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1.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5"/>
    <p:sldMasterId id="2147483663" r:id="rId6"/>
    <p:sldMasterId id="2147483666" r:id="rId7"/>
    <p:sldMasterId id="2147483804" r:id="rId8"/>
    <p:sldMasterId id="2147483671" r:id="rId9"/>
    <p:sldMasterId id="2147483739" r:id="rId10"/>
    <p:sldMasterId id="2147483690" r:id="rId11"/>
    <p:sldMasterId id="2147483675" r:id="rId12"/>
    <p:sldMasterId id="2147483685" r:id="rId13"/>
    <p:sldMasterId id="2147483717" r:id="rId14"/>
    <p:sldMasterId id="2147483746" r:id="rId15"/>
    <p:sldMasterId id="2147483695" r:id="rId16"/>
    <p:sldMasterId id="2147483751" r:id="rId17"/>
    <p:sldMasterId id="2147483667" r:id="rId18"/>
    <p:sldMasterId id="2147483754" r:id="rId19"/>
    <p:sldMasterId id="2147483761" r:id="rId20"/>
    <p:sldMasterId id="2147483765" r:id="rId21"/>
    <p:sldMasterId id="2147483772" r:id="rId22"/>
    <p:sldMasterId id="2147483775" r:id="rId23"/>
    <p:sldMasterId id="2147483782" r:id="rId24"/>
    <p:sldMasterId id="2147483787" r:id="rId25"/>
    <p:sldMasterId id="2147483791" r:id="rId26"/>
    <p:sldMasterId id="2147483795" r:id="rId27"/>
  </p:sldMasterIdLst>
  <p:notesMasterIdLst>
    <p:notesMasterId r:id="rId47"/>
  </p:notesMasterIdLst>
  <p:sldIdLst>
    <p:sldId id="850" r:id="rId28"/>
    <p:sldId id="261" r:id="rId29"/>
    <p:sldId id="3378" r:id="rId30"/>
    <p:sldId id="864" r:id="rId31"/>
    <p:sldId id="3373" r:id="rId32"/>
    <p:sldId id="3369" r:id="rId33"/>
    <p:sldId id="259" r:id="rId34"/>
    <p:sldId id="3368" r:id="rId35"/>
    <p:sldId id="3367" r:id="rId36"/>
    <p:sldId id="258" r:id="rId37"/>
    <p:sldId id="2134806244" r:id="rId38"/>
    <p:sldId id="2134806245" r:id="rId39"/>
    <p:sldId id="646" r:id="rId40"/>
    <p:sldId id="1187" r:id="rId41"/>
    <p:sldId id="1182" r:id="rId42"/>
    <p:sldId id="277" r:id="rId43"/>
    <p:sldId id="280" r:id="rId44"/>
    <p:sldId id="3377" r:id="rId45"/>
    <p:sldId id="572" r:id="rId4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D83E43-F0A9-FA3B-F14F-05F1EEB2C895}" name="Paul Chase" initials="PC" userId="S::Paul.Chase@heart.org::6f480e54-a998-4092-b50a-8023c58ece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ina Wait" initials="KW" lastIdx="1" clrIdx="0">
    <p:extLst>
      <p:ext uri="{19B8F6BF-5375-455C-9EA6-DF929625EA0E}">
        <p15:presenceInfo xmlns:p15="http://schemas.microsoft.com/office/powerpoint/2012/main" userId="S-1-5-21-57989841-1682526488-839522115-274721" providerId="AD"/>
      </p:ext>
    </p:extLst>
  </p:cmAuthor>
  <p:cmAuthor id="2" name="Chris Calitz" initials="CC" lastIdx="3" clrIdx="1">
    <p:extLst>
      <p:ext uri="{19B8F6BF-5375-455C-9EA6-DF929625EA0E}">
        <p15:presenceInfo xmlns:p15="http://schemas.microsoft.com/office/powerpoint/2012/main" userId="S-1-5-21-57989841-1682526488-839522115-271011" providerId="AD"/>
      </p:ext>
    </p:extLst>
  </p:cmAuthor>
  <p:cmAuthor id="3" name="Jessica Black" initials="JB" lastIdx="4" clrIdx="2">
    <p:extLst>
      <p:ext uri="{19B8F6BF-5375-455C-9EA6-DF929625EA0E}">
        <p15:presenceInfo xmlns:p15="http://schemas.microsoft.com/office/powerpoint/2012/main" userId="S-1-5-21-57989841-1682526488-839522115-297910" providerId="AD"/>
      </p:ext>
    </p:extLst>
  </p:cmAuthor>
  <p:cmAuthor id="4" name="Caitlin Howe" initials="CH" lastIdx="2" clrIdx="3">
    <p:extLst>
      <p:ext uri="{19B8F6BF-5375-455C-9EA6-DF929625EA0E}">
        <p15:presenceInfo xmlns:p15="http://schemas.microsoft.com/office/powerpoint/2012/main" userId="S-1-5-21-57989841-1682526488-839522115-283983" providerId="AD"/>
      </p:ext>
    </p:extLst>
  </p:cmAuthor>
  <p:cmAuthor id="5" name="Matt Rountree" initials="MR" lastIdx="13" clrIdx="4">
    <p:extLst>
      <p:ext uri="{19B8F6BF-5375-455C-9EA6-DF929625EA0E}">
        <p15:presenceInfo xmlns:p15="http://schemas.microsoft.com/office/powerpoint/2012/main" userId="S::matt.rountree@heart.org::9989763a-464c-4730-b1d7-dbb681da0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ED11"/>
    <a:srgbClr val="CAFFAF"/>
    <a:srgbClr val="99FF66"/>
    <a:srgbClr val="BDFFDE"/>
    <a:srgbClr val="99FFCC"/>
    <a:srgbClr val="FFE2C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D3A34-265B-46BD-A068-6EB90DA76D8B}" v="8" dt="2022-09-19T12:42:27.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93792" autoAdjust="0"/>
  </p:normalViewPr>
  <p:slideViewPr>
    <p:cSldViewPr snapToGrid="0">
      <p:cViewPr varScale="1">
        <p:scale>
          <a:sx n="62" d="100"/>
          <a:sy n="62" d="100"/>
        </p:scale>
        <p:origin x="80" y="56"/>
      </p:cViewPr>
      <p:guideLst/>
    </p:cSldViewPr>
  </p:slideViewPr>
  <p:outlineViewPr>
    <p:cViewPr>
      <p:scale>
        <a:sx n="33" d="100"/>
        <a:sy n="33" d="100"/>
      </p:scale>
      <p:origin x="0" y="-12412"/>
    </p:cViewPr>
  </p:outlineViewPr>
  <p:notesTextViewPr>
    <p:cViewPr>
      <p:scale>
        <a:sx n="1" d="1"/>
        <a:sy n="1" d="1"/>
      </p:scale>
      <p:origin x="0" y="0"/>
    </p:cViewPr>
  </p:notesTextViewPr>
  <p:sorterViewPr>
    <p:cViewPr>
      <p:scale>
        <a:sx n="100" d="100"/>
        <a:sy n="100" d="100"/>
      </p:scale>
      <p:origin x="0" y="-3024"/>
    </p:cViewPr>
  </p:sorterViewPr>
  <p:notesViewPr>
    <p:cSldViewPr snapToGrid="0">
      <p:cViewPr varScale="1">
        <p:scale>
          <a:sx n="60" d="100"/>
          <a:sy n="60" d="100"/>
        </p:scale>
        <p:origin x="250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12.xml"/><Relationship Id="rId21" Type="http://schemas.openxmlformats.org/officeDocument/2006/relationships/slideMaster" Target="slideMasters/slideMaster17.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 Target="slides/slide2.xml"/><Relationship Id="rId41" Type="http://schemas.openxmlformats.org/officeDocument/2006/relationships/slide" Target="slides/slide1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Whitsel" userId="7bd1fac6-f6d0-4539-900b-d64a5350f67d" providerId="ADAL" clId="{F55D3A34-265B-46BD-A068-6EB90DA76D8B}"/>
    <pc:docChg chg="undo custSel addSld delSld modSld sldOrd delMainMaster modNotesMaster">
      <pc:chgData name="Laurie Whitsel" userId="7bd1fac6-f6d0-4539-900b-d64a5350f67d" providerId="ADAL" clId="{F55D3A34-265B-46BD-A068-6EB90DA76D8B}" dt="2022-09-19T14:52:12.368" v="659"/>
      <pc:docMkLst>
        <pc:docMk/>
      </pc:docMkLst>
      <pc:sldChg chg="del">
        <pc:chgData name="Laurie Whitsel" userId="7bd1fac6-f6d0-4539-900b-d64a5350f67d" providerId="ADAL" clId="{F55D3A34-265B-46BD-A068-6EB90DA76D8B}" dt="2022-09-15T19:25:43.096" v="1" actId="47"/>
        <pc:sldMkLst>
          <pc:docMk/>
          <pc:sldMk cId="1342455908" sldId="256"/>
        </pc:sldMkLst>
      </pc:sldChg>
      <pc:sldChg chg="ord modNotes">
        <pc:chgData name="Laurie Whitsel" userId="7bd1fac6-f6d0-4539-900b-d64a5350f67d" providerId="ADAL" clId="{F55D3A34-265B-46BD-A068-6EB90DA76D8B}" dt="2022-09-19T14:52:12.368" v="659"/>
        <pc:sldMkLst>
          <pc:docMk/>
          <pc:sldMk cId="4270387932" sldId="258"/>
        </pc:sldMkLst>
      </pc:sldChg>
      <pc:sldChg chg="del">
        <pc:chgData name="Laurie Whitsel" userId="7bd1fac6-f6d0-4539-900b-d64a5350f67d" providerId="ADAL" clId="{F55D3A34-265B-46BD-A068-6EB90DA76D8B}" dt="2022-09-15T19:29:41.257" v="332" actId="47"/>
        <pc:sldMkLst>
          <pc:docMk/>
          <pc:sldMk cId="2604618388" sldId="260"/>
        </pc:sldMkLst>
      </pc:sldChg>
      <pc:sldChg chg="modSp add mod">
        <pc:chgData name="Laurie Whitsel" userId="7bd1fac6-f6d0-4539-900b-d64a5350f67d" providerId="ADAL" clId="{F55D3A34-265B-46BD-A068-6EB90DA76D8B}" dt="2022-09-16T00:33:25.610" v="642" actId="14100"/>
        <pc:sldMkLst>
          <pc:docMk/>
          <pc:sldMk cId="4007410700" sldId="277"/>
        </pc:sldMkLst>
        <pc:spChg chg="mod">
          <ac:chgData name="Laurie Whitsel" userId="7bd1fac6-f6d0-4539-900b-d64a5350f67d" providerId="ADAL" clId="{F55D3A34-265B-46BD-A068-6EB90DA76D8B}" dt="2022-09-16T00:33:25.610" v="642" actId="14100"/>
          <ac:spMkLst>
            <pc:docMk/>
            <pc:sldMk cId="4007410700" sldId="277"/>
            <ac:spMk id="2" creationId="{6BEB4EA9-2EA3-4BA9-A92B-F7720A5DA957}"/>
          </ac:spMkLst>
        </pc:spChg>
        <pc:spChg chg="mod">
          <ac:chgData name="Laurie Whitsel" userId="7bd1fac6-f6d0-4539-900b-d64a5350f67d" providerId="ADAL" clId="{F55D3A34-265B-46BD-A068-6EB90DA76D8B}" dt="2022-09-16T00:31:20.445" v="639" actId="14100"/>
          <ac:spMkLst>
            <pc:docMk/>
            <pc:sldMk cId="4007410700" sldId="277"/>
            <ac:spMk id="5" creationId="{7261D253-D9FC-4240-8F3F-83CC67070F54}"/>
          </ac:spMkLst>
        </pc:spChg>
        <pc:picChg chg="mod">
          <ac:chgData name="Laurie Whitsel" userId="7bd1fac6-f6d0-4539-900b-d64a5350f67d" providerId="ADAL" clId="{F55D3A34-265B-46BD-A068-6EB90DA76D8B}" dt="2022-09-16T00:30:28.245" v="637" actId="1076"/>
          <ac:picMkLst>
            <pc:docMk/>
            <pc:sldMk cId="4007410700" sldId="277"/>
            <ac:picMk id="6" creationId="{B02E4A34-D0E8-1261-7B90-8809F223D6B3}"/>
          </ac:picMkLst>
        </pc:picChg>
        <pc:picChg chg="mod">
          <ac:chgData name="Laurie Whitsel" userId="7bd1fac6-f6d0-4539-900b-d64a5350f67d" providerId="ADAL" clId="{F55D3A34-265B-46BD-A068-6EB90DA76D8B}" dt="2022-09-16T00:30:26.171" v="636" actId="1076"/>
          <ac:picMkLst>
            <pc:docMk/>
            <pc:sldMk cId="4007410700" sldId="277"/>
            <ac:picMk id="8" creationId="{0BFBF7FA-314B-585A-FB3A-196473484F66}"/>
          </ac:picMkLst>
        </pc:picChg>
      </pc:sldChg>
      <pc:sldChg chg="modSp add mod">
        <pc:chgData name="Laurie Whitsel" userId="7bd1fac6-f6d0-4539-900b-d64a5350f67d" providerId="ADAL" clId="{F55D3A34-265B-46BD-A068-6EB90DA76D8B}" dt="2022-09-16T00:29:05.317" v="635" actId="14100"/>
        <pc:sldMkLst>
          <pc:docMk/>
          <pc:sldMk cId="4087389542" sldId="280"/>
        </pc:sldMkLst>
        <pc:spChg chg="mod">
          <ac:chgData name="Laurie Whitsel" userId="7bd1fac6-f6d0-4539-900b-d64a5350f67d" providerId="ADAL" clId="{F55D3A34-265B-46BD-A068-6EB90DA76D8B}" dt="2022-09-16T00:29:05.317" v="635" actId="14100"/>
          <ac:spMkLst>
            <pc:docMk/>
            <pc:sldMk cId="4087389542" sldId="280"/>
            <ac:spMk id="5" creationId="{0A68F304-CD08-4B02-9710-544465ECEC7C}"/>
          </ac:spMkLst>
        </pc:spChg>
      </pc:sldChg>
      <pc:sldChg chg="modSp mod">
        <pc:chgData name="Laurie Whitsel" userId="7bd1fac6-f6d0-4539-900b-d64a5350f67d" providerId="ADAL" clId="{F55D3A34-265B-46BD-A068-6EB90DA76D8B}" dt="2022-09-15T19:29:58.516" v="355" actId="20577"/>
        <pc:sldMkLst>
          <pc:docMk/>
          <pc:sldMk cId="804531761" sldId="572"/>
        </pc:sldMkLst>
        <pc:spChg chg="mod">
          <ac:chgData name="Laurie Whitsel" userId="7bd1fac6-f6d0-4539-900b-d64a5350f67d" providerId="ADAL" clId="{F55D3A34-265B-46BD-A068-6EB90DA76D8B}" dt="2022-09-15T19:29:58.516" v="355" actId="20577"/>
          <ac:spMkLst>
            <pc:docMk/>
            <pc:sldMk cId="804531761" sldId="572"/>
            <ac:spMk id="941060" creationId="{00000000-0000-0000-0000-000000000000}"/>
          </ac:spMkLst>
        </pc:spChg>
      </pc:sldChg>
      <pc:sldChg chg="delSp modSp mod modNotesTx">
        <pc:chgData name="Laurie Whitsel" userId="7bd1fac6-f6d0-4539-900b-d64a5350f67d" providerId="ADAL" clId="{F55D3A34-265B-46BD-A068-6EB90DA76D8B}" dt="2022-09-16T00:25:59.552" v="627" actId="20577"/>
        <pc:sldMkLst>
          <pc:docMk/>
          <pc:sldMk cId="568703605" sldId="646"/>
        </pc:sldMkLst>
        <pc:spChg chg="mod">
          <ac:chgData name="Laurie Whitsel" userId="7bd1fac6-f6d0-4539-900b-d64a5350f67d" providerId="ADAL" clId="{F55D3A34-265B-46BD-A068-6EB90DA76D8B}" dt="2022-09-15T19:27:51.818" v="94" actId="6549"/>
          <ac:spMkLst>
            <pc:docMk/>
            <pc:sldMk cId="568703605" sldId="646"/>
            <ac:spMk id="2" creationId="{CB06E3EA-6046-40F8-BA88-F314594D31D6}"/>
          </ac:spMkLst>
        </pc:spChg>
        <pc:spChg chg="mod">
          <ac:chgData name="Laurie Whitsel" userId="7bd1fac6-f6d0-4539-900b-d64a5350f67d" providerId="ADAL" clId="{F55D3A34-265B-46BD-A068-6EB90DA76D8B}" dt="2022-09-16T00:25:59.552" v="627" actId="20577"/>
          <ac:spMkLst>
            <pc:docMk/>
            <pc:sldMk cId="568703605" sldId="646"/>
            <ac:spMk id="9" creationId="{97EB1B56-B68B-42D2-8714-A6B618E75129}"/>
          </ac:spMkLst>
        </pc:spChg>
        <pc:picChg chg="del">
          <ac:chgData name="Laurie Whitsel" userId="7bd1fac6-f6d0-4539-900b-d64a5350f67d" providerId="ADAL" clId="{F55D3A34-265B-46BD-A068-6EB90DA76D8B}" dt="2022-09-15T19:27:54.031" v="95" actId="478"/>
          <ac:picMkLst>
            <pc:docMk/>
            <pc:sldMk cId="568703605" sldId="646"/>
            <ac:picMk id="5" creationId="{7AEAF916-9AF6-45C9-8599-590B811EDA4D}"/>
          </ac:picMkLst>
        </pc:picChg>
      </pc:sldChg>
      <pc:sldChg chg="del">
        <pc:chgData name="Laurie Whitsel" userId="7bd1fac6-f6d0-4539-900b-d64a5350f67d" providerId="ADAL" clId="{F55D3A34-265B-46BD-A068-6EB90DA76D8B}" dt="2022-09-15T19:27:27.073" v="44" actId="47"/>
        <pc:sldMkLst>
          <pc:docMk/>
          <pc:sldMk cId="4007276919" sldId="653"/>
        </pc:sldMkLst>
      </pc:sldChg>
      <pc:sldChg chg="del">
        <pc:chgData name="Laurie Whitsel" userId="7bd1fac6-f6d0-4539-900b-d64a5350f67d" providerId="ADAL" clId="{F55D3A34-265B-46BD-A068-6EB90DA76D8B}" dt="2022-09-15T19:29:12.445" v="329" actId="47"/>
        <pc:sldMkLst>
          <pc:docMk/>
          <pc:sldMk cId="956829173" sldId="654"/>
        </pc:sldMkLst>
      </pc:sldChg>
      <pc:sldChg chg="add">
        <pc:chgData name="Laurie Whitsel" userId="7bd1fac6-f6d0-4539-900b-d64a5350f67d" providerId="ADAL" clId="{F55D3A34-265B-46BD-A068-6EB90DA76D8B}" dt="2022-09-16T00:27:25.321" v="631"/>
        <pc:sldMkLst>
          <pc:docMk/>
          <pc:sldMk cId="2491535615" sldId="1182"/>
        </pc:sldMkLst>
      </pc:sldChg>
      <pc:sldChg chg="modSp add delCm modNotes">
        <pc:chgData name="Laurie Whitsel" userId="7bd1fac6-f6d0-4539-900b-d64a5350f67d" providerId="ADAL" clId="{F55D3A34-265B-46BD-A068-6EB90DA76D8B}" dt="2022-09-19T12:42:27.686" v="643"/>
        <pc:sldMkLst>
          <pc:docMk/>
          <pc:sldMk cId="3906020045" sldId="1187"/>
        </pc:sldMkLst>
        <pc:grpChg chg="mod">
          <ac:chgData name="Laurie Whitsel" userId="7bd1fac6-f6d0-4539-900b-d64a5350f67d" providerId="ADAL" clId="{F55D3A34-265B-46BD-A068-6EB90DA76D8B}" dt="2022-09-16T00:26:47.404" v="630" actId="14100"/>
          <ac:grpSpMkLst>
            <pc:docMk/>
            <pc:sldMk cId="3906020045" sldId="1187"/>
            <ac:grpSpMk id="4" creationId="{61C5A8E6-F930-0D4F-CB92-04C7273640D7}"/>
          </ac:grpSpMkLst>
        </pc:grpChg>
        <pc:picChg chg="mod">
          <ac:chgData name="Laurie Whitsel" userId="7bd1fac6-f6d0-4539-900b-d64a5350f67d" providerId="ADAL" clId="{F55D3A34-265B-46BD-A068-6EB90DA76D8B}" dt="2022-09-16T00:26:47.404" v="630" actId="14100"/>
          <ac:picMkLst>
            <pc:docMk/>
            <pc:sldMk cId="3906020045" sldId="1187"/>
            <ac:picMk id="6" creationId="{E604BC78-6BEC-9229-AA8C-D559DA3D783F}"/>
          </ac:picMkLst>
        </pc:picChg>
        <pc:picChg chg="mod">
          <ac:chgData name="Laurie Whitsel" userId="7bd1fac6-f6d0-4539-900b-d64a5350f67d" providerId="ADAL" clId="{F55D3A34-265B-46BD-A068-6EB90DA76D8B}" dt="2022-09-16T00:26:47.404" v="630" actId="14100"/>
          <ac:picMkLst>
            <pc:docMk/>
            <pc:sldMk cId="3906020045" sldId="1187"/>
            <ac:picMk id="7" creationId="{6B5CF493-A123-647C-3401-340FEBB028B9}"/>
          </ac:picMkLst>
        </pc:picChg>
      </pc:sldChg>
      <pc:sldChg chg="modNotes">
        <pc:chgData name="Laurie Whitsel" userId="7bd1fac6-f6d0-4539-900b-d64a5350f67d" providerId="ADAL" clId="{F55D3A34-265B-46BD-A068-6EB90DA76D8B}" dt="2022-09-19T12:42:27.686" v="643"/>
        <pc:sldMkLst>
          <pc:docMk/>
          <pc:sldMk cId="349111820" sldId="3369"/>
        </pc:sldMkLst>
      </pc:sldChg>
      <pc:sldChg chg="del">
        <pc:chgData name="Laurie Whitsel" userId="7bd1fac6-f6d0-4539-900b-d64a5350f67d" providerId="ADAL" clId="{F55D3A34-265B-46BD-A068-6EB90DA76D8B}" dt="2022-09-15T19:23:52.571" v="0" actId="47"/>
        <pc:sldMkLst>
          <pc:docMk/>
          <pc:sldMk cId="3648335183" sldId="3372"/>
        </pc:sldMkLst>
      </pc:sldChg>
      <pc:sldChg chg="del">
        <pc:chgData name="Laurie Whitsel" userId="7bd1fac6-f6d0-4539-900b-d64a5350f67d" providerId="ADAL" clId="{F55D3A34-265B-46BD-A068-6EB90DA76D8B}" dt="2022-09-15T19:29:39.967" v="331" actId="47"/>
        <pc:sldMkLst>
          <pc:docMk/>
          <pc:sldMk cId="823675205" sldId="3379"/>
        </pc:sldMkLst>
      </pc:sldChg>
      <pc:sldChg chg="del">
        <pc:chgData name="Laurie Whitsel" userId="7bd1fac6-f6d0-4539-900b-d64a5350f67d" providerId="ADAL" clId="{F55D3A34-265B-46BD-A068-6EB90DA76D8B}" dt="2022-09-15T19:29:43.968" v="333" actId="47"/>
        <pc:sldMkLst>
          <pc:docMk/>
          <pc:sldMk cId="2748133304" sldId="3380"/>
        </pc:sldMkLst>
      </pc:sldChg>
      <pc:sldChg chg="del">
        <pc:chgData name="Laurie Whitsel" userId="7bd1fac6-f6d0-4539-900b-d64a5350f67d" providerId="ADAL" clId="{F55D3A34-265B-46BD-A068-6EB90DA76D8B}" dt="2022-09-15T19:29:44.789" v="334" actId="47"/>
        <pc:sldMkLst>
          <pc:docMk/>
          <pc:sldMk cId="2196818833" sldId="3381"/>
        </pc:sldMkLst>
      </pc:sldChg>
      <pc:sldChg chg="del">
        <pc:chgData name="Laurie Whitsel" userId="7bd1fac6-f6d0-4539-900b-d64a5350f67d" providerId="ADAL" clId="{F55D3A34-265B-46BD-A068-6EB90DA76D8B}" dt="2022-09-15T19:29:21.072" v="330" actId="47"/>
        <pc:sldMkLst>
          <pc:docMk/>
          <pc:sldMk cId="80395663" sldId="3382"/>
        </pc:sldMkLst>
      </pc:sldChg>
      <pc:sldChg chg="del">
        <pc:chgData name="Laurie Whitsel" userId="7bd1fac6-f6d0-4539-900b-d64a5350f67d" providerId="ADAL" clId="{F55D3A34-265B-46BD-A068-6EB90DA76D8B}" dt="2022-09-15T19:29:10.513" v="328" actId="47"/>
        <pc:sldMkLst>
          <pc:docMk/>
          <pc:sldMk cId="2543351431" sldId="3383"/>
        </pc:sldMkLst>
      </pc:sldChg>
      <pc:sldChg chg="modSp add mod">
        <pc:chgData name="Laurie Whitsel" userId="7bd1fac6-f6d0-4539-900b-d64a5350f67d" providerId="ADAL" clId="{F55D3A34-265B-46BD-A068-6EB90DA76D8B}" dt="2022-09-19T14:50:07.361" v="649" actId="20577"/>
        <pc:sldMkLst>
          <pc:docMk/>
          <pc:sldMk cId="113269027" sldId="2134806244"/>
        </pc:sldMkLst>
        <pc:spChg chg="mod">
          <ac:chgData name="Laurie Whitsel" userId="7bd1fac6-f6d0-4539-900b-d64a5350f67d" providerId="ADAL" clId="{F55D3A34-265B-46BD-A068-6EB90DA76D8B}" dt="2022-09-19T14:50:07.361" v="649" actId="20577"/>
          <ac:spMkLst>
            <pc:docMk/>
            <pc:sldMk cId="113269027" sldId="2134806244"/>
            <ac:spMk id="6" creationId="{CB175BE8-3374-4323-9988-B5EDB31F70AA}"/>
          </ac:spMkLst>
        </pc:spChg>
      </pc:sldChg>
      <pc:sldChg chg="modSp add mod">
        <pc:chgData name="Laurie Whitsel" userId="7bd1fac6-f6d0-4539-900b-d64a5350f67d" providerId="ADAL" clId="{F55D3A34-265B-46BD-A068-6EB90DA76D8B}" dt="2022-09-15T19:27:23.939" v="43" actId="20577"/>
        <pc:sldMkLst>
          <pc:docMk/>
          <pc:sldMk cId="3270652625" sldId="2134806245"/>
        </pc:sldMkLst>
        <pc:spChg chg="mod">
          <ac:chgData name="Laurie Whitsel" userId="7bd1fac6-f6d0-4539-900b-d64a5350f67d" providerId="ADAL" clId="{F55D3A34-265B-46BD-A068-6EB90DA76D8B}" dt="2022-09-15T19:27:23.939" v="43" actId="20577"/>
          <ac:spMkLst>
            <pc:docMk/>
            <pc:sldMk cId="3270652625" sldId="2134806245"/>
            <ac:spMk id="5" creationId="{24D85777-AC9F-4C52-AE7A-E58B0909D509}"/>
          </ac:spMkLst>
        </pc:spChg>
      </pc:sldChg>
      <pc:sldMasterChg chg="del delSldLayout">
        <pc:chgData name="Laurie Whitsel" userId="7bd1fac6-f6d0-4539-900b-d64a5350f67d" providerId="ADAL" clId="{F55D3A34-265B-46BD-A068-6EB90DA76D8B}" dt="2022-09-15T19:29:44.789" v="334" actId="47"/>
        <pc:sldMasterMkLst>
          <pc:docMk/>
          <pc:sldMasterMk cId="2950695720" sldId="2147483660"/>
        </pc:sldMasterMkLst>
        <pc:sldLayoutChg chg="del">
          <pc:chgData name="Laurie Whitsel" userId="7bd1fac6-f6d0-4539-900b-d64a5350f67d" providerId="ADAL" clId="{F55D3A34-265B-46BD-A068-6EB90DA76D8B}" dt="2022-09-15T19:29:44.789" v="334" actId="47"/>
          <pc:sldLayoutMkLst>
            <pc:docMk/>
            <pc:sldMasterMk cId="2950695720" sldId="2147483660"/>
            <pc:sldLayoutMk cId="2289107794" sldId="2147483669"/>
          </pc:sldLayoutMkLst>
        </pc:sldLayoutChg>
        <pc:sldLayoutChg chg="del">
          <pc:chgData name="Laurie Whitsel" userId="7bd1fac6-f6d0-4539-900b-d64a5350f67d" providerId="ADAL" clId="{F55D3A34-265B-46BD-A068-6EB90DA76D8B}" dt="2022-09-15T19:29:44.789" v="334" actId="47"/>
          <pc:sldLayoutMkLst>
            <pc:docMk/>
            <pc:sldMasterMk cId="2950695720" sldId="2147483660"/>
            <pc:sldLayoutMk cId="2462922523" sldId="2147483670"/>
          </pc:sldLayoutMkLst>
        </pc:sldLayoutChg>
        <pc:sldLayoutChg chg="del">
          <pc:chgData name="Laurie Whitsel" userId="7bd1fac6-f6d0-4539-900b-d64a5350f67d" providerId="ADAL" clId="{F55D3A34-265B-46BD-A068-6EB90DA76D8B}" dt="2022-09-15T19:29:44.789" v="334" actId="47"/>
          <pc:sldLayoutMkLst>
            <pc:docMk/>
            <pc:sldMasterMk cId="2950695720" sldId="2147483660"/>
            <pc:sldLayoutMk cId="718375370" sldId="2147483674"/>
          </pc:sldLayoutMkLst>
        </pc:sldLayoutChg>
      </pc:sldMasterChg>
      <pc:sldMasterChg chg="delSldLayout">
        <pc:chgData name="Laurie Whitsel" userId="7bd1fac6-f6d0-4539-900b-d64a5350f67d" providerId="ADAL" clId="{F55D3A34-265B-46BD-A068-6EB90DA76D8B}" dt="2022-09-15T19:27:27.073" v="44" actId="47"/>
        <pc:sldMasterMkLst>
          <pc:docMk/>
          <pc:sldMasterMk cId="2744419857" sldId="2147483765"/>
        </pc:sldMasterMkLst>
        <pc:sldLayoutChg chg="del">
          <pc:chgData name="Laurie Whitsel" userId="7bd1fac6-f6d0-4539-900b-d64a5350f67d" providerId="ADAL" clId="{F55D3A34-265B-46BD-A068-6EB90DA76D8B}" dt="2022-09-15T19:27:27.073" v="44" actId="47"/>
          <pc:sldLayoutMkLst>
            <pc:docMk/>
            <pc:sldMasterMk cId="2744419857" sldId="2147483765"/>
            <pc:sldLayoutMk cId="1920137534" sldId="2147483799"/>
          </pc:sldLayoutMkLst>
        </pc:sldLayoutChg>
      </pc:sldMasterChg>
      <pc:sldMasterChg chg="delSldLayout">
        <pc:chgData name="Laurie Whitsel" userId="7bd1fac6-f6d0-4539-900b-d64a5350f67d" providerId="ADAL" clId="{F55D3A34-265B-46BD-A068-6EB90DA76D8B}" dt="2022-09-15T19:29:41.257" v="332" actId="47"/>
        <pc:sldMasterMkLst>
          <pc:docMk/>
          <pc:sldMasterMk cId="1314527548" sldId="2147483775"/>
        </pc:sldMasterMkLst>
        <pc:sldLayoutChg chg="del">
          <pc:chgData name="Laurie Whitsel" userId="7bd1fac6-f6d0-4539-900b-d64a5350f67d" providerId="ADAL" clId="{F55D3A34-265B-46BD-A068-6EB90DA76D8B}" dt="2022-09-15T19:29:41.257" v="332" actId="47"/>
          <pc:sldLayoutMkLst>
            <pc:docMk/>
            <pc:sldMasterMk cId="1314527548" sldId="2147483775"/>
            <pc:sldLayoutMk cId="3938896059" sldId="214748380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D6594-7C38-4EFB-93A2-251CC8181AE5}" type="doc">
      <dgm:prSet loTypeId="urn:microsoft.com/office/officeart/2005/8/layout/cycle3" loCatId="cycle" qsTypeId="urn:microsoft.com/office/officeart/2005/8/quickstyle/3d4" qsCatId="3D" csTypeId="urn:microsoft.com/office/officeart/2005/8/colors/accent0_2" csCatId="mainScheme" phldr="1"/>
      <dgm:spPr/>
      <dgm:t>
        <a:bodyPr/>
        <a:lstStyle/>
        <a:p>
          <a:endParaRPr lang="en-US"/>
        </a:p>
      </dgm:t>
    </dgm:pt>
    <dgm:pt modelId="{2348F086-A1FE-4AA5-B523-F17210CE7A8D}">
      <dgm:prSet phldrT="[Text]" custT="1"/>
      <dgm:spPr>
        <a:solidFill>
          <a:prstClr val="white">
            <a:hueOff val="0"/>
            <a:satOff val="0"/>
            <a:lumOff val="0"/>
            <a:alphaOff val="0"/>
          </a:prstClr>
        </a:solidFill>
        <a:ln>
          <a:noFill/>
        </a:ln>
        <a:effectLst/>
        <a:scene3d>
          <a:camera prst="orthographicFront"/>
          <a:lightRig rig="chilly" dir="t"/>
        </a:scene3d>
        <a:sp3d prstMaterial="translucentPowder">
          <a:bevelT w="127000" h="25400" prst="softRound"/>
        </a:sp3d>
      </dgm:spPr>
      <dgm:t>
        <a:bodyPr spcFirstLastPara="0" vert="horz" wrap="square" lIns="106680" tIns="106680" rIns="106680" bIns="106680" numCol="1" spcCol="1270" anchor="ctr" anchorCtr="0"/>
        <a:lstStyle/>
        <a:p>
          <a:r>
            <a:rPr lang="en-US" sz="2800" kern="1200" dirty="0">
              <a:latin typeface="Lub Dub Condensed" panose="020B0506030403020204" pitchFamily="34" charset="0"/>
            </a:rPr>
            <a:t>Planning, Prioritization &amp; Tiering</a:t>
          </a:r>
          <a:br>
            <a:rPr lang="en-US" sz="2800" kern="1200" dirty="0">
              <a:latin typeface="Lub Dub Condensed" panose="020B0506030403020204" pitchFamily="34" charset="0"/>
            </a:rPr>
          </a:br>
          <a:r>
            <a:rPr lang="en-US" sz="2200" i="1" kern="1200" dirty="0">
              <a:latin typeface="Lub Dub Condensed" panose="020B0506030403020204" pitchFamily="34" charset="0"/>
            </a:rPr>
            <a:t>(ongoing)</a:t>
          </a:r>
        </a:p>
      </dgm:t>
    </dgm:pt>
    <dgm:pt modelId="{2533AA17-551F-4DA7-9DF2-F0ABC6CF1B7A}" type="parTrans" cxnId="{430C5614-0356-4C2B-BBD7-0302E6BF058D}">
      <dgm:prSet/>
      <dgm:spPr/>
      <dgm:t>
        <a:bodyPr/>
        <a:lstStyle/>
        <a:p>
          <a:endParaRPr lang="en-US"/>
        </a:p>
      </dgm:t>
    </dgm:pt>
    <dgm:pt modelId="{2960CE0B-A9BB-4DD6-82D1-3A7D8FC1E9D8}" type="sibTrans" cxnId="{430C5614-0356-4C2B-BBD7-0302E6BF058D}">
      <dgm:prSet/>
      <dgm:spPr/>
      <dgm:t>
        <a:bodyPr/>
        <a:lstStyle/>
        <a:p>
          <a:endParaRPr lang="en-US"/>
        </a:p>
      </dgm:t>
    </dgm:pt>
    <dgm:pt modelId="{C274EDEB-F1F7-4935-AF5F-E2C857B530B3}">
      <dgm:prSet phldrT="[Text]" custT="1"/>
      <dgm:spPr/>
      <dgm:t>
        <a:bodyPr/>
        <a:lstStyle/>
        <a:p>
          <a:r>
            <a:rPr lang="en-US" sz="2500" dirty="0">
              <a:latin typeface="Lub Dub Condensed" panose="020B0506030403020204" pitchFamily="34" charset="0"/>
            </a:rPr>
            <a:t>AHA Public Policy Agenda</a:t>
          </a:r>
          <a:br>
            <a:rPr lang="en-US" sz="2500" dirty="0">
              <a:latin typeface="Lub Dub Condensed" panose="020B0506030403020204" pitchFamily="34" charset="0"/>
            </a:rPr>
          </a:br>
          <a:r>
            <a:rPr lang="en-US" sz="2200" i="1" dirty="0">
              <a:latin typeface="Lub Dub Condensed" panose="020B0506030403020204" pitchFamily="34" charset="0"/>
            </a:rPr>
            <a:t>(2020-2022)</a:t>
          </a:r>
        </a:p>
      </dgm:t>
    </dgm:pt>
    <dgm:pt modelId="{513D7B98-41B6-40BE-936A-FA0683429554}" type="parTrans" cxnId="{D6CA5420-945F-4162-9D6C-7EF397F7C843}">
      <dgm:prSet/>
      <dgm:spPr/>
      <dgm:t>
        <a:bodyPr/>
        <a:lstStyle/>
        <a:p>
          <a:endParaRPr lang="en-US"/>
        </a:p>
      </dgm:t>
    </dgm:pt>
    <dgm:pt modelId="{8FB2D6DA-8670-4563-802D-60A8F5B6B43E}" type="sibTrans" cxnId="{D6CA5420-945F-4162-9D6C-7EF397F7C843}">
      <dgm:prSet/>
      <dgm:spPr/>
      <dgm:t>
        <a:bodyPr/>
        <a:lstStyle/>
        <a:p>
          <a:endParaRPr lang="en-US"/>
        </a:p>
      </dgm:t>
    </dgm:pt>
    <dgm:pt modelId="{2561DF38-07D4-4683-BFC4-6DEC1E0C854C}">
      <dgm:prSet phldrT="[Text]" custT="1"/>
      <dgm:spPr/>
      <dgm:t>
        <a:bodyPr/>
        <a:lstStyle/>
        <a:p>
          <a:r>
            <a:rPr lang="en-US" sz="2500" dirty="0">
              <a:latin typeface="Lub Dub Condensed" panose="020B0506030403020204" pitchFamily="34" charset="0"/>
            </a:rPr>
            <a:t>AHA Science &amp; Policy Statements</a:t>
          </a:r>
          <a:endParaRPr lang="en-US" sz="2200" i="1" dirty="0">
            <a:latin typeface="Lub Dub Condensed" panose="020B0506030403020204" pitchFamily="34" charset="0"/>
          </a:endParaRPr>
        </a:p>
      </dgm:t>
    </dgm:pt>
    <dgm:pt modelId="{531B996B-9624-4350-9459-C4897C355EBB}" type="parTrans" cxnId="{17E33831-7418-4A9D-9BC7-CB78F97D796A}">
      <dgm:prSet/>
      <dgm:spPr/>
      <dgm:t>
        <a:bodyPr/>
        <a:lstStyle/>
        <a:p>
          <a:endParaRPr lang="en-US"/>
        </a:p>
      </dgm:t>
    </dgm:pt>
    <dgm:pt modelId="{FBE7F761-D91E-4F64-8EC7-CE353F9A7B57}" type="sibTrans" cxnId="{17E33831-7418-4A9D-9BC7-CB78F97D796A}">
      <dgm:prSet/>
      <dgm:spPr/>
      <dgm:t>
        <a:bodyPr/>
        <a:lstStyle/>
        <a:p>
          <a:endParaRPr lang="en-US"/>
        </a:p>
      </dgm:t>
    </dgm:pt>
    <dgm:pt modelId="{7FD30687-7245-4C83-A6B6-5C5120749833}">
      <dgm:prSet custT="1"/>
      <dgm:spPr>
        <a:solidFill>
          <a:prstClr val="white">
            <a:hueOff val="0"/>
            <a:satOff val="0"/>
            <a:lumOff val="0"/>
            <a:alphaOff val="0"/>
          </a:prstClr>
        </a:solidFill>
        <a:ln>
          <a:noFill/>
        </a:ln>
        <a:effectLst/>
        <a:scene3d>
          <a:camera prst="orthographicFront"/>
          <a:lightRig rig="chilly" dir="t"/>
        </a:scene3d>
        <a:sp3d prstMaterial="translucentPowder">
          <a:bevelT w="127000" h="25400" prst="softRound"/>
        </a:sp3d>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US" sz="2800" kern="1200" dirty="0">
              <a:latin typeface="Lub Dub Condensed" panose="020B0506030403020204" pitchFamily="34" charset="0"/>
            </a:rPr>
            <a:t>Annual Global, Federal &amp;  State/Community Priorities</a:t>
          </a:r>
          <a:br>
            <a:rPr lang="en-US" sz="2800" kern="1200" dirty="0">
              <a:latin typeface="Lub Dub Condensed" panose="020B0506030403020204" pitchFamily="34" charset="0"/>
            </a:rPr>
          </a:br>
          <a:r>
            <a:rPr lang="en-US" sz="2200" i="1" kern="1200">
              <a:latin typeface="Lub Dub Condensed" panose="020B0506030403020204" pitchFamily="34" charset="0"/>
            </a:rPr>
            <a:t>(Board/AdCC</a:t>
          </a:r>
          <a:r>
            <a:rPr lang="en-US" sz="2200" i="1" kern="1200" dirty="0">
              <a:latin typeface="Lub Dub Condensed" panose="020B0506030403020204" pitchFamily="34" charset="0"/>
            </a:rPr>
            <a:t> Approved</a:t>
          </a:r>
          <a:r>
            <a:rPr lang="en-US" sz="2200" kern="1200" dirty="0">
              <a:latin typeface="Lub Dub Condensed" panose="020B0506030403020204" pitchFamily="34" charset="0"/>
            </a:rPr>
            <a:t>)</a:t>
          </a:r>
          <a:endParaRPr lang="en-US" sz="2200" kern="1200" dirty="0">
            <a:solidFill>
              <a:srgbClr val="44546A">
                <a:hueOff val="0"/>
                <a:satOff val="0"/>
                <a:lumOff val="0"/>
                <a:alphaOff val="0"/>
              </a:srgbClr>
            </a:solidFill>
            <a:latin typeface="Lub Dub Condensed" panose="020B0506030403020204" pitchFamily="34" charset="0"/>
            <a:ea typeface="+mn-ea"/>
            <a:cs typeface="+mn-cs"/>
          </a:endParaRPr>
        </a:p>
      </dgm:t>
    </dgm:pt>
    <dgm:pt modelId="{2503AAA8-15C1-480A-859C-D356FD96F7ED}" type="parTrans" cxnId="{8E1A07D0-F847-43BC-8481-C84C422FCCA2}">
      <dgm:prSet/>
      <dgm:spPr/>
      <dgm:t>
        <a:bodyPr/>
        <a:lstStyle/>
        <a:p>
          <a:endParaRPr lang="en-US"/>
        </a:p>
      </dgm:t>
    </dgm:pt>
    <dgm:pt modelId="{73460C2A-13B5-4F57-911C-E022061A7B62}" type="sibTrans" cxnId="{8E1A07D0-F847-43BC-8481-C84C422FCCA2}">
      <dgm:prSet/>
      <dgm:spPr/>
      <dgm:t>
        <a:bodyPr/>
        <a:lstStyle/>
        <a:p>
          <a:endParaRPr lang="en-US"/>
        </a:p>
      </dgm:t>
    </dgm:pt>
    <dgm:pt modelId="{BA695812-4C35-49F6-995B-BA022D7F88DE}">
      <dgm:prSet/>
      <dgm:spPr/>
      <dgm:t>
        <a:bodyPr/>
        <a:lstStyle/>
        <a:p>
          <a:r>
            <a:rPr lang="en-US" dirty="0">
              <a:latin typeface="Lub Dub Condensed" panose="020B0506030403020204" pitchFamily="34" charset="0"/>
            </a:rPr>
            <a:t>Policy Implementation and Impact Evaluation (ongoing)</a:t>
          </a:r>
        </a:p>
      </dgm:t>
    </dgm:pt>
    <dgm:pt modelId="{7DC70A2B-4DC2-4316-9BA1-AE43E7BE618D}" type="parTrans" cxnId="{EE307F52-8DA8-45C7-95B2-FA404A7A59C6}">
      <dgm:prSet/>
      <dgm:spPr/>
      <dgm:t>
        <a:bodyPr/>
        <a:lstStyle/>
        <a:p>
          <a:endParaRPr lang="en-US"/>
        </a:p>
      </dgm:t>
    </dgm:pt>
    <dgm:pt modelId="{0CE47D6E-EFCB-4C4B-806D-1ACD136F46BA}" type="sibTrans" cxnId="{EE307F52-8DA8-45C7-95B2-FA404A7A59C6}">
      <dgm:prSet/>
      <dgm:spPr/>
      <dgm:t>
        <a:bodyPr/>
        <a:lstStyle/>
        <a:p>
          <a:endParaRPr lang="en-US"/>
        </a:p>
      </dgm:t>
    </dgm:pt>
    <dgm:pt modelId="{595952C9-1175-455D-89B3-71F197EAD05D}" type="pres">
      <dgm:prSet presAssocID="{611D6594-7C38-4EFB-93A2-251CC8181AE5}" presName="Name0" presStyleCnt="0">
        <dgm:presLayoutVars>
          <dgm:dir/>
          <dgm:resizeHandles val="exact"/>
        </dgm:presLayoutVars>
      </dgm:prSet>
      <dgm:spPr/>
    </dgm:pt>
    <dgm:pt modelId="{311871BD-E7FE-49FC-AE22-119F95270936}" type="pres">
      <dgm:prSet presAssocID="{611D6594-7C38-4EFB-93A2-251CC8181AE5}" presName="cycle" presStyleCnt="0"/>
      <dgm:spPr/>
    </dgm:pt>
    <dgm:pt modelId="{EDECB343-1B17-4977-B819-E9842D3C49C7}" type="pres">
      <dgm:prSet presAssocID="{2561DF38-07D4-4683-BFC4-6DEC1E0C854C}" presName="nodeFirstNode" presStyleLbl="node1" presStyleIdx="0" presStyleCnt="5" custRadScaleRad="95524" custRadScaleInc="-13951">
        <dgm:presLayoutVars>
          <dgm:bulletEnabled val="1"/>
        </dgm:presLayoutVars>
      </dgm:prSet>
      <dgm:spPr/>
    </dgm:pt>
    <dgm:pt modelId="{92957839-B6F3-456F-80C3-CC26E06BD2B7}" type="pres">
      <dgm:prSet presAssocID="{FBE7F761-D91E-4F64-8EC7-CE353F9A7B57}" presName="sibTransFirstNode" presStyleLbl="bgShp" presStyleIdx="0" presStyleCnt="1"/>
      <dgm:spPr/>
    </dgm:pt>
    <dgm:pt modelId="{823F4F1C-DD99-4F8F-9EEB-9AF3955D4F21}" type="pres">
      <dgm:prSet presAssocID="{C274EDEB-F1F7-4935-AF5F-E2C857B530B3}" presName="nodeFollowingNodes" presStyleLbl="node1" presStyleIdx="1" presStyleCnt="5" custRadScaleRad="139685" custRadScaleInc="7396">
        <dgm:presLayoutVars>
          <dgm:bulletEnabled val="1"/>
        </dgm:presLayoutVars>
      </dgm:prSet>
      <dgm:spPr/>
    </dgm:pt>
    <dgm:pt modelId="{30F5953C-6744-4AC0-83CD-C9D0834C0CCF}" type="pres">
      <dgm:prSet presAssocID="{2348F086-A1FE-4AA5-B523-F17210CE7A8D}" presName="nodeFollowingNodes" presStyleLbl="node1" presStyleIdx="2" presStyleCnt="5" custScaleX="123366" custRadScaleRad="126624" custRadScaleInc="-40706">
        <dgm:presLayoutVars>
          <dgm:bulletEnabled val="1"/>
        </dgm:presLayoutVars>
      </dgm:prSet>
      <dgm:spPr>
        <a:xfrm>
          <a:off x="7586706" y="5232796"/>
          <a:ext cx="3250406" cy="1625203"/>
        </a:xfrm>
        <a:prstGeom prst="roundRect">
          <a:avLst/>
        </a:prstGeom>
      </dgm:spPr>
    </dgm:pt>
    <dgm:pt modelId="{4513FC81-950C-4C62-B14A-3592D316BA97}" type="pres">
      <dgm:prSet presAssocID="{7FD30687-7245-4C83-A6B6-5C5120749833}" presName="nodeFollowingNodes" presStyleLbl="node1" presStyleIdx="3" presStyleCnt="5" custScaleX="135263" custRadScaleRad="136910" custRadScaleInc="44449">
        <dgm:presLayoutVars>
          <dgm:bulletEnabled val="1"/>
        </dgm:presLayoutVars>
      </dgm:prSet>
      <dgm:spPr>
        <a:xfrm>
          <a:off x="1236375" y="5232796"/>
          <a:ext cx="3250406" cy="1625203"/>
        </a:xfrm>
        <a:prstGeom prst="roundRect">
          <a:avLst/>
        </a:prstGeom>
      </dgm:spPr>
    </dgm:pt>
    <dgm:pt modelId="{F8DF5D1E-F636-4F49-AF1E-131BF71654D0}" type="pres">
      <dgm:prSet presAssocID="{BA695812-4C35-49F6-995B-BA022D7F88DE}" presName="nodeFollowingNodes" presStyleLbl="node1" presStyleIdx="4" presStyleCnt="5" custRadScaleRad="145056" custRadScaleInc="-6366">
        <dgm:presLayoutVars>
          <dgm:bulletEnabled val="1"/>
        </dgm:presLayoutVars>
      </dgm:prSet>
      <dgm:spPr/>
    </dgm:pt>
  </dgm:ptLst>
  <dgm:cxnLst>
    <dgm:cxn modelId="{67621A01-C0B9-43CD-B4E0-01A63B399586}" type="presOf" srcId="{FBE7F761-D91E-4F64-8EC7-CE353F9A7B57}" destId="{92957839-B6F3-456F-80C3-CC26E06BD2B7}" srcOrd="0" destOrd="0" presId="urn:microsoft.com/office/officeart/2005/8/layout/cycle3"/>
    <dgm:cxn modelId="{430C5614-0356-4C2B-BBD7-0302E6BF058D}" srcId="{611D6594-7C38-4EFB-93A2-251CC8181AE5}" destId="{2348F086-A1FE-4AA5-B523-F17210CE7A8D}" srcOrd="2" destOrd="0" parTransId="{2533AA17-551F-4DA7-9DF2-F0ABC6CF1B7A}" sibTransId="{2960CE0B-A9BB-4DD6-82D1-3A7D8FC1E9D8}"/>
    <dgm:cxn modelId="{D6CA5420-945F-4162-9D6C-7EF397F7C843}" srcId="{611D6594-7C38-4EFB-93A2-251CC8181AE5}" destId="{C274EDEB-F1F7-4935-AF5F-E2C857B530B3}" srcOrd="1" destOrd="0" parTransId="{513D7B98-41B6-40BE-936A-FA0683429554}" sibTransId="{8FB2D6DA-8670-4563-802D-60A8F5B6B43E}"/>
    <dgm:cxn modelId="{17E33831-7418-4A9D-9BC7-CB78F97D796A}" srcId="{611D6594-7C38-4EFB-93A2-251CC8181AE5}" destId="{2561DF38-07D4-4683-BFC4-6DEC1E0C854C}" srcOrd="0" destOrd="0" parTransId="{531B996B-9624-4350-9459-C4897C355EBB}" sibTransId="{FBE7F761-D91E-4F64-8EC7-CE353F9A7B57}"/>
    <dgm:cxn modelId="{7EEF1D37-6136-466F-864E-692B5257B2F3}" type="presOf" srcId="{BA695812-4C35-49F6-995B-BA022D7F88DE}" destId="{F8DF5D1E-F636-4F49-AF1E-131BF71654D0}" srcOrd="0" destOrd="0" presId="urn:microsoft.com/office/officeart/2005/8/layout/cycle3"/>
    <dgm:cxn modelId="{EE307F52-8DA8-45C7-95B2-FA404A7A59C6}" srcId="{611D6594-7C38-4EFB-93A2-251CC8181AE5}" destId="{BA695812-4C35-49F6-995B-BA022D7F88DE}" srcOrd="4" destOrd="0" parTransId="{7DC70A2B-4DC2-4316-9BA1-AE43E7BE618D}" sibTransId="{0CE47D6E-EFCB-4C4B-806D-1ACD136F46BA}"/>
    <dgm:cxn modelId="{C7475F75-54A0-4D21-B33D-5DBFF07D0849}" type="presOf" srcId="{C274EDEB-F1F7-4935-AF5F-E2C857B530B3}" destId="{823F4F1C-DD99-4F8F-9EEB-9AF3955D4F21}" srcOrd="0" destOrd="0" presId="urn:microsoft.com/office/officeart/2005/8/layout/cycle3"/>
    <dgm:cxn modelId="{25189B56-AB6A-4DC7-A14C-B14C7A5D4919}" type="presOf" srcId="{611D6594-7C38-4EFB-93A2-251CC8181AE5}" destId="{595952C9-1175-455D-89B3-71F197EAD05D}" srcOrd="0" destOrd="0" presId="urn:microsoft.com/office/officeart/2005/8/layout/cycle3"/>
    <dgm:cxn modelId="{D4A224AC-1B05-4696-9D76-5A13C925B8C1}" type="presOf" srcId="{2348F086-A1FE-4AA5-B523-F17210CE7A8D}" destId="{30F5953C-6744-4AC0-83CD-C9D0834C0CCF}" srcOrd="0" destOrd="0" presId="urn:microsoft.com/office/officeart/2005/8/layout/cycle3"/>
    <dgm:cxn modelId="{8E1A07D0-F847-43BC-8481-C84C422FCCA2}" srcId="{611D6594-7C38-4EFB-93A2-251CC8181AE5}" destId="{7FD30687-7245-4C83-A6B6-5C5120749833}" srcOrd="3" destOrd="0" parTransId="{2503AAA8-15C1-480A-859C-D356FD96F7ED}" sibTransId="{73460C2A-13B5-4F57-911C-E022061A7B62}"/>
    <dgm:cxn modelId="{5B792AE6-0695-41DE-B3E2-0CBB6C6DE1BA}" type="presOf" srcId="{2561DF38-07D4-4683-BFC4-6DEC1E0C854C}" destId="{EDECB343-1B17-4977-B819-E9842D3C49C7}" srcOrd="0" destOrd="0" presId="urn:microsoft.com/office/officeart/2005/8/layout/cycle3"/>
    <dgm:cxn modelId="{9C9243EE-6C70-49CB-8639-1BF534AB04AA}" type="presOf" srcId="{7FD30687-7245-4C83-A6B6-5C5120749833}" destId="{4513FC81-950C-4C62-B14A-3592D316BA97}" srcOrd="0" destOrd="0" presId="urn:microsoft.com/office/officeart/2005/8/layout/cycle3"/>
    <dgm:cxn modelId="{C50D4514-D262-4ABB-A300-2C9F7C79687D}" type="presParOf" srcId="{595952C9-1175-455D-89B3-71F197EAD05D}" destId="{311871BD-E7FE-49FC-AE22-119F95270936}" srcOrd="0" destOrd="0" presId="urn:microsoft.com/office/officeart/2005/8/layout/cycle3"/>
    <dgm:cxn modelId="{6D3F77BE-31F2-474F-A4FB-A14CA5F0C442}" type="presParOf" srcId="{311871BD-E7FE-49FC-AE22-119F95270936}" destId="{EDECB343-1B17-4977-B819-E9842D3C49C7}" srcOrd="0" destOrd="0" presId="urn:microsoft.com/office/officeart/2005/8/layout/cycle3"/>
    <dgm:cxn modelId="{90BE9D63-3C09-4C58-B66C-A4655A42F42A}" type="presParOf" srcId="{311871BD-E7FE-49FC-AE22-119F95270936}" destId="{92957839-B6F3-456F-80C3-CC26E06BD2B7}" srcOrd="1" destOrd="0" presId="urn:microsoft.com/office/officeart/2005/8/layout/cycle3"/>
    <dgm:cxn modelId="{3F963A1F-D3C9-42E1-9EC0-6B8481CDCFF2}" type="presParOf" srcId="{311871BD-E7FE-49FC-AE22-119F95270936}" destId="{823F4F1C-DD99-4F8F-9EEB-9AF3955D4F21}" srcOrd="2" destOrd="0" presId="urn:microsoft.com/office/officeart/2005/8/layout/cycle3"/>
    <dgm:cxn modelId="{0681E794-2D0A-4686-9BD8-FD3E1332A519}" type="presParOf" srcId="{311871BD-E7FE-49FC-AE22-119F95270936}" destId="{30F5953C-6744-4AC0-83CD-C9D0834C0CCF}" srcOrd="3" destOrd="0" presId="urn:microsoft.com/office/officeart/2005/8/layout/cycle3"/>
    <dgm:cxn modelId="{439F7951-1511-434B-A800-62090BF6A228}" type="presParOf" srcId="{311871BD-E7FE-49FC-AE22-119F95270936}" destId="{4513FC81-950C-4C62-B14A-3592D316BA97}" srcOrd="4" destOrd="0" presId="urn:microsoft.com/office/officeart/2005/8/layout/cycle3"/>
    <dgm:cxn modelId="{294BA0C2-4F1B-41ED-90DC-76D565043BEB}" type="presParOf" srcId="{311871BD-E7FE-49FC-AE22-119F95270936}" destId="{F8DF5D1E-F636-4F49-AF1E-131BF71654D0}" srcOrd="5"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B3723-2C02-4EFB-94D0-89A9C3F3C589}" type="doc">
      <dgm:prSet loTypeId="urn:microsoft.com/office/officeart/2005/8/layout/vList5" loCatId="list" qsTypeId="urn:microsoft.com/office/officeart/2005/8/quickstyle/simple5" qsCatId="simple" csTypeId="urn:microsoft.com/office/officeart/2005/8/colors/accent1_2" csCatId="accent1"/>
      <dgm:spPr/>
      <dgm:t>
        <a:bodyPr/>
        <a:lstStyle/>
        <a:p>
          <a:endParaRPr lang="en-US"/>
        </a:p>
      </dgm:t>
    </dgm:pt>
    <dgm:pt modelId="{C664A2EA-4780-42C4-B9E4-C611950CB306}">
      <dgm:prSet/>
      <dgm:spPr/>
      <dgm:t>
        <a:bodyPr/>
        <a:lstStyle/>
        <a:p>
          <a:pPr>
            <a:lnSpc>
              <a:spcPct val="100000"/>
            </a:lnSpc>
          </a:pPr>
          <a:r>
            <a:rPr lang="en-US" baseline="0">
              <a:latin typeface="Lub Dub Bold" panose="020B0803030403020204" pitchFamily="34" charset="0"/>
            </a:rPr>
            <a:t>Short term outcomes</a:t>
          </a:r>
          <a:endParaRPr lang="en-US">
            <a:latin typeface="Lub Dub Bold" panose="020B0803030403020204" pitchFamily="34" charset="0"/>
          </a:endParaRPr>
        </a:p>
      </dgm:t>
    </dgm:pt>
    <dgm:pt modelId="{2ACDDCDE-59D1-410A-B4EC-39649312F645}" type="parTrans" cxnId="{BAC461CA-676D-410F-AC59-64ACAC6DCB02}">
      <dgm:prSet/>
      <dgm:spPr/>
      <dgm:t>
        <a:bodyPr/>
        <a:lstStyle/>
        <a:p>
          <a:endParaRPr lang="en-US"/>
        </a:p>
      </dgm:t>
    </dgm:pt>
    <dgm:pt modelId="{FC752449-86A3-4CFA-89DA-F07EFD258CC0}" type="sibTrans" cxnId="{BAC461CA-676D-410F-AC59-64ACAC6DCB02}">
      <dgm:prSet/>
      <dgm:spPr/>
      <dgm:t>
        <a:bodyPr/>
        <a:lstStyle/>
        <a:p>
          <a:endParaRPr lang="en-US"/>
        </a:p>
      </dgm:t>
    </dgm:pt>
    <dgm:pt modelId="{46B9E107-9533-40AA-B150-8CD1CE14DCAA}">
      <dgm:prSet/>
      <dgm:spPr/>
      <dgm:t>
        <a:bodyPr/>
        <a:lstStyle/>
        <a:p>
          <a:pPr>
            <a:lnSpc>
              <a:spcPct val="100000"/>
            </a:lnSpc>
          </a:pPr>
          <a:r>
            <a:rPr lang="en-US" baseline="0" dirty="0">
              <a:latin typeface="Lub Dub Medium" panose="020B0603030403020204" pitchFamily="34" charset="0"/>
            </a:rPr>
            <a:t>Knowledge and attitudes change</a:t>
          </a:r>
          <a:endParaRPr lang="en-US" dirty="0">
            <a:latin typeface="Lub Dub Medium" panose="020B0603030403020204" pitchFamily="34" charset="0"/>
          </a:endParaRPr>
        </a:p>
      </dgm:t>
    </dgm:pt>
    <dgm:pt modelId="{F3F42C58-22AC-434A-809F-08275FFDE3EF}" type="parTrans" cxnId="{893B00B7-F529-47BC-A5DE-95E1A3916E23}">
      <dgm:prSet/>
      <dgm:spPr/>
      <dgm:t>
        <a:bodyPr/>
        <a:lstStyle/>
        <a:p>
          <a:endParaRPr lang="en-US"/>
        </a:p>
      </dgm:t>
    </dgm:pt>
    <dgm:pt modelId="{1288A2CA-FEB3-446F-96D1-8CEEFA7F6905}" type="sibTrans" cxnId="{893B00B7-F529-47BC-A5DE-95E1A3916E23}">
      <dgm:prSet/>
      <dgm:spPr/>
      <dgm:t>
        <a:bodyPr/>
        <a:lstStyle/>
        <a:p>
          <a:endParaRPr lang="en-US"/>
        </a:p>
      </dgm:t>
    </dgm:pt>
    <dgm:pt modelId="{9A851C35-F924-4199-B2D2-EF1200EE12AD}">
      <dgm:prSet/>
      <dgm:spPr/>
      <dgm:t>
        <a:bodyPr/>
        <a:lstStyle/>
        <a:p>
          <a:pPr>
            <a:lnSpc>
              <a:spcPct val="100000"/>
            </a:lnSpc>
          </a:pPr>
          <a:r>
            <a:rPr lang="en-US" baseline="0">
              <a:latin typeface="Lub Dub Bold" panose="020B0803030403020204" pitchFamily="34" charset="0"/>
            </a:rPr>
            <a:t>Intermediate outcomes</a:t>
          </a:r>
          <a:endParaRPr lang="en-US">
            <a:latin typeface="Lub Dub Bold" panose="020B0803030403020204" pitchFamily="34" charset="0"/>
          </a:endParaRPr>
        </a:p>
      </dgm:t>
    </dgm:pt>
    <dgm:pt modelId="{9975BB87-BBEC-4F6C-BA6B-26167A81ED26}" type="parTrans" cxnId="{486BE0D2-7845-4713-8816-4D73BDE6E2DF}">
      <dgm:prSet/>
      <dgm:spPr/>
      <dgm:t>
        <a:bodyPr/>
        <a:lstStyle/>
        <a:p>
          <a:endParaRPr lang="en-US"/>
        </a:p>
      </dgm:t>
    </dgm:pt>
    <dgm:pt modelId="{FB00B2D1-3539-4192-A18B-3DDFEB78F010}" type="sibTrans" cxnId="{486BE0D2-7845-4713-8816-4D73BDE6E2DF}">
      <dgm:prSet/>
      <dgm:spPr/>
      <dgm:t>
        <a:bodyPr/>
        <a:lstStyle/>
        <a:p>
          <a:endParaRPr lang="en-US"/>
        </a:p>
      </dgm:t>
    </dgm:pt>
    <dgm:pt modelId="{BF4E46D1-52B6-411C-839D-B566307B127D}">
      <dgm:prSet/>
      <dgm:spPr/>
      <dgm:t>
        <a:bodyPr/>
        <a:lstStyle/>
        <a:p>
          <a:pPr>
            <a:lnSpc>
              <a:spcPct val="100000"/>
            </a:lnSpc>
          </a:pPr>
          <a:r>
            <a:rPr lang="en-US" baseline="0">
              <a:latin typeface="Lub Dub Medium" panose="020B0603030403020204" pitchFamily="34" charset="0"/>
            </a:rPr>
            <a:t>policy implementation </a:t>
          </a:r>
          <a:endParaRPr lang="en-US">
            <a:latin typeface="Lub Dub Medium" panose="020B0603030403020204" pitchFamily="34" charset="0"/>
          </a:endParaRPr>
        </a:p>
      </dgm:t>
    </dgm:pt>
    <dgm:pt modelId="{66975F22-791C-4B17-90F9-B39BEC390947}" type="parTrans" cxnId="{9966EAD1-4157-441C-AD00-FFCDC07EBE5F}">
      <dgm:prSet/>
      <dgm:spPr/>
      <dgm:t>
        <a:bodyPr/>
        <a:lstStyle/>
        <a:p>
          <a:endParaRPr lang="en-US"/>
        </a:p>
      </dgm:t>
    </dgm:pt>
    <dgm:pt modelId="{645698E3-F583-4E9B-9815-8568B32A2382}" type="sibTrans" cxnId="{9966EAD1-4157-441C-AD00-FFCDC07EBE5F}">
      <dgm:prSet/>
      <dgm:spPr/>
      <dgm:t>
        <a:bodyPr/>
        <a:lstStyle/>
        <a:p>
          <a:endParaRPr lang="en-US"/>
        </a:p>
      </dgm:t>
    </dgm:pt>
    <dgm:pt modelId="{24FEC78D-AEC3-4858-8E98-676BDF883AA1}">
      <dgm:prSet/>
      <dgm:spPr/>
      <dgm:t>
        <a:bodyPr/>
        <a:lstStyle/>
        <a:p>
          <a:pPr>
            <a:lnSpc>
              <a:spcPct val="100000"/>
            </a:lnSpc>
          </a:pPr>
          <a:r>
            <a:rPr lang="en-US" baseline="0">
              <a:latin typeface="Lub Dub Medium" panose="020B0603030403020204" pitchFamily="34" charset="0"/>
            </a:rPr>
            <a:t>increased compliance with policy</a:t>
          </a:r>
          <a:endParaRPr lang="en-US">
            <a:latin typeface="Lub Dub Medium" panose="020B0603030403020204" pitchFamily="34" charset="0"/>
          </a:endParaRPr>
        </a:p>
      </dgm:t>
    </dgm:pt>
    <dgm:pt modelId="{3ADB7312-676F-43B2-A9C7-01B93F6E70BA}" type="parTrans" cxnId="{52655396-B38D-443A-BB9A-CD90D28847BD}">
      <dgm:prSet/>
      <dgm:spPr/>
      <dgm:t>
        <a:bodyPr/>
        <a:lstStyle/>
        <a:p>
          <a:endParaRPr lang="en-US"/>
        </a:p>
      </dgm:t>
    </dgm:pt>
    <dgm:pt modelId="{BA58F80E-9D38-478E-8CC3-B249568F082E}" type="sibTrans" cxnId="{52655396-B38D-443A-BB9A-CD90D28847BD}">
      <dgm:prSet/>
      <dgm:spPr/>
      <dgm:t>
        <a:bodyPr/>
        <a:lstStyle/>
        <a:p>
          <a:endParaRPr lang="en-US"/>
        </a:p>
      </dgm:t>
    </dgm:pt>
    <dgm:pt modelId="{65140E3C-10D3-4930-994C-07263E8E044E}">
      <dgm:prSet/>
      <dgm:spPr/>
      <dgm:t>
        <a:bodyPr/>
        <a:lstStyle/>
        <a:p>
          <a:pPr>
            <a:lnSpc>
              <a:spcPct val="100000"/>
            </a:lnSpc>
          </a:pPr>
          <a:r>
            <a:rPr lang="en-US" baseline="0">
              <a:latin typeface="Lub Dub Bold" panose="020B0803030403020204" pitchFamily="34" charset="0"/>
            </a:rPr>
            <a:t>Long term outcomes</a:t>
          </a:r>
          <a:endParaRPr lang="en-US">
            <a:latin typeface="Lub Dub Bold" panose="020B0803030403020204" pitchFamily="34" charset="0"/>
          </a:endParaRPr>
        </a:p>
      </dgm:t>
    </dgm:pt>
    <dgm:pt modelId="{94C28841-46CE-4C8C-8703-BE2851D66CA4}" type="parTrans" cxnId="{CE1FC73B-FE60-4A48-84D5-9D781CDEC9E9}">
      <dgm:prSet/>
      <dgm:spPr/>
      <dgm:t>
        <a:bodyPr/>
        <a:lstStyle/>
        <a:p>
          <a:endParaRPr lang="en-US"/>
        </a:p>
      </dgm:t>
    </dgm:pt>
    <dgm:pt modelId="{965876C4-026C-4374-92EF-ABD211B64D81}" type="sibTrans" cxnId="{CE1FC73B-FE60-4A48-84D5-9D781CDEC9E9}">
      <dgm:prSet/>
      <dgm:spPr/>
      <dgm:t>
        <a:bodyPr/>
        <a:lstStyle/>
        <a:p>
          <a:endParaRPr lang="en-US"/>
        </a:p>
      </dgm:t>
    </dgm:pt>
    <dgm:pt modelId="{875E478A-59BD-4EFE-B747-97AF25549696}">
      <dgm:prSet/>
      <dgm:spPr/>
      <dgm:t>
        <a:bodyPr/>
        <a:lstStyle/>
        <a:p>
          <a:pPr>
            <a:lnSpc>
              <a:spcPct val="100000"/>
            </a:lnSpc>
          </a:pPr>
          <a:r>
            <a:rPr lang="en-US" baseline="0">
              <a:latin typeface="Lub Dub Medium" panose="020B0603030403020204" pitchFamily="34" charset="0"/>
            </a:rPr>
            <a:t>health status change</a:t>
          </a:r>
          <a:endParaRPr lang="en-US">
            <a:latin typeface="Lub Dub Medium" panose="020B0603030403020204" pitchFamily="34" charset="0"/>
          </a:endParaRPr>
        </a:p>
      </dgm:t>
    </dgm:pt>
    <dgm:pt modelId="{0B5025F9-2C3A-4F78-9CAF-D027E2EB3D44}" type="parTrans" cxnId="{C29CA1ED-E2DB-434E-8529-B062B472ED6E}">
      <dgm:prSet/>
      <dgm:spPr/>
      <dgm:t>
        <a:bodyPr/>
        <a:lstStyle/>
        <a:p>
          <a:endParaRPr lang="en-US"/>
        </a:p>
      </dgm:t>
    </dgm:pt>
    <dgm:pt modelId="{B4E09AEA-DB88-4B49-B9DF-36D223794462}" type="sibTrans" cxnId="{C29CA1ED-E2DB-434E-8529-B062B472ED6E}">
      <dgm:prSet/>
      <dgm:spPr/>
      <dgm:t>
        <a:bodyPr/>
        <a:lstStyle/>
        <a:p>
          <a:endParaRPr lang="en-US"/>
        </a:p>
      </dgm:t>
    </dgm:pt>
    <dgm:pt modelId="{551B437E-E03F-438C-9747-5243960EBFF2}">
      <dgm:prSet/>
      <dgm:spPr/>
      <dgm:t>
        <a:bodyPr/>
        <a:lstStyle/>
        <a:p>
          <a:pPr>
            <a:lnSpc>
              <a:spcPct val="100000"/>
            </a:lnSpc>
          </a:pPr>
          <a:r>
            <a:rPr lang="en-US" baseline="0">
              <a:latin typeface="Lub Dub Medium" panose="020B0603030403020204" pitchFamily="34" charset="0"/>
            </a:rPr>
            <a:t>additional policy change wins</a:t>
          </a:r>
          <a:endParaRPr lang="en-US">
            <a:latin typeface="Lub Dub Medium" panose="020B0603030403020204" pitchFamily="34" charset="0"/>
          </a:endParaRPr>
        </a:p>
      </dgm:t>
    </dgm:pt>
    <dgm:pt modelId="{76F5FF94-C28A-4E85-9FE0-0466C0D24E85}" type="parTrans" cxnId="{1F230192-4E5C-4785-90F2-D3773702CFD0}">
      <dgm:prSet/>
      <dgm:spPr/>
      <dgm:t>
        <a:bodyPr/>
        <a:lstStyle/>
        <a:p>
          <a:endParaRPr lang="en-US"/>
        </a:p>
      </dgm:t>
    </dgm:pt>
    <dgm:pt modelId="{AB5817AF-DD98-47C9-8B76-E82E0F01E664}" type="sibTrans" cxnId="{1F230192-4E5C-4785-90F2-D3773702CFD0}">
      <dgm:prSet/>
      <dgm:spPr/>
      <dgm:t>
        <a:bodyPr/>
        <a:lstStyle/>
        <a:p>
          <a:endParaRPr lang="en-US"/>
        </a:p>
      </dgm:t>
    </dgm:pt>
    <dgm:pt modelId="{6087FAB5-F65C-4753-A1EF-A86C53305A14}" type="pres">
      <dgm:prSet presAssocID="{FD2B3723-2C02-4EFB-94D0-89A9C3F3C589}" presName="Name0" presStyleCnt="0">
        <dgm:presLayoutVars>
          <dgm:dir/>
          <dgm:animLvl val="lvl"/>
          <dgm:resizeHandles val="exact"/>
        </dgm:presLayoutVars>
      </dgm:prSet>
      <dgm:spPr/>
    </dgm:pt>
    <dgm:pt modelId="{BB01ABFB-3F73-4D60-807B-33B30F70329A}" type="pres">
      <dgm:prSet presAssocID="{C664A2EA-4780-42C4-B9E4-C611950CB306}" presName="linNode" presStyleCnt="0"/>
      <dgm:spPr/>
    </dgm:pt>
    <dgm:pt modelId="{21F7E8D7-80F1-4859-8DA2-F5A42B79780A}" type="pres">
      <dgm:prSet presAssocID="{C664A2EA-4780-42C4-B9E4-C611950CB306}" presName="parentText" presStyleLbl="node1" presStyleIdx="0" presStyleCnt="3">
        <dgm:presLayoutVars>
          <dgm:chMax val="1"/>
          <dgm:bulletEnabled val="1"/>
        </dgm:presLayoutVars>
      </dgm:prSet>
      <dgm:spPr/>
    </dgm:pt>
    <dgm:pt modelId="{9134C84D-5804-484A-B8BA-65E8BFCD943C}" type="pres">
      <dgm:prSet presAssocID="{C664A2EA-4780-42C4-B9E4-C611950CB306}" presName="descendantText" presStyleLbl="alignAccFollowNode1" presStyleIdx="0" presStyleCnt="3">
        <dgm:presLayoutVars>
          <dgm:bulletEnabled val="1"/>
        </dgm:presLayoutVars>
      </dgm:prSet>
      <dgm:spPr/>
    </dgm:pt>
    <dgm:pt modelId="{D9F7F878-954E-4EFD-A14D-F820AC8BE5EE}" type="pres">
      <dgm:prSet presAssocID="{FC752449-86A3-4CFA-89DA-F07EFD258CC0}" presName="sp" presStyleCnt="0"/>
      <dgm:spPr/>
    </dgm:pt>
    <dgm:pt modelId="{D715FA15-4029-4C07-94DD-1630A7D05A5A}" type="pres">
      <dgm:prSet presAssocID="{9A851C35-F924-4199-B2D2-EF1200EE12AD}" presName="linNode" presStyleCnt="0"/>
      <dgm:spPr/>
    </dgm:pt>
    <dgm:pt modelId="{BEE18649-EB20-454D-B900-CC4B02FDE5CA}" type="pres">
      <dgm:prSet presAssocID="{9A851C35-F924-4199-B2D2-EF1200EE12AD}" presName="parentText" presStyleLbl="node1" presStyleIdx="1" presStyleCnt="3">
        <dgm:presLayoutVars>
          <dgm:chMax val="1"/>
          <dgm:bulletEnabled val="1"/>
        </dgm:presLayoutVars>
      </dgm:prSet>
      <dgm:spPr/>
    </dgm:pt>
    <dgm:pt modelId="{E9CBF26D-AAD6-4C4B-8AD4-6842C07864C2}" type="pres">
      <dgm:prSet presAssocID="{9A851C35-F924-4199-B2D2-EF1200EE12AD}" presName="descendantText" presStyleLbl="alignAccFollowNode1" presStyleIdx="1" presStyleCnt="3">
        <dgm:presLayoutVars>
          <dgm:bulletEnabled val="1"/>
        </dgm:presLayoutVars>
      </dgm:prSet>
      <dgm:spPr/>
    </dgm:pt>
    <dgm:pt modelId="{EA22D355-C3D3-4D23-B6CE-93D6F1EB44E1}" type="pres">
      <dgm:prSet presAssocID="{FB00B2D1-3539-4192-A18B-3DDFEB78F010}" presName="sp" presStyleCnt="0"/>
      <dgm:spPr/>
    </dgm:pt>
    <dgm:pt modelId="{FFFC4E7A-FBD4-400A-8330-1634FAEB786D}" type="pres">
      <dgm:prSet presAssocID="{65140E3C-10D3-4930-994C-07263E8E044E}" presName="linNode" presStyleCnt="0"/>
      <dgm:spPr/>
    </dgm:pt>
    <dgm:pt modelId="{D28B9B14-F79B-4CB4-B9BF-203BE3DBC8C4}" type="pres">
      <dgm:prSet presAssocID="{65140E3C-10D3-4930-994C-07263E8E044E}" presName="parentText" presStyleLbl="node1" presStyleIdx="2" presStyleCnt="3">
        <dgm:presLayoutVars>
          <dgm:chMax val="1"/>
          <dgm:bulletEnabled val="1"/>
        </dgm:presLayoutVars>
      </dgm:prSet>
      <dgm:spPr/>
    </dgm:pt>
    <dgm:pt modelId="{BC62E390-515F-4E1F-BCCB-C2599F8B782A}" type="pres">
      <dgm:prSet presAssocID="{65140E3C-10D3-4930-994C-07263E8E044E}" presName="descendantText" presStyleLbl="alignAccFollowNode1" presStyleIdx="2" presStyleCnt="3">
        <dgm:presLayoutVars>
          <dgm:bulletEnabled val="1"/>
        </dgm:presLayoutVars>
      </dgm:prSet>
      <dgm:spPr/>
    </dgm:pt>
  </dgm:ptLst>
  <dgm:cxnLst>
    <dgm:cxn modelId="{BB650F04-F96B-418B-8C7C-CBDF5B0C44F3}" type="presOf" srcId="{24FEC78D-AEC3-4858-8E98-676BDF883AA1}" destId="{E9CBF26D-AAD6-4C4B-8AD4-6842C07864C2}" srcOrd="0" destOrd="1" presId="urn:microsoft.com/office/officeart/2005/8/layout/vList5"/>
    <dgm:cxn modelId="{4DA0B934-83DE-4491-87FE-5293FEDA4886}" type="presOf" srcId="{9A851C35-F924-4199-B2D2-EF1200EE12AD}" destId="{BEE18649-EB20-454D-B900-CC4B02FDE5CA}" srcOrd="0" destOrd="0" presId="urn:microsoft.com/office/officeart/2005/8/layout/vList5"/>
    <dgm:cxn modelId="{CE1FC73B-FE60-4A48-84D5-9D781CDEC9E9}" srcId="{FD2B3723-2C02-4EFB-94D0-89A9C3F3C589}" destId="{65140E3C-10D3-4930-994C-07263E8E044E}" srcOrd="2" destOrd="0" parTransId="{94C28841-46CE-4C8C-8703-BE2851D66CA4}" sibTransId="{965876C4-026C-4374-92EF-ABD211B64D81}"/>
    <dgm:cxn modelId="{85C19F63-0A0A-4EB0-8C6B-0B7C1E39D01B}" type="presOf" srcId="{551B437E-E03F-438C-9747-5243960EBFF2}" destId="{BC62E390-515F-4E1F-BCCB-C2599F8B782A}" srcOrd="0" destOrd="1" presId="urn:microsoft.com/office/officeart/2005/8/layout/vList5"/>
    <dgm:cxn modelId="{1FF1914B-B09E-4CEA-B8EF-0DAE4631663D}" type="presOf" srcId="{65140E3C-10D3-4930-994C-07263E8E044E}" destId="{D28B9B14-F79B-4CB4-B9BF-203BE3DBC8C4}" srcOrd="0" destOrd="0" presId="urn:microsoft.com/office/officeart/2005/8/layout/vList5"/>
    <dgm:cxn modelId="{1F230192-4E5C-4785-90F2-D3773702CFD0}" srcId="{65140E3C-10D3-4930-994C-07263E8E044E}" destId="{551B437E-E03F-438C-9747-5243960EBFF2}" srcOrd="1" destOrd="0" parTransId="{76F5FF94-C28A-4E85-9FE0-0466C0D24E85}" sibTransId="{AB5817AF-DD98-47C9-8B76-E82E0F01E664}"/>
    <dgm:cxn modelId="{52655396-B38D-443A-BB9A-CD90D28847BD}" srcId="{9A851C35-F924-4199-B2D2-EF1200EE12AD}" destId="{24FEC78D-AEC3-4858-8E98-676BDF883AA1}" srcOrd="1" destOrd="0" parTransId="{3ADB7312-676F-43B2-A9C7-01B93F6E70BA}" sibTransId="{BA58F80E-9D38-478E-8CC3-B249568F082E}"/>
    <dgm:cxn modelId="{75332AA9-3EB5-4895-869D-098B34BFE5BC}" type="presOf" srcId="{FD2B3723-2C02-4EFB-94D0-89A9C3F3C589}" destId="{6087FAB5-F65C-4753-A1EF-A86C53305A14}" srcOrd="0" destOrd="0" presId="urn:microsoft.com/office/officeart/2005/8/layout/vList5"/>
    <dgm:cxn modelId="{39C24BB0-19B1-48B3-9ABF-5CF2A06DBAF9}" type="presOf" srcId="{BF4E46D1-52B6-411C-839D-B566307B127D}" destId="{E9CBF26D-AAD6-4C4B-8AD4-6842C07864C2}" srcOrd="0" destOrd="0" presId="urn:microsoft.com/office/officeart/2005/8/layout/vList5"/>
    <dgm:cxn modelId="{893B00B7-F529-47BC-A5DE-95E1A3916E23}" srcId="{C664A2EA-4780-42C4-B9E4-C611950CB306}" destId="{46B9E107-9533-40AA-B150-8CD1CE14DCAA}" srcOrd="0" destOrd="0" parTransId="{F3F42C58-22AC-434A-809F-08275FFDE3EF}" sibTransId="{1288A2CA-FEB3-446F-96D1-8CEEFA7F6905}"/>
    <dgm:cxn modelId="{8BAE21C3-5CDB-4D3F-86C4-04E9E4420D7C}" type="presOf" srcId="{C664A2EA-4780-42C4-B9E4-C611950CB306}" destId="{21F7E8D7-80F1-4859-8DA2-F5A42B79780A}" srcOrd="0" destOrd="0" presId="urn:microsoft.com/office/officeart/2005/8/layout/vList5"/>
    <dgm:cxn modelId="{6092F9C3-85DB-44D3-B156-FCE2A23E156A}" type="presOf" srcId="{875E478A-59BD-4EFE-B747-97AF25549696}" destId="{BC62E390-515F-4E1F-BCCB-C2599F8B782A}" srcOrd="0" destOrd="0" presId="urn:microsoft.com/office/officeart/2005/8/layout/vList5"/>
    <dgm:cxn modelId="{BAC461CA-676D-410F-AC59-64ACAC6DCB02}" srcId="{FD2B3723-2C02-4EFB-94D0-89A9C3F3C589}" destId="{C664A2EA-4780-42C4-B9E4-C611950CB306}" srcOrd="0" destOrd="0" parTransId="{2ACDDCDE-59D1-410A-B4EC-39649312F645}" sibTransId="{FC752449-86A3-4CFA-89DA-F07EFD258CC0}"/>
    <dgm:cxn modelId="{9966EAD1-4157-441C-AD00-FFCDC07EBE5F}" srcId="{9A851C35-F924-4199-B2D2-EF1200EE12AD}" destId="{BF4E46D1-52B6-411C-839D-B566307B127D}" srcOrd="0" destOrd="0" parTransId="{66975F22-791C-4B17-90F9-B39BEC390947}" sibTransId="{645698E3-F583-4E9B-9815-8568B32A2382}"/>
    <dgm:cxn modelId="{486BE0D2-7845-4713-8816-4D73BDE6E2DF}" srcId="{FD2B3723-2C02-4EFB-94D0-89A9C3F3C589}" destId="{9A851C35-F924-4199-B2D2-EF1200EE12AD}" srcOrd="1" destOrd="0" parTransId="{9975BB87-BBEC-4F6C-BA6B-26167A81ED26}" sibTransId="{FB00B2D1-3539-4192-A18B-3DDFEB78F010}"/>
    <dgm:cxn modelId="{8B8B7FE8-6F45-4367-A81A-E5383D456A5C}" type="presOf" srcId="{46B9E107-9533-40AA-B150-8CD1CE14DCAA}" destId="{9134C84D-5804-484A-B8BA-65E8BFCD943C}" srcOrd="0" destOrd="0" presId="urn:microsoft.com/office/officeart/2005/8/layout/vList5"/>
    <dgm:cxn modelId="{C29CA1ED-E2DB-434E-8529-B062B472ED6E}" srcId="{65140E3C-10D3-4930-994C-07263E8E044E}" destId="{875E478A-59BD-4EFE-B747-97AF25549696}" srcOrd="0" destOrd="0" parTransId="{0B5025F9-2C3A-4F78-9CAF-D027E2EB3D44}" sibTransId="{B4E09AEA-DB88-4B49-B9DF-36D223794462}"/>
    <dgm:cxn modelId="{0D6168A3-A8DB-4A0F-9269-AAE7D7C0BBD4}" type="presParOf" srcId="{6087FAB5-F65C-4753-A1EF-A86C53305A14}" destId="{BB01ABFB-3F73-4D60-807B-33B30F70329A}" srcOrd="0" destOrd="0" presId="urn:microsoft.com/office/officeart/2005/8/layout/vList5"/>
    <dgm:cxn modelId="{766BBD86-3C79-49D2-B173-346320FAA29E}" type="presParOf" srcId="{BB01ABFB-3F73-4D60-807B-33B30F70329A}" destId="{21F7E8D7-80F1-4859-8DA2-F5A42B79780A}" srcOrd="0" destOrd="0" presId="urn:microsoft.com/office/officeart/2005/8/layout/vList5"/>
    <dgm:cxn modelId="{2010F65F-50A0-493C-9D34-5171BC48D268}" type="presParOf" srcId="{BB01ABFB-3F73-4D60-807B-33B30F70329A}" destId="{9134C84D-5804-484A-B8BA-65E8BFCD943C}" srcOrd="1" destOrd="0" presId="urn:microsoft.com/office/officeart/2005/8/layout/vList5"/>
    <dgm:cxn modelId="{992D9E35-5CBA-4ED1-9BD3-178F88B33EDA}" type="presParOf" srcId="{6087FAB5-F65C-4753-A1EF-A86C53305A14}" destId="{D9F7F878-954E-4EFD-A14D-F820AC8BE5EE}" srcOrd="1" destOrd="0" presId="urn:microsoft.com/office/officeart/2005/8/layout/vList5"/>
    <dgm:cxn modelId="{DFACC419-73E8-4FB7-AE63-1107A97F87FE}" type="presParOf" srcId="{6087FAB5-F65C-4753-A1EF-A86C53305A14}" destId="{D715FA15-4029-4C07-94DD-1630A7D05A5A}" srcOrd="2" destOrd="0" presId="urn:microsoft.com/office/officeart/2005/8/layout/vList5"/>
    <dgm:cxn modelId="{8C84EB06-C764-4B05-B3B1-2B9ABF1B679E}" type="presParOf" srcId="{D715FA15-4029-4C07-94DD-1630A7D05A5A}" destId="{BEE18649-EB20-454D-B900-CC4B02FDE5CA}" srcOrd="0" destOrd="0" presId="urn:microsoft.com/office/officeart/2005/8/layout/vList5"/>
    <dgm:cxn modelId="{E540A706-E974-4053-B122-CBA45B8495BC}" type="presParOf" srcId="{D715FA15-4029-4C07-94DD-1630A7D05A5A}" destId="{E9CBF26D-AAD6-4C4B-8AD4-6842C07864C2}" srcOrd="1" destOrd="0" presId="urn:microsoft.com/office/officeart/2005/8/layout/vList5"/>
    <dgm:cxn modelId="{2D5CC255-61A4-4D02-A220-DFC1B5411575}" type="presParOf" srcId="{6087FAB5-F65C-4753-A1EF-A86C53305A14}" destId="{EA22D355-C3D3-4D23-B6CE-93D6F1EB44E1}" srcOrd="3" destOrd="0" presId="urn:microsoft.com/office/officeart/2005/8/layout/vList5"/>
    <dgm:cxn modelId="{F3575686-CD37-4958-A9B9-49A6F1755EC9}" type="presParOf" srcId="{6087FAB5-F65C-4753-A1EF-A86C53305A14}" destId="{FFFC4E7A-FBD4-400A-8330-1634FAEB786D}" srcOrd="4" destOrd="0" presId="urn:microsoft.com/office/officeart/2005/8/layout/vList5"/>
    <dgm:cxn modelId="{761C7542-7004-404C-B013-474917C6EF71}" type="presParOf" srcId="{FFFC4E7A-FBD4-400A-8330-1634FAEB786D}" destId="{D28B9B14-F79B-4CB4-B9BF-203BE3DBC8C4}" srcOrd="0" destOrd="0" presId="urn:microsoft.com/office/officeart/2005/8/layout/vList5"/>
    <dgm:cxn modelId="{0ABFB5FF-E205-4E53-A7E1-75BCE034D895}" type="presParOf" srcId="{FFFC4E7A-FBD4-400A-8330-1634FAEB786D}" destId="{BC62E390-515F-4E1F-BCCB-C2599F8B782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57839-B6F3-456F-80C3-CC26E06BD2B7}">
      <dsp:nvSpPr>
        <dsp:cNvPr id="0" name=""/>
        <dsp:cNvSpPr/>
      </dsp:nvSpPr>
      <dsp:spPr>
        <a:xfrm>
          <a:off x="2188376" y="111524"/>
          <a:ext cx="6616828" cy="6616828"/>
        </a:xfrm>
        <a:prstGeom prst="circularArrow">
          <a:avLst>
            <a:gd name="adj1" fmla="val 5544"/>
            <a:gd name="adj2" fmla="val 330680"/>
            <a:gd name="adj3" fmla="val 13722984"/>
            <a:gd name="adj4" fmla="val 17418269"/>
            <a:gd name="adj5" fmla="val 5757"/>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DECB343-1B17-4977-B819-E9842D3C49C7}">
      <dsp:nvSpPr>
        <dsp:cNvPr id="0" name=""/>
        <dsp:cNvSpPr/>
      </dsp:nvSpPr>
      <dsp:spPr>
        <a:xfrm>
          <a:off x="3912350" y="157680"/>
          <a:ext cx="3168880" cy="158444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Lub Dub Condensed" panose="020B0506030403020204" pitchFamily="34" charset="0"/>
            </a:rPr>
            <a:t>AHA Science &amp; Policy Statements</a:t>
          </a:r>
          <a:endParaRPr lang="en-US" sz="2200" i="1" kern="1200" dirty="0">
            <a:latin typeface="Lub Dub Condensed" panose="020B0506030403020204" pitchFamily="34" charset="0"/>
          </a:endParaRPr>
        </a:p>
      </dsp:txBody>
      <dsp:txXfrm>
        <a:off x="3989696" y="235026"/>
        <a:ext cx="3014188" cy="1429748"/>
      </dsp:txXfrm>
    </dsp:sp>
    <dsp:sp modelId="{823F4F1C-DD99-4F8F-9EEB-9AF3955D4F21}">
      <dsp:nvSpPr>
        <dsp:cNvPr id="0" name=""/>
        <dsp:cNvSpPr/>
      </dsp:nvSpPr>
      <dsp:spPr>
        <a:xfrm>
          <a:off x="8136280" y="1900056"/>
          <a:ext cx="3168880" cy="158444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Lub Dub Condensed" panose="020B0506030403020204" pitchFamily="34" charset="0"/>
            </a:rPr>
            <a:t>AHA Public Policy Agenda</a:t>
          </a:r>
          <a:br>
            <a:rPr lang="en-US" sz="2500" kern="1200" dirty="0">
              <a:latin typeface="Lub Dub Condensed" panose="020B0506030403020204" pitchFamily="34" charset="0"/>
            </a:rPr>
          </a:br>
          <a:r>
            <a:rPr lang="en-US" sz="2200" i="1" kern="1200" dirty="0">
              <a:latin typeface="Lub Dub Condensed" panose="020B0506030403020204" pitchFamily="34" charset="0"/>
            </a:rPr>
            <a:t>(2020-2022)</a:t>
          </a:r>
        </a:p>
      </dsp:txBody>
      <dsp:txXfrm>
        <a:off x="8213626" y="1977402"/>
        <a:ext cx="3014188" cy="1429748"/>
      </dsp:txXfrm>
    </dsp:sp>
    <dsp:sp modelId="{30F5953C-6744-4AC0-83CD-C9D0834C0CCF}">
      <dsp:nvSpPr>
        <dsp:cNvPr id="0" name=""/>
        <dsp:cNvSpPr/>
      </dsp:nvSpPr>
      <dsp:spPr>
        <a:xfrm>
          <a:off x="7041871" y="4587878"/>
          <a:ext cx="3909320" cy="1584440"/>
        </a:xfrm>
        <a:prstGeom prst="roundRect">
          <a:avLst/>
        </a:prstGeom>
        <a:solidFill>
          <a:prstClr val="white">
            <a:hueOff val="0"/>
            <a:satOff val="0"/>
            <a:lumOff val="0"/>
            <a:alphaOff val="0"/>
          </a:prst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ub Dub Condensed" panose="020B0506030403020204" pitchFamily="34" charset="0"/>
            </a:rPr>
            <a:t>Planning, Prioritization &amp; Tiering</a:t>
          </a:r>
          <a:br>
            <a:rPr lang="en-US" sz="2800" kern="1200" dirty="0">
              <a:latin typeface="Lub Dub Condensed" panose="020B0506030403020204" pitchFamily="34" charset="0"/>
            </a:rPr>
          </a:br>
          <a:r>
            <a:rPr lang="en-US" sz="2200" i="1" kern="1200" dirty="0">
              <a:latin typeface="Lub Dub Condensed" panose="020B0506030403020204" pitchFamily="34" charset="0"/>
            </a:rPr>
            <a:t>(ongoing)</a:t>
          </a:r>
        </a:p>
      </dsp:txBody>
      <dsp:txXfrm>
        <a:off x="7119217" y="4665224"/>
        <a:ext cx="3754628" cy="1429748"/>
      </dsp:txXfrm>
    </dsp:sp>
    <dsp:sp modelId="{4513FC81-950C-4C62-B14A-3592D316BA97}">
      <dsp:nvSpPr>
        <dsp:cNvPr id="0" name=""/>
        <dsp:cNvSpPr/>
      </dsp:nvSpPr>
      <dsp:spPr>
        <a:xfrm>
          <a:off x="314090" y="4598012"/>
          <a:ext cx="4286322" cy="1584440"/>
        </a:xfrm>
        <a:prstGeom prst="roundRect">
          <a:avLst/>
        </a:prstGeom>
        <a:solidFill>
          <a:prstClr val="white">
            <a:hueOff val="0"/>
            <a:satOff val="0"/>
            <a:lumOff val="0"/>
            <a:alphaOff val="0"/>
          </a:prst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ub Dub Condensed" panose="020B0506030403020204" pitchFamily="34" charset="0"/>
            </a:rPr>
            <a:t>Annual Global, Federal &amp;  State/Community Priorities</a:t>
          </a:r>
          <a:br>
            <a:rPr lang="en-US" sz="2800" kern="1200" dirty="0">
              <a:latin typeface="Lub Dub Condensed" panose="020B0506030403020204" pitchFamily="34" charset="0"/>
            </a:rPr>
          </a:br>
          <a:r>
            <a:rPr lang="en-US" sz="2200" i="1" kern="1200">
              <a:latin typeface="Lub Dub Condensed" panose="020B0506030403020204" pitchFamily="34" charset="0"/>
            </a:rPr>
            <a:t>(Board/AdCC</a:t>
          </a:r>
          <a:r>
            <a:rPr lang="en-US" sz="2200" i="1" kern="1200" dirty="0">
              <a:latin typeface="Lub Dub Condensed" panose="020B0506030403020204" pitchFamily="34" charset="0"/>
            </a:rPr>
            <a:t> Approved</a:t>
          </a:r>
          <a:r>
            <a:rPr lang="en-US" sz="2200" kern="1200" dirty="0">
              <a:latin typeface="Lub Dub Condensed" panose="020B0506030403020204" pitchFamily="34" charset="0"/>
            </a:rPr>
            <a:t>)</a:t>
          </a:r>
          <a:endParaRPr lang="en-US" sz="2200" kern="1200" dirty="0">
            <a:solidFill>
              <a:srgbClr val="44546A">
                <a:hueOff val="0"/>
                <a:satOff val="0"/>
                <a:lumOff val="0"/>
                <a:alphaOff val="0"/>
              </a:srgbClr>
            </a:solidFill>
            <a:latin typeface="Lub Dub Condensed" panose="020B0506030403020204" pitchFamily="34" charset="0"/>
            <a:ea typeface="+mn-ea"/>
            <a:cs typeface="+mn-cs"/>
          </a:endParaRPr>
        </a:p>
      </dsp:txBody>
      <dsp:txXfrm>
        <a:off x="391436" y="4675358"/>
        <a:ext cx="4131630" cy="1429748"/>
      </dsp:txXfrm>
    </dsp:sp>
    <dsp:sp modelId="{F8DF5D1E-F636-4F49-AF1E-131BF71654D0}">
      <dsp:nvSpPr>
        <dsp:cNvPr id="0" name=""/>
        <dsp:cNvSpPr/>
      </dsp:nvSpPr>
      <dsp:spPr>
        <a:xfrm>
          <a:off x="336439" y="1821656"/>
          <a:ext cx="3168880" cy="158444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Lub Dub Condensed" panose="020B0506030403020204" pitchFamily="34" charset="0"/>
            </a:rPr>
            <a:t>Policy Implementation and Impact Evaluation (ongoing)</a:t>
          </a:r>
        </a:p>
      </dsp:txBody>
      <dsp:txXfrm>
        <a:off x="413785" y="1899002"/>
        <a:ext cx="3014188" cy="1429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4C84D-5804-484A-B8BA-65E8BFCD943C}">
      <dsp:nvSpPr>
        <dsp:cNvPr id="0" name=""/>
        <dsp:cNvSpPr/>
      </dsp:nvSpPr>
      <dsp:spPr>
        <a:xfrm rot="5400000">
          <a:off x="3692660" y="-1250492"/>
          <a:ext cx="1244203" cy="406095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00000"/>
            </a:lnSpc>
            <a:spcBef>
              <a:spcPct val="0"/>
            </a:spcBef>
            <a:spcAft>
              <a:spcPct val="15000"/>
            </a:spcAft>
            <a:buChar char="•"/>
          </a:pPr>
          <a:r>
            <a:rPr lang="en-US" sz="2000" kern="1200" baseline="0" dirty="0">
              <a:latin typeface="Lub Dub Medium" panose="020B0603030403020204" pitchFamily="34" charset="0"/>
            </a:rPr>
            <a:t>Knowledge and attitudes change</a:t>
          </a:r>
          <a:endParaRPr lang="en-US" sz="2000" kern="1200" dirty="0">
            <a:latin typeface="Lub Dub Medium" panose="020B0603030403020204" pitchFamily="34" charset="0"/>
          </a:endParaRPr>
        </a:p>
      </dsp:txBody>
      <dsp:txXfrm rot="-5400000">
        <a:off x="2284286" y="218619"/>
        <a:ext cx="4000215" cy="1122729"/>
      </dsp:txXfrm>
    </dsp:sp>
    <dsp:sp modelId="{21F7E8D7-80F1-4859-8DA2-F5A42B79780A}">
      <dsp:nvSpPr>
        <dsp:cNvPr id="0" name=""/>
        <dsp:cNvSpPr/>
      </dsp:nvSpPr>
      <dsp:spPr>
        <a:xfrm>
          <a:off x="0" y="2356"/>
          <a:ext cx="2284285" cy="155525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100000"/>
            </a:lnSpc>
            <a:spcBef>
              <a:spcPct val="0"/>
            </a:spcBef>
            <a:spcAft>
              <a:spcPct val="35000"/>
            </a:spcAft>
            <a:buNone/>
          </a:pPr>
          <a:r>
            <a:rPr lang="en-US" sz="2200" kern="1200" baseline="0">
              <a:latin typeface="Lub Dub Bold" panose="020B0803030403020204" pitchFamily="34" charset="0"/>
            </a:rPr>
            <a:t>Short term outcomes</a:t>
          </a:r>
          <a:endParaRPr lang="en-US" sz="2200" kern="1200">
            <a:latin typeface="Lub Dub Bold" panose="020B0803030403020204" pitchFamily="34" charset="0"/>
          </a:endParaRPr>
        </a:p>
      </dsp:txBody>
      <dsp:txXfrm>
        <a:off x="75921" y="78277"/>
        <a:ext cx="2132443" cy="1403411"/>
      </dsp:txXfrm>
    </dsp:sp>
    <dsp:sp modelId="{E9CBF26D-AAD6-4C4B-8AD4-6842C07864C2}">
      <dsp:nvSpPr>
        <dsp:cNvPr id="0" name=""/>
        <dsp:cNvSpPr/>
      </dsp:nvSpPr>
      <dsp:spPr>
        <a:xfrm rot="5400000">
          <a:off x="3692660" y="382523"/>
          <a:ext cx="1244203" cy="406095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00000"/>
            </a:lnSpc>
            <a:spcBef>
              <a:spcPct val="0"/>
            </a:spcBef>
            <a:spcAft>
              <a:spcPct val="15000"/>
            </a:spcAft>
            <a:buChar char="•"/>
          </a:pPr>
          <a:r>
            <a:rPr lang="en-US" sz="2000" kern="1200" baseline="0">
              <a:latin typeface="Lub Dub Medium" panose="020B0603030403020204" pitchFamily="34" charset="0"/>
            </a:rPr>
            <a:t>policy implementation </a:t>
          </a:r>
          <a:endParaRPr lang="en-US" sz="2000" kern="1200">
            <a:latin typeface="Lub Dub Medium" panose="020B0603030403020204" pitchFamily="34" charset="0"/>
          </a:endParaRPr>
        </a:p>
        <a:p>
          <a:pPr marL="228600" lvl="1" indent="-228600" algn="l" defTabSz="889000">
            <a:lnSpc>
              <a:spcPct val="100000"/>
            </a:lnSpc>
            <a:spcBef>
              <a:spcPct val="0"/>
            </a:spcBef>
            <a:spcAft>
              <a:spcPct val="15000"/>
            </a:spcAft>
            <a:buChar char="•"/>
          </a:pPr>
          <a:r>
            <a:rPr lang="en-US" sz="2000" kern="1200" baseline="0">
              <a:latin typeface="Lub Dub Medium" panose="020B0603030403020204" pitchFamily="34" charset="0"/>
            </a:rPr>
            <a:t>increased compliance with policy</a:t>
          </a:r>
          <a:endParaRPr lang="en-US" sz="2000" kern="1200">
            <a:latin typeface="Lub Dub Medium" panose="020B0603030403020204" pitchFamily="34" charset="0"/>
          </a:endParaRPr>
        </a:p>
      </dsp:txBody>
      <dsp:txXfrm rot="-5400000">
        <a:off x="2284286" y="1851635"/>
        <a:ext cx="4000215" cy="1122729"/>
      </dsp:txXfrm>
    </dsp:sp>
    <dsp:sp modelId="{BEE18649-EB20-454D-B900-CC4B02FDE5CA}">
      <dsp:nvSpPr>
        <dsp:cNvPr id="0" name=""/>
        <dsp:cNvSpPr/>
      </dsp:nvSpPr>
      <dsp:spPr>
        <a:xfrm>
          <a:off x="0" y="1635373"/>
          <a:ext cx="2284285" cy="155525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100000"/>
            </a:lnSpc>
            <a:spcBef>
              <a:spcPct val="0"/>
            </a:spcBef>
            <a:spcAft>
              <a:spcPct val="35000"/>
            </a:spcAft>
            <a:buNone/>
          </a:pPr>
          <a:r>
            <a:rPr lang="en-US" sz="2200" kern="1200" baseline="0">
              <a:latin typeface="Lub Dub Bold" panose="020B0803030403020204" pitchFamily="34" charset="0"/>
            </a:rPr>
            <a:t>Intermediate outcomes</a:t>
          </a:r>
          <a:endParaRPr lang="en-US" sz="2200" kern="1200">
            <a:latin typeface="Lub Dub Bold" panose="020B0803030403020204" pitchFamily="34" charset="0"/>
          </a:endParaRPr>
        </a:p>
      </dsp:txBody>
      <dsp:txXfrm>
        <a:off x="75921" y="1711294"/>
        <a:ext cx="2132443" cy="1403411"/>
      </dsp:txXfrm>
    </dsp:sp>
    <dsp:sp modelId="{BC62E390-515F-4E1F-BCCB-C2599F8B782A}">
      <dsp:nvSpPr>
        <dsp:cNvPr id="0" name=""/>
        <dsp:cNvSpPr/>
      </dsp:nvSpPr>
      <dsp:spPr>
        <a:xfrm rot="5400000">
          <a:off x="3692660" y="2015540"/>
          <a:ext cx="1244203" cy="406095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00000"/>
            </a:lnSpc>
            <a:spcBef>
              <a:spcPct val="0"/>
            </a:spcBef>
            <a:spcAft>
              <a:spcPct val="15000"/>
            </a:spcAft>
            <a:buChar char="•"/>
          </a:pPr>
          <a:r>
            <a:rPr lang="en-US" sz="2000" kern="1200" baseline="0">
              <a:latin typeface="Lub Dub Medium" panose="020B0603030403020204" pitchFamily="34" charset="0"/>
            </a:rPr>
            <a:t>health status change</a:t>
          </a:r>
          <a:endParaRPr lang="en-US" sz="2000" kern="1200">
            <a:latin typeface="Lub Dub Medium" panose="020B0603030403020204" pitchFamily="34" charset="0"/>
          </a:endParaRPr>
        </a:p>
        <a:p>
          <a:pPr marL="228600" lvl="1" indent="-228600" algn="l" defTabSz="889000">
            <a:lnSpc>
              <a:spcPct val="100000"/>
            </a:lnSpc>
            <a:spcBef>
              <a:spcPct val="0"/>
            </a:spcBef>
            <a:spcAft>
              <a:spcPct val="15000"/>
            </a:spcAft>
            <a:buChar char="•"/>
          </a:pPr>
          <a:r>
            <a:rPr lang="en-US" sz="2000" kern="1200" baseline="0">
              <a:latin typeface="Lub Dub Medium" panose="020B0603030403020204" pitchFamily="34" charset="0"/>
            </a:rPr>
            <a:t>additional policy change wins</a:t>
          </a:r>
          <a:endParaRPr lang="en-US" sz="2000" kern="1200">
            <a:latin typeface="Lub Dub Medium" panose="020B0603030403020204" pitchFamily="34" charset="0"/>
          </a:endParaRPr>
        </a:p>
      </dsp:txBody>
      <dsp:txXfrm rot="-5400000">
        <a:off x="2284286" y="3484652"/>
        <a:ext cx="4000215" cy="1122729"/>
      </dsp:txXfrm>
    </dsp:sp>
    <dsp:sp modelId="{D28B9B14-F79B-4CB4-B9BF-203BE3DBC8C4}">
      <dsp:nvSpPr>
        <dsp:cNvPr id="0" name=""/>
        <dsp:cNvSpPr/>
      </dsp:nvSpPr>
      <dsp:spPr>
        <a:xfrm>
          <a:off x="0" y="3268389"/>
          <a:ext cx="2284285" cy="155525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100000"/>
            </a:lnSpc>
            <a:spcBef>
              <a:spcPct val="0"/>
            </a:spcBef>
            <a:spcAft>
              <a:spcPct val="35000"/>
            </a:spcAft>
            <a:buNone/>
          </a:pPr>
          <a:r>
            <a:rPr lang="en-US" sz="2200" kern="1200" baseline="0">
              <a:latin typeface="Lub Dub Bold" panose="020B0803030403020204" pitchFamily="34" charset="0"/>
            </a:rPr>
            <a:t>Long term outcomes</a:t>
          </a:r>
          <a:endParaRPr lang="en-US" sz="2200" kern="1200">
            <a:latin typeface="Lub Dub Bold" panose="020B0803030403020204" pitchFamily="34" charset="0"/>
          </a:endParaRPr>
        </a:p>
      </dsp:txBody>
      <dsp:txXfrm>
        <a:off x="75921" y="3344310"/>
        <a:ext cx="2132443" cy="140341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5E609CB-76DC-4111-821D-ECA94B622696}" type="datetimeFigureOut">
              <a:rPr lang="en-US" smtClean="0"/>
              <a:t>9/19/2022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513F5C4-2660-482C-BCFC-6B059CEFBA52}" type="slidenum">
              <a:rPr lang="en-US" smtClean="0"/>
              <a:t>‹#›</a:t>
            </a:fld>
            <a:endParaRPr lang="en-US"/>
          </a:p>
        </p:txBody>
      </p:sp>
    </p:spTree>
    <p:extLst>
      <p:ext uri="{BB962C8B-B14F-4D97-AF65-F5344CB8AC3E}">
        <p14:creationId xmlns:p14="http://schemas.microsoft.com/office/powerpoint/2010/main" val="408570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3F5C4-2660-482C-BCFC-6B059CEFBA52}" type="slidenum">
              <a:rPr lang="en-US" smtClean="0"/>
              <a:t>1</a:t>
            </a:fld>
            <a:endParaRPr lang="en-US"/>
          </a:p>
        </p:txBody>
      </p:sp>
    </p:spTree>
    <p:extLst>
      <p:ext uri="{BB962C8B-B14F-4D97-AF65-F5344CB8AC3E}">
        <p14:creationId xmlns:p14="http://schemas.microsoft.com/office/powerpoint/2010/main" val="55703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D5246-4BBA-4153-AD6D-7600789FC4B8}" type="slidenum">
              <a:rPr lang="en-US" smtClean="0"/>
              <a:t>11</a:t>
            </a:fld>
            <a:endParaRPr lang="en-US" dirty="0"/>
          </a:p>
        </p:txBody>
      </p:sp>
    </p:spTree>
    <p:extLst>
      <p:ext uri="{BB962C8B-B14F-4D97-AF65-F5344CB8AC3E}">
        <p14:creationId xmlns:p14="http://schemas.microsoft.com/office/powerpoint/2010/main" val="406210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3F5C4-2660-482C-BCFC-6B059CEFBA52}" type="slidenum">
              <a:rPr lang="en-US" smtClean="0"/>
              <a:t>13</a:t>
            </a:fld>
            <a:endParaRPr lang="en-US"/>
          </a:p>
        </p:txBody>
      </p:sp>
    </p:spTree>
    <p:extLst>
      <p:ext uri="{BB962C8B-B14F-4D97-AF65-F5344CB8AC3E}">
        <p14:creationId xmlns:p14="http://schemas.microsoft.com/office/powerpoint/2010/main" val="151845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This slide would be used for project introducing the project to new groups.</a:t>
            </a:r>
          </a:p>
        </p:txBody>
      </p:sp>
      <p:sp>
        <p:nvSpPr>
          <p:cNvPr id="4" name="Slide Number Placeholder 3"/>
          <p:cNvSpPr>
            <a:spLocks noGrp="1"/>
          </p:cNvSpPr>
          <p:nvPr>
            <p:ph type="sldNum" sz="quarter" idx="5"/>
          </p:nvPr>
        </p:nvSpPr>
        <p:spPr/>
        <p:txBody>
          <a:bodyPr/>
          <a:lstStyle/>
          <a:p>
            <a:pPr defTabSz="942289">
              <a:defRPr/>
            </a:pPr>
            <a:fld id="{4C3B3C10-7FAE-4471-AF06-435924BC99F2}" type="slidenum">
              <a:rPr lang="en-US">
                <a:solidFill>
                  <a:prstClr val="black"/>
                </a:solidFill>
                <a:latin typeface="Calibri" panose="020F0502020204030204"/>
              </a:rPr>
              <a:pPr defTabSz="942289">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38857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3F5C4-2660-482C-BCFC-6B059CEFBA52}" type="slidenum">
              <a:rPr lang="en-US" smtClean="0"/>
              <a:t>18</a:t>
            </a:fld>
            <a:endParaRPr lang="en-US"/>
          </a:p>
        </p:txBody>
      </p:sp>
    </p:spTree>
    <p:extLst>
      <p:ext uri="{BB962C8B-B14F-4D97-AF65-F5344CB8AC3E}">
        <p14:creationId xmlns:p14="http://schemas.microsoft.com/office/powerpoint/2010/main" val="1228477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65610" indent="-294465" eaLnBrk="0" hangingPunct="0">
              <a:defRPr>
                <a:solidFill>
                  <a:schemeClr val="tx1"/>
                </a:solidFill>
                <a:latin typeface="Calibri" panose="020F0502020204030204" pitchFamily="34" charset="0"/>
                <a:ea typeface="MS PGothic" panose="020B0600070205080204" pitchFamily="34" charset="-128"/>
              </a:defRPr>
            </a:lvl2pPr>
            <a:lvl3pPr marL="1177862" indent="-235572" eaLnBrk="0" hangingPunct="0">
              <a:defRPr>
                <a:solidFill>
                  <a:schemeClr val="tx1"/>
                </a:solidFill>
                <a:latin typeface="Calibri" panose="020F0502020204030204" pitchFamily="34" charset="0"/>
                <a:ea typeface="MS PGothic" panose="020B0600070205080204" pitchFamily="34" charset="-128"/>
              </a:defRPr>
            </a:lvl3pPr>
            <a:lvl4pPr marL="1649006" indent="-235572" eaLnBrk="0" hangingPunct="0">
              <a:defRPr>
                <a:solidFill>
                  <a:schemeClr val="tx1"/>
                </a:solidFill>
                <a:latin typeface="Calibri" panose="020F0502020204030204" pitchFamily="34" charset="0"/>
                <a:ea typeface="MS PGothic" panose="020B0600070205080204" pitchFamily="34" charset="-128"/>
              </a:defRPr>
            </a:lvl4pPr>
            <a:lvl5pPr marL="2120151" indent="-235572" eaLnBrk="0" hangingPunct="0">
              <a:defRPr>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39D6789-E748-448D-9800-2105CC6E8D64}" type="slidenum">
              <a:rPr lang="en-US"/>
              <a:pPr eaLnBrk="1" hangingPunct="1"/>
              <a:t>19</a:t>
            </a:fld>
            <a:endParaRPr lang="en-US"/>
          </a:p>
        </p:txBody>
      </p:sp>
    </p:spTree>
    <p:extLst>
      <p:ext uri="{BB962C8B-B14F-4D97-AF65-F5344CB8AC3E}">
        <p14:creationId xmlns:p14="http://schemas.microsoft.com/office/powerpoint/2010/main" val="360388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mission statement is relatively new and I wanted you to see it because it drives the advocacy work we do every day.  There are four words I’d like to highlight.  </a:t>
            </a:r>
          </a:p>
          <a:p>
            <a:endParaRPr lang="en-US" dirty="0"/>
          </a:p>
          <a:p>
            <a:r>
              <a:rPr lang="en-US" dirty="0"/>
              <a:t>First, we want to be a RELENTLESS FORCE for change.  As we think about how we combat non-communicable disease and create environments where everyone can live healthier lives, we will need to be relentless in our approach to our work.  Some of what we do has well financed, politically powerful opponents.  Much of what we do depends on governments agreeing to prioritize the spending of scarce financial resources on preventing NCDs.  If we are not relentless in our work, we will not succeed.  </a:t>
            </a:r>
          </a:p>
          <a:p>
            <a:endParaRPr lang="en-US" dirty="0"/>
          </a:p>
          <a:p>
            <a:r>
              <a:rPr lang="en-US" dirty="0"/>
              <a:t>Second, we are doing this worldwide.  You may not know this, but the American Heart Association is already operating in almost 90 countries around the world.  Our commitment to be a catalyst for change is not just limited to the United States.  We believe all people, regardless of where they live, deserve healthier lives.  </a:t>
            </a:r>
          </a:p>
          <a:p>
            <a:endParaRPr lang="en-US" dirty="0"/>
          </a:p>
          <a:p>
            <a:r>
              <a:rPr lang="en-US" dirty="0"/>
              <a:t>Third, we are focused on creating health.  Part of that is fighting disease but we want to do more.  We want to create environments where everyone can live a healthy life.  </a:t>
            </a:r>
          </a:p>
          <a:p>
            <a:endParaRPr lang="en-US" dirty="0"/>
          </a:p>
          <a:p>
            <a:r>
              <a:rPr lang="en-US" dirty="0"/>
              <a:t>Public policy advocacy is a critical pillar in our work to achieve this mission.  </a:t>
            </a:r>
          </a:p>
        </p:txBody>
      </p:sp>
      <p:sp>
        <p:nvSpPr>
          <p:cNvPr id="4" name="Slide Number Placeholder 3"/>
          <p:cNvSpPr>
            <a:spLocks noGrp="1"/>
          </p:cNvSpPr>
          <p:nvPr>
            <p:ph type="sldNum" sz="quarter" idx="5"/>
          </p:nvPr>
        </p:nvSpPr>
        <p:spPr/>
        <p:txBody>
          <a:bodyPr/>
          <a:lstStyle/>
          <a:p>
            <a:fld id="{637E5D83-AD5B-4D48-B55A-D6E9EDB1B56F}" type="slidenum">
              <a:rPr lang="en-US" smtClean="0"/>
              <a:t>2</a:t>
            </a:fld>
            <a:endParaRPr lang="en-US"/>
          </a:p>
        </p:txBody>
      </p:sp>
    </p:spTree>
    <p:extLst>
      <p:ext uri="{BB962C8B-B14F-4D97-AF65-F5344CB8AC3E}">
        <p14:creationId xmlns:p14="http://schemas.microsoft.com/office/powerpoint/2010/main" val="169728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40</a:t>
            </a:r>
            <a:r>
              <a:rPr lang="en-US" baseline="30000" dirty="0"/>
              <a:t>th</a:t>
            </a:r>
            <a:r>
              <a:rPr lang="en-US" dirty="0"/>
              <a:t> anniversary year celebration for AHA advocacy</a:t>
            </a:r>
          </a:p>
        </p:txBody>
      </p:sp>
      <p:sp>
        <p:nvSpPr>
          <p:cNvPr id="4" name="Slide Number Placeholder 3"/>
          <p:cNvSpPr>
            <a:spLocks noGrp="1"/>
          </p:cNvSpPr>
          <p:nvPr>
            <p:ph type="sldNum" sz="quarter" idx="10"/>
          </p:nvPr>
        </p:nvSpPr>
        <p:spPr/>
        <p:txBody>
          <a:bodyPr/>
          <a:lstStyle/>
          <a:p>
            <a:pPr defTabSz="1016507">
              <a:defRPr/>
            </a:pPr>
            <a:fld id="{DD925003-E83B-4FA1-B927-376BBC8B8905}" type="slidenum">
              <a:rPr lang="en-US" altLang="en-US">
                <a:solidFill>
                  <a:srgbClr val="000000"/>
                </a:solidFill>
                <a:latin typeface="Calibri" panose="020F0502020204030204"/>
              </a:rPr>
              <a:pPr defTabSz="1016507">
                <a:defRPr/>
              </a:pPr>
              <a:t>4</a:t>
            </a:fld>
            <a:endParaRPr lang="en-US" altLang="en-US">
              <a:solidFill>
                <a:srgbClr val="000000"/>
              </a:solidFill>
              <a:latin typeface="Calibri" panose="020F0502020204030204"/>
            </a:endParaRPr>
          </a:p>
        </p:txBody>
      </p:sp>
    </p:spTree>
    <p:extLst>
      <p:ext uri="{BB962C8B-B14F-4D97-AF65-F5344CB8AC3E}">
        <p14:creationId xmlns:p14="http://schemas.microsoft.com/office/powerpoint/2010/main" val="369751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3F5C4-2660-482C-BCFC-6B059CEFBA52}" type="slidenum">
              <a:rPr lang="en-US" smtClean="0"/>
              <a:t>5</a:t>
            </a:fld>
            <a:endParaRPr lang="en-US"/>
          </a:p>
        </p:txBody>
      </p:sp>
    </p:spTree>
    <p:extLst>
      <p:ext uri="{BB962C8B-B14F-4D97-AF65-F5344CB8AC3E}">
        <p14:creationId xmlns:p14="http://schemas.microsoft.com/office/powerpoint/2010/main" val="187637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There are core components of every advocacy campaign.  It’s important to note that at the American Heart Association, the foundation for all that we do is science.  When we pursue policy change, we always make sure that we either have solid science to justify the change being pursued or we pursue the change so that we can get the data needed to know if the change will be successful.  </a:t>
            </a:r>
          </a:p>
          <a:p>
            <a:endParaRPr lang="en-US" dirty="0"/>
          </a:p>
          <a:p>
            <a:r>
              <a:rPr lang="en-US" dirty="0"/>
              <a:t>At the same time, we know that we must infuse health equity in every step of the process.  Far too often policy change can create greater disparities if we don’t specifically work to ensure health equity is part of our focus at each step along the way.  </a:t>
            </a:r>
          </a:p>
          <a:p>
            <a:endParaRPr lang="en-US" dirty="0"/>
          </a:p>
          <a:p>
            <a:r>
              <a:rPr lang="en-US" dirty="0"/>
              <a:t>What are the six foundational components of every advocacy campaign? </a:t>
            </a:r>
          </a:p>
          <a:p>
            <a:endParaRPr lang="en-US" dirty="0"/>
          </a:p>
          <a:p>
            <a:pPr marL="235572" indent="-235572">
              <a:buAutoNum type="arabicPeriod"/>
            </a:pPr>
            <a:r>
              <a:rPr lang="en-US" dirty="0"/>
              <a:t>(At the bottom) Policy development and analysis.  Once we have our scientific foundation for change built, we start by developing our policy approach.  This includes understanding both the substance of the policy itself and an understanding of the political environment in which we will be pursuing policy change.  </a:t>
            </a:r>
          </a:p>
          <a:p>
            <a:pPr marL="235572" indent="-235572">
              <a:buAutoNum type="arabicPeriod"/>
            </a:pPr>
            <a:endParaRPr lang="en-US" dirty="0"/>
          </a:p>
          <a:p>
            <a:pPr marL="235572" indent="-235572">
              <a:buAutoNum type="arabicPeriod"/>
            </a:pPr>
            <a:r>
              <a:rPr lang="en-US" dirty="0"/>
              <a:t>Coalition building and Maintenance.  Working in multisectoral collaboration is critical to achieving success because we build power and strength when working with others.  Often people assume that partnerships will make the work easier but the truth is that successful partnerships take dedicated time and resources focused on ensuring the success of the partnership.  But strong partnerships demonstrate the will of the community.  Last December, the British Medical Journal published a paper detailing our approach to such collaboration within our Voices for Healthy Kids project which you can find online by searching for “BMJ Voices for Healthy Kids.”  </a:t>
            </a:r>
          </a:p>
          <a:p>
            <a:pPr marL="235572" indent="-235572">
              <a:buAutoNum type="arabicPeriod"/>
            </a:pPr>
            <a:endParaRPr lang="en-US" dirty="0"/>
          </a:p>
          <a:p>
            <a:pPr marL="235572" indent="-235572">
              <a:buAutoNum type="arabicPeriod"/>
            </a:pPr>
            <a:r>
              <a:rPr lang="en-US" dirty="0"/>
              <a:t>Fundraising:  Relationships with funders take time to develop.  Developing and maintaining relationships with funders should be approached with the same level of consideration as your work with coalition partners.  </a:t>
            </a:r>
          </a:p>
          <a:p>
            <a:pPr marL="235572" indent="-235572">
              <a:buAutoNum type="arabicPeriod"/>
            </a:pPr>
            <a:endParaRPr lang="en-US" dirty="0"/>
          </a:p>
          <a:p>
            <a:pPr marL="235572" indent="-235572">
              <a:buAutoNum type="arabicPeriod"/>
            </a:pPr>
            <a:r>
              <a:rPr lang="en-US" dirty="0"/>
              <a:t>Grassroots and key contacts:  The development of a networks of individuals that can assist in expressing support for your campaign is not only important as a tool to persuade policy makers to support your advocacy campaign, but they can also play a key role in the successful implementation of your policy once it has passed.  </a:t>
            </a:r>
          </a:p>
          <a:p>
            <a:pPr marL="235572" indent="-235572">
              <a:buAutoNum type="arabicPeriod"/>
            </a:pPr>
            <a:endParaRPr lang="en-US" dirty="0"/>
          </a:p>
          <a:p>
            <a:pPr marL="235572" indent="-235572">
              <a:buAutoNum type="arabicPeriod"/>
            </a:pPr>
            <a:r>
              <a:rPr lang="en-US" dirty="0"/>
              <a:t>Media advocacy:  This includes both the traditional media and more contemporary forms of media such as social networks.  Working with media is an effective way to both educate the public about your advocacy campaign and to generate momentum for change.  It took us four years to pass a $1 increase in the cigarette tax in Texas.  On the first day of the legislative session in year two, the headline in the Austin American Statesman declared the cigarette tax dead on the first day of the legislative session.  While we didn’t expect to pass the tax this year, the headline sucked all of our momentum out of the campaign.  </a:t>
            </a:r>
          </a:p>
          <a:p>
            <a:pPr marL="235572" indent="-235572">
              <a:buAutoNum type="arabicPeriod"/>
            </a:pPr>
            <a:endParaRPr lang="en-US" dirty="0"/>
          </a:p>
          <a:p>
            <a:pPr marL="235572" indent="-235572">
              <a:buAutoNum type="arabicPeriod"/>
            </a:pPr>
            <a:r>
              <a:rPr lang="en-US" dirty="0"/>
              <a:t>Decision maker advocacy:  This is the direct conversations and communication you will have with policy makers.  It is critical that you have people and organizations as part of your coalition that have specific expertise in working with policy makers and understand how the political process works.  </a:t>
            </a:r>
          </a:p>
        </p:txBody>
      </p:sp>
      <p:sp>
        <p:nvSpPr>
          <p:cNvPr id="4" name="Slide Number Placeholder 3"/>
          <p:cNvSpPr>
            <a:spLocks noGrp="1"/>
          </p:cNvSpPr>
          <p:nvPr>
            <p:ph type="sldNum" sz="quarter" idx="10"/>
          </p:nvPr>
        </p:nvSpPr>
        <p:spPr/>
        <p:txBody>
          <a:bodyPr/>
          <a:lstStyle/>
          <a:p>
            <a:fld id="{637E5D83-AD5B-4D48-B55A-D6E9EDB1B56F}" type="slidenum">
              <a:rPr lang="en-US" smtClean="0"/>
              <a:t>6</a:t>
            </a:fld>
            <a:endParaRPr lang="en-US"/>
          </a:p>
        </p:txBody>
      </p:sp>
    </p:spTree>
    <p:extLst>
      <p:ext uri="{BB962C8B-B14F-4D97-AF65-F5344CB8AC3E}">
        <p14:creationId xmlns:p14="http://schemas.microsoft.com/office/powerpoint/2010/main" val="244561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3F5C4-2660-482C-BCFC-6B059CEFBA52}" type="slidenum">
              <a:rPr lang="en-US" smtClean="0"/>
              <a:t>7</a:t>
            </a:fld>
            <a:endParaRPr lang="en-US"/>
          </a:p>
        </p:txBody>
      </p:sp>
    </p:spTree>
    <p:extLst>
      <p:ext uri="{BB962C8B-B14F-4D97-AF65-F5344CB8AC3E}">
        <p14:creationId xmlns:p14="http://schemas.microsoft.com/office/powerpoint/2010/main" val="330672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3F5C4-2660-482C-BCFC-6B059CEFBA52}" type="slidenum">
              <a:rPr lang="en-US" smtClean="0"/>
              <a:t>8</a:t>
            </a:fld>
            <a:endParaRPr lang="en-US"/>
          </a:p>
        </p:txBody>
      </p:sp>
    </p:spTree>
    <p:extLst>
      <p:ext uri="{BB962C8B-B14F-4D97-AF65-F5344CB8AC3E}">
        <p14:creationId xmlns:p14="http://schemas.microsoft.com/office/powerpoint/2010/main" val="412021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D5246-4BBA-4153-AD6D-7600789FC4B8}" type="slidenum">
              <a:rPr lang="en-US" smtClean="0"/>
              <a:t>9</a:t>
            </a:fld>
            <a:endParaRPr lang="en-US" dirty="0"/>
          </a:p>
        </p:txBody>
      </p:sp>
    </p:spTree>
    <p:extLst>
      <p:ext uri="{BB962C8B-B14F-4D97-AF65-F5344CB8AC3E}">
        <p14:creationId xmlns:p14="http://schemas.microsoft.com/office/powerpoint/2010/main" val="984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How do we measure the success of our policy change campaigns?  We have a much more robust chart that looks at how we measure success but this will provide you with the highlights.  It’s important to note that we must do all of this measurements within a health equity frame.  In the short term – as with our sugary drink tax campaign in Vermont – we can look at knowledge and attitudes about our proposed policy change.  In the intermediate term we can look at whether or not the policy change was passed and enacted and if it is enacted how it is being implemented.  In Mississippi, a decade ago we celebrated the passage of a policy that required schools to teach physical education.  Unfortunately, our implementation efforts were not successful and only 10% of the schools in Mississippi complied with the new law and began teaching physical education.  And those schools that were in compliance were mostly the upper class and upper middle class schools around the city of Jackson.  Because of the uneven implementation, the policy we passed has a strong chance of increasing disparities.  Over the long term we can measure both the improvements in health in the general population and the willingness of policy makers to view policy change as a powerful tool to drive improvements in health.  </a:t>
            </a:r>
          </a:p>
        </p:txBody>
      </p:sp>
      <p:sp>
        <p:nvSpPr>
          <p:cNvPr id="4" name="Slide Number Placeholder 3"/>
          <p:cNvSpPr>
            <a:spLocks noGrp="1"/>
          </p:cNvSpPr>
          <p:nvPr>
            <p:ph type="sldNum" sz="quarter" idx="10"/>
          </p:nvPr>
        </p:nvSpPr>
        <p:spPr/>
        <p:txBody>
          <a:bodyPr/>
          <a:lstStyle/>
          <a:p>
            <a:fld id="{637E5D83-AD5B-4D48-B55A-D6E9EDB1B56F}" type="slidenum">
              <a:rPr lang="en-US" smtClean="0"/>
              <a:t>10</a:t>
            </a:fld>
            <a:endParaRPr lang="en-US"/>
          </a:p>
        </p:txBody>
      </p:sp>
    </p:spTree>
    <p:extLst>
      <p:ext uri="{BB962C8B-B14F-4D97-AF65-F5344CB8AC3E}">
        <p14:creationId xmlns:p14="http://schemas.microsoft.com/office/powerpoint/2010/main" val="23148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Master" Target="../slideMasters/slideMaster1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74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0167E-5E54-49CF-A4BA-19DC38BC86A8}"/>
              </a:ext>
            </a:extLst>
          </p:cNvPr>
          <p:cNvSpPr>
            <a:spLocks noGrp="1"/>
          </p:cNvSpPr>
          <p:nvPr>
            <p:ph type="dt" sz="half" idx="10"/>
          </p:nvPr>
        </p:nvSpPr>
        <p:spPr/>
        <p:txBody>
          <a:bodyPr/>
          <a:lstStyle/>
          <a:p>
            <a:fld id="{48E79F1F-48B9-4E4F-9776-1FD26A4A5B2B}" type="datetime1">
              <a:rPr lang="en-US" smtClean="0"/>
              <a:t>9/19/2022</a:t>
            </a:fld>
            <a:endParaRPr lang="en-US"/>
          </a:p>
        </p:txBody>
      </p:sp>
      <p:sp>
        <p:nvSpPr>
          <p:cNvPr id="3" name="Footer Placeholder 2">
            <a:extLst>
              <a:ext uri="{FF2B5EF4-FFF2-40B4-BE49-F238E27FC236}">
                <a16:creationId xmlns:a16="http://schemas.microsoft.com/office/drawing/2014/main" id="{8E6E23F2-A3B1-48FC-999B-E3418436DD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07B7AE-14BD-429C-8CAD-62431BA9B86C}"/>
              </a:ext>
            </a:extLst>
          </p:cNvPr>
          <p:cNvSpPr>
            <a:spLocks noGrp="1"/>
          </p:cNvSpPr>
          <p:nvPr>
            <p:ph type="sldNum" sz="quarter" idx="12"/>
          </p:nvPr>
        </p:nvSpPr>
        <p:spPr/>
        <p:txBody>
          <a:bodyPr/>
          <a:lstStyle/>
          <a:p>
            <a:fld id="{14DA7870-E1E2-45FE-837D-7107EEB6F2E0}" type="slidenum">
              <a:rPr lang="en-US" smtClean="0"/>
              <a:t>‹#›</a:t>
            </a:fld>
            <a:endParaRPr lang="en-US"/>
          </a:p>
        </p:txBody>
      </p:sp>
    </p:spTree>
    <p:extLst>
      <p:ext uri="{BB962C8B-B14F-4D97-AF65-F5344CB8AC3E}">
        <p14:creationId xmlns:p14="http://schemas.microsoft.com/office/powerpoint/2010/main" val="402999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968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292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01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AHA title 0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192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642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429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9133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08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atermark Slides - Title Only">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2E26178-98DE-A840-9D14-82454776CAB8}"/>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5" name="Title 1">
            <a:extLst>
              <a:ext uri="{FF2B5EF4-FFF2-40B4-BE49-F238E27FC236}">
                <a16:creationId xmlns:a16="http://schemas.microsoft.com/office/drawing/2014/main" id="{6AE7CAF9-FA58-A74A-B608-798C2DE1C917}"/>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DCDAE6F8-D144-A543-BB78-53FB85CF836A}"/>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7C49947B-D7AD-724A-88FF-EEC72D3F764D}"/>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53906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781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6424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91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47204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p:nvSpPr>
        <p:spPr>
          <a:xfrm flipH="1">
            <a:off x="6076157" y="2013480"/>
            <a:ext cx="6105260" cy="4844521"/>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500" dirty="0"/>
          </a:p>
        </p:txBody>
      </p:sp>
      <p:sp>
        <p:nvSpPr>
          <p:cNvPr id="7" name="Right Triangle 6">
            <a:extLst>
              <a:ext uri="{FF2B5EF4-FFF2-40B4-BE49-F238E27FC236}">
                <a16:creationId xmlns:a16="http://schemas.microsoft.com/office/drawing/2014/main" id="{25FA5ACE-6E30-CE4A-9699-7DD33C243EA6}"/>
              </a:ext>
            </a:extLst>
          </p:cNvPr>
          <p:cNvSpPr/>
          <p:nvPr/>
        </p:nvSpPr>
        <p:spPr>
          <a:xfrm flipH="1">
            <a:off x="6646334" y="2457980"/>
            <a:ext cx="5535083" cy="4400021"/>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500"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940" y="5562601"/>
            <a:ext cx="1997061" cy="107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p:nvSpPr>
        <p:spPr bwMode="auto">
          <a:xfrm>
            <a:off x="0" y="2566458"/>
            <a:ext cx="129646" cy="12065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dirty="0"/>
          </a:p>
        </p:txBody>
      </p:sp>
      <p:sp>
        <p:nvSpPr>
          <p:cNvPr id="13" name="object 2">
            <a:extLst>
              <a:ext uri="{FF2B5EF4-FFF2-40B4-BE49-F238E27FC236}">
                <a16:creationId xmlns:a16="http://schemas.microsoft.com/office/drawing/2014/main" id="{19CAB701-6BE7-2C43-B694-9E21587E9496}"/>
              </a:ext>
            </a:extLst>
          </p:cNvPr>
          <p:cNvSpPr>
            <a:spLocks/>
          </p:cNvSpPr>
          <p:nvPr/>
        </p:nvSpPr>
        <p:spPr bwMode="auto">
          <a:xfrm>
            <a:off x="0" y="3365500"/>
            <a:ext cx="3238500" cy="635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444500" y="3463289"/>
            <a:ext cx="7493000" cy="1654968"/>
          </a:xfrm>
          <a:prstGeom prst="rect">
            <a:avLst/>
          </a:prstGeom>
        </p:spPr>
        <p:txBody>
          <a:bodyPr/>
          <a:lstStyle>
            <a:lvl1pPr marL="0" indent="0" algn="l">
              <a:buNone/>
              <a:defRPr sz="2333" b="0" i="0">
                <a:solidFill>
                  <a:srgbClr val="636466"/>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444500" y="2286001"/>
            <a:ext cx="8890000" cy="1092513"/>
          </a:xfrm>
          <a:prstGeom prst="rect">
            <a:avLst/>
          </a:prstGeom>
        </p:spPr>
        <p:txBody>
          <a:bodyPr anchor="b"/>
          <a:lstStyle>
            <a:lvl1pPr algn="l">
              <a:defRPr sz="6500" b="1" i="0" spc="250">
                <a:solidFill>
                  <a:srgbClr val="C10E21"/>
                </a:solidFill>
                <a:latin typeface="Lub Dub Heavy" panose="020B0603030403020204" pitchFamily="34" charset="77"/>
              </a:defRPr>
            </a:lvl1pPr>
          </a:lstStyle>
          <a:p>
            <a:r>
              <a:rPr lang="en-US" dirty="0"/>
              <a:t>TITLE SLIDE</a:t>
            </a:r>
          </a:p>
        </p:txBody>
      </p:sp>
    </p:spTree>
    <p:extLst>
      <p:ext uri="{BB962C8B-B14F-4D97-AF65-F5344CB8AC3E}">
        <p14:creationId xmlns:p14="http://schemas.microsoft.com/office/powerpoint/2010/main" val="41530092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p:nvSpPr>
        <p:spPr bwMode="auto">
          <a:xfrm>
            <a:off x="11938000" y="2566458"/>
            <a:ext cx="254000" cy="12065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sz="1500" dirty="0"/>
          </a:p>
        </p:txBody>
      </p:sp>
      <p:sp>
        <p:nvSpPr>
          <p:cNvPr id="19" name="object 2">
            <a:extLst>
              <a:ext uri="{FF2B5EF4-FFF2-40B4-BE49-F238E27FC236}">
                <a16:creationId xmlns:a16="http://schemas.microsoft.com/office/drawing/2014/main" id="{21FBA6B4-9211-EF49-AF9D-88B4DD38744B}"/>
              </a:ext>
            </a:extLst>
          </p:cNvPr>
          <p:cNvSpPr>
            <a:spLocks/>
          </p:cNvSpPr>
          <p:nvPr/>
        </p:nvSpPr>
        <p:spPr bwMode="auto">
          <a:xfrm>
            <a:off x="497417" y="3365500"/>
            <a:ext cx="11694583" cy="5080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444500" y="3463289"/>
            <a:ext cx="11049000" cy="1654968"/>
          </a:xfrm>
          <a:prstGeom prst="rect">
            <a:avLst/>
          </a:prstGeom>
        </p:spPr>
        <p:txBody>
          <a:bodyPr/>
          <a:lstStyle>
            <a:lvl1pPr marL="0" indent="0" algn="l">
              <a:buNone/>
              <a:defRPr sz="2333" b="0" i="0">
                <a:solidFill>
                  <a:srgbClr val="636466"/>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444500" y="2286001"/>
            <a:ext cx="11049000" cy="1092513"/>
          </a:xfrm>
          <a:prstGeom prst="rect">
            <a:avLst/>
          </a:prstGeom>
        </p:spPr>
        <p:txBody>
          <a:bodyPr anchor="b"/>
          <a:lstStyle>
            <a:lvl1pPr algn="l">
              <a:defRPr sz="6500" b="1" i="0" spc="250">
                <a:solidFill>
                  <a:srgbClr val="C10E2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p:nvSpPr>
        <p:spPr>
          <a:xfrm>
            <a:off x="0" y="5842000"/>
            <a:ext cx="12192000" cy="10160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p:nvSpPr>
        <p:spPr>
          <a:xfrm flipV="1">
            <a:off x="0" y="6096000"/>
            <a:ext cx="12192000" cy="7620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376995"/>
            <a:ext cx="1970797" cy="1066074"/>
          </a:xfrm>
          <a:prstGeom prst="rect">
            <a:avLst/>
          </a:prstGeom>
        </p:spPr>
      </p:pic>
    </p:spTree>
    <p:extLst>
      <p:ext uri="{BB962C8B-B14F-4D97-AF65-F5344CB8AC3E}">
        <p14:creationId xmlns:p14="http://schemas.microsoft.com/office/powerpoint/2010/main" val="220923778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D81AEF5-BF8F-FD46-BCD5-75256E171725}"/>
              </a:ext>
            </a:extLst>
          </p:cNvPr>
          <p:cNvSpPr>
            <a:spLocks/>
          </p:cNvSpPr>
          <p:nvPr/>
        </p:nvSpPr>
        <p:spPr bwMode="auto">
          <a:xfrm>
            <a:off x="267230" y="2553229"/>
            <a:ext cx="11924771" cy="2704042"/>
          </a:xfrm>
          <a:custGeom>
            <a:avLst/>
            <a:gdLst>
              <a:gd name="T0" fmla="*/ 0 w 14310360"/>
              <a:gd name="T1" fmla="*/ 3246119 h 3246120"/>
              <a:gd name="T2" fmla="*/ 14310360 w 14310360"/>
              <a:gd name="T3" fmla="*/ 3246119 h 3246120"/>
              <a:gd name="T4" fmla="*/ 14310360 w 14310360"/>
              <a:gd name="T5" fmla="*/ 0 h 3246120"/>
              <a:gd name="T6" fmla="*/ 0 w 14310360"/>
              <a:gd name="T7" fmla="*/ 0 h 3246120"/>
              <a:gd name="T8" fmla="*/ 0 w 14310360"/>
              <a:gd name="T9" fmla="*/ 3246119 h 3246120"/>
            </a:gdLst>
            <a:ahLst/>
            <a:cxnLst>
              <a:cxn ang="0">
                <a:pos x="T0" y="T1"/>
              </a:cxn>
              <a:cxn ang="0">
                <a:pos x="T2" y="T3"/>
              </a:cxn>
              <a:cxn ang="0">
                <a:pos x="T4" y="T5"/>
              </a:cxn>
              <a:cxn ang="0">
                <a:pos x="T6" y="T7"/>
              </a:cxn>
              <a:cxn ang="0">
                <a:pos x="T8" y="T9"/>
              </a:cxn>
            </a:cxnLst>
            <a:rect l="0" t="0" r="r" b="b"/>
            <a:pathLst>
              <a:path w="14310360" h="3246120">
                <a:moveTo>
                  <a:pt x="0" y="3246119"/>
                </a:moveTo>
                <a:lnTo>
                  <a:pt x="14310360" y="3246119"/>
                </a:lnTo>
                <a:lnTo>
                  <a:pt x="14310360" y="0"/>
                </a:lnTo>
                <a:lnTo>
                  <a:pt x="0" y="0"/>
                </a:lnTo>
                <a:lnTo>
                  <a:pt x="0" y="3246119"/>
                </a:lnTo>
                <a:close/>
              </a:path>
            </a:pathLst>
          </a:custGeom>
          <a:solidFill>
            <a:srgbClr val="C10E21"/>
          </a:solidFill>
          <a:ln>
            <a:noFill/>
          </a:ln>
        </p:spPr>
        <p:txBody>
          <a:bodyPr lIns="0" tIns="0" rIns="0" bIns="0"/>
          <a:lstStyle/>
          <a:p>
            <a:endParaRPr lang="en-US" sz="1500" dirty="0">
              <a:solidFill>
                <a:srgbClr val="C10E21"/>
              </a:solidFill>
            </a:endParaRPr>
          </a:p>
        </p:txBody>
      </p:sp>
      <p:sp>
        <p:nvSpPr>
          <p:cNvPr id="3" name="object 3">
            <a:extLst>
              <a:ext uri="{FF2B5EF4-FFF2-40B4-BE49-F238E27FC236}">
                <a16:creationId xmlns:a16="http://schemas.microsoft.com/office/drawing/2014/main" id="{BB31CC0C-194D-824E-A121-45B35F1B64B5}"/>
              </a:ext>
            </a:extLst>
          </p:cNvPr>
          <p:cNvSpPr>
            <a:spLocks/>
          </p:cNvSpPr>
          <p:nvPr/>
        </p:nvSpPr>
        <p:spPr bwMode="auto">
          <a:xfrm>
            <a:off x="1" y="2553229"/>
            <a:ext cx="267229" cy="2704042"/>
          </a:xfrm>
          <a:custGeom>
            <a:avLst/>
            <a:gdLst>
              <a:gd name="T0" fmla="*/ 0 w 320040"/>
              <a:gd name="T1" fmla="*/ 3246119 h 3246120"/>
              <a:gd name="T2" fmla="*/ 320040 w 320040"/>
              <a:gd name="T3" fmla="*/ 3246119 h 3246120"/>
              <a:gd name="T4" fmla="*/ 320040 w 320040"/>
              <a:gd name="T5" fmla="*/ 0 h 3246120"/>
              <a:gd name="T6" fmla="*/ 0 w 320040"/>
              <a:gd name="T7" fmla="*/ 0 h 3246120"/>
              <a:gd name="T8" fmla="*/ 0 w 320040"/>
              <a:gd name="T9" fmla="*/ 3246119 h 3246120"/>
            </a:gdLst>
            <a:ahLst/>
            <a:cxnLst>
              <a:cxn ang="0">
                <a:pos x="T0" y="T1"/>
              </a:cxn>
              <a:cxn ang="0">
                <a:pos x="T2" y="T3"/>
              </a:cxn>
              <a:cxn ang="0">
                <a:pos x="T4" y="T5"/>
              </a:cxn>
              <a:cxn ang="0">
                <a:pos x="T6" y="T7"/>
              </a:cxn>
              <a:cxn ang="0">
                <a:pos x="T8" y="T9"/>
              </a:cxn>
            </a:cxnLst>
            <a:rect l="0" t="0" r="r" b="b"/>
            <a:pathLst>
              <a:path w="320040" h="3246120">
                <a:moveTo>
                  <a:pt x="0" y="3246119"/>
                </a:moveTo>
                <a:lnTo>
                  <a:pt x="320040" y="3246119"/>
                </a:lnTo>
                <a:lnTo>
                  <a:pt x="320040" y="0"/>
                </a:lnTo>
                <a:lnTo>
                  <a:pt x="0" y="0"/>
                </a:lnTo>
                <a:lnTo>
                  <a:pt x="0" y="3246119"/>
                </a:lnTo>
                <a:close/>
              </a:path>
            </a:pathLst>
          </a:custGeom>
          <a:solidFill>
            <a:srgbClr val="990000"/>
          </a:solidFill>
          <a:ln>
            <a:noFill/>
          </a:ln>
        </p:spPr>
        <p:txBody>
          <a:bodyPr lIns="0" tIns="0" rIns="0" bIns="0"/>
          <a:lstStyle/>
          <a:p>
            <a:endParaRPr lang="en-US" sz="1500" dirty="0">
              <a:solidFill>
                <a:srgbClr val="990000"/>
              </a:solidFill>
            </a:endParaRPr>
          </a:p>
        </p:txBody>
      </p:sp>
      <p:sp>
        <p:nvSpPr>
          <p:cNvPr id="7" name="Subtitle 2">
            <a:extLst>
              <a:ext uri="{FF2B5EF4-FFF2-40B4-BE49-F238E27FC236}">
                <a16:creationId xmlns:a16="http://schemas.microsoft.com/office/drawing/2014/main" id="{C5172DB4-A174-084A-A955-8EF506185CC8}"/>
              </a:ext>
            </a:extLst>
          </p:cNvPr>
          <p:cNvSpPr>
            <a:spLocks noGrp="1"/>
          </p:cNvSpPr>
          <p:nvPr>
            <p:ph type="subTitle" idx="1" hasCustomPrompt="1"/>
          </p:nvPr>
        </p:nvSpPr>
        <p:spPr>
          <a:xfrm>
            <a:off x="635000" y="4161788"/>
            <a:ext cx="10795000" cy="727713"/>
          </a:xfrm>
          <a:prstGeom prst="rect">
            <a:avLst/>
          </a:prstGeom>
        </p:spPr>
        <p:txBody>
          <a:bodyPr/>
          <a:lstStyle>
            <a:lvl1pPr marL="0" indent="0" algn="l">
              <a:buNone/>
              <a:defRPr sz="2333" b="0" i="0">
                <a:solidFill>
                  <a:schemeClr val="bg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8" name="Title 1">
            <a:extLst>
              <a:ext uri="{FF2B5EF4-FFF2-40B4-BE49-F238E27FC236}">
                <a16:creationId xmlns:a16="http://schemas.microsoft.com/office/drawing/2014/main" id="{A087D1DE-F68B-4340-A29E-DE70A5CD1E9B}"/>
              </a:ext>
            </a:extLst>
          </p:cNvPr>
          <p:cNvSpPr>
            <a:spLocks noGrp="1"/>
          </p:cNvSpPr>
          <p:nvPr>
            <p:ph type="ctrTitle" hasCustomPrompt="1"/>
          </p:nvPr>
        </p:nvSpPr>
        <p:spPr>
          <a:xfrm>
            <a:off x="635000" y="2984500"/>
            <a:ext cx="10795000" cy="1092513"/>
          </a:xfrm>
          <a:prstGeom prst="rect">
            <a:avLst/>
          </a:prstGeom>
        </p:spPr>
        <p:txBody>
          <a:bodyPr anchor="b"/>
          <a:lstStyle>
            <a:lvl1pPr algn="l">
              <a:defRPr sz="6500" b="1" i="0" spc="250">
                <a:solidFill>
                  <a:schemeClr val="bg1"/>
                </a:solidFill>
                <a:latin typeface="Lub Dub Heavy" panose="020B0603030403020204" pitchFamily="34" charset="77"/>
              </a:defRPr>
            </a:lvl1pPr>
          </a:lstStyle>
          <a:p>
            <a:r>
              <a:rPr lang="en-US" dirty="0"/>
              <a:t>TITLE SLIDE</a:t>
            </a:r>
          </a:p>
        </p:txBody>
      </p:sp>
      <p:sp>
        <p:nvSpPr>
          <p:cNvPr id="11" name="object 2">
            <a:extLst>
              <a:ext uri="{FF2B5EF4-FFF2-40B4-BE49-F238E27FC236}">
                <a16:creationId xmlns:a16="http://schemas.microsoft.com/office/drawing/2014/main" id="{7A6921F7-3B22-6744-91C8-4F9C827F2A4C}"/>
              </a:ext>
            </a:extLst>
          </p:cNvPr>
          <p:cNvSpPr>
            <a:spLocks/>
          </p:cNvSpPr>
          <p:nvPr/>
        </p:nvSpPr>
        <p:spPr bwMode="auto">
          <a:xfrm rot="-5400000">
            <a:off x="-81373" y="3773392"/>
            <a:ext cx="1326910" cy="142875"/>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pic>
        <p:nvPicPr>
          <p:cNvPr id="10" name="Picture 9">
            <a:extLst>
              <a:ext uri="{FF2B5EF4-FFF2-40B4-BE49-F238E27FC236}">
                <a16:creationId xmlns:a16="http://schemas.microsoft.com/office/drawing/2014/main" id="{E0BFB8F1-9F7B-8144-8419-75FD2065A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376995"/>
            <a:ext cx="1970797" cy="1066074"/>
          </a:xfrm>
          <a:prstGeom prst="rect">
            <a:avLst/>
          </a:prstGeom>
        </p:spPr>
      </p:pic>
    </p:spTree>
    <p:extLst>
      <p:ext uri="{BB962C8B-B14F-4D97-AF65-F5344CB8AC3E}">
        <p14:creationId xmlns:p14="http://schemas.microsoft.com/office/powerpoint/2010/main" val="83591312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C661A29-6BD8-C741-9617-97F919367C8E}"/>
              </a:ext>
            </a:extLst>
          </p:cNvPr>
          <p:cNvSpPr>
            <a:spLocks noGrp="1"/>
          </p:cNvSpPr>
          <p:nvPr>
            <p:ph type="pic" sz="quarter" idx="12"/>
          </p:nvPr>
        </p:nvSpPr>
        <p:spPr>
          <a:xfrm>
            <a:off x="8953500" y="0"/>
            <a:ext cx="3238500" cy="3270250"/>
          </a:xfrm>
          <a:prstGeom prst="rect">
            <a:avLst/>
          </a:prstGeom>
        </p:spPr>
        <p:txBody>
          <a:bodyPr/>
          <a:lstStyle/>
          <a:p>
            <a:r>
              <a:rPr lang="en-US"/>
              <a:t>Click icon to add picture</a:t>
            </a:r>
          </a:p>
        </p:txBody>
      </p:sp>
      <p:sp>
        <p:nvSpPr>
          <p:cNvPr id="9" name="Picture Placeholder 8">
            <a:extLst>
              <a:ext uri="{FF2B5EF4-FFF2-40B4-BE49-F238E27FC236}">
                <a16:creationId xmlns:a16="http://schemas.microsoft.com/office/drawing/2014/main" id="{7442D63B-BBF0-EF4C-82DD-478C90A2C66D}"/>
              </a:ext>
            </a:extLst>
          </p:cNvPr>
          <p:cNvSpPr>
            <a:spLocks noGrp="1"/>
          </p:cNvSpPr>
          <p:nvPr>
            <p:ph type="pic" sz="quarter" idx="11"/>
          </p:nvPr>
        </p:nvSpPr>
        <p:spPr>
          <a:xfrm>
            <a:off x="4635501" y="0"/>
            <a:ext cx="4172479" cy="3270250"/>
          </a:xfrm>
          <a:prstGeom prst="rect">
            <a:avLst/>
          </a:prstGeom>
        </p:spPr>
        <p:txBody>
          <a:bodyPr/>
          <a:lstStyle/>
          <a:p>
            <a:r>
              <a:rPr lang="en-US"/>
              <a:t>Click icon to add picture</a:t>
            </a:r>
          </a:p>
        </p:txBody>
      </p:sp>
      <p:sp>
        <p:nvSpPr>
          <p:cNvPr id="7" name="Picture Placeholder 6">
            <a:extLst>
              <a:ext uri="{FF2B5EF4-FFF2-40B4-BE49-F238E27FC236}">
                <a16:creationId xmlns:a16="http://schemas.microsoft.com/office/drawing/2014/main" id="{6F1BD663-23EA-694F-849E-DEEBC6E391F8}"/>
              </a:ext>
            </a:extLst>
          </p:cNvPr>
          <p:cNvSpPr>
            <a:spLocks noGrp="1"/>
          </p:cNvSpPr>
          <p:nvPr>
            <p:ph type="pic" sz="quarter" idx="10"/>
          </p:nvPr>
        </p:nvSpPr>
        <p:spPr>
          <a:xfrm>
            <a:off x="1" y="0"/>
            <a:ext cx="4489979" cy="6858000"/>
          </a:xfrm>
          <a:prstGeom prst="rect">
            <a:avLst/>
          </a:prstGeom>
        </p:spPr>
        <p:txBody>
          <a:bodyPr/>
          <a:lstStyle/>
          <a:p>
            <a:r>
              <a:rPr lang="en-US"/>
              <a:t>Click icon to add picture</a:t>
            </a:r>
          </a:p>
        </p:txBody>
      </p:sp>
      <p:sp>
        <p:nvSpPr>
          <p:cNvPr id="5" name="Rectangle 4">
            <a:extLst>
              <a:ext uri="{FF2B5EF4-FFF2-40B4-BE49-F238E27FC236}">
                <a16:creationId xmlns:a16="http://schemas.microsoft.com/office/drawing/2014/main" id="{A5999953-1971-EF4C-81A3-710F1560FD43}"/>
              </a:ext>
            </a:extLst>
          </p:cNvPr>
          <p:cNvSpPr/>
          <p:nvPr/>
        </p:nvSpPr>
        <p:spPr>
          <a:xfrm>
            <a:off x="4635500" y="3429000"/>
            <a:ext cx="7556500" cy="34290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500" dirty="0"/>
          </a:p>
        </p:txBody>
      </p:sp>
      <p:sp>
        <p:nvSpPr>
          <p:cNvPr id="10" name="object 2">
            <a:extLst>
              <a:ext uri="{FF2B5EF4-FFF2-40B4-BE49-F238E27FC236}">
                <a16:creationId xmlns:a16="http://schemas.microsoft.com/office/drawing/2014/main" id="{26FCC3CB-4FEF-8241-8BD0-E0C8065B11CE}"/>
              </a:ext>
            </a:extLst>
          </p:cNvPr>
          <p:cNvSpPr>
            <a:spLocks/>
          </p:cNvSpPr>
          <p:nvPr/>
        </p:nvSpPr>
        <p:spPr bwMode="auto">
          <a:xfrm rot="-5400000">
            <a:off x="5291667" y="5865813"/>
            <a:ext cx="1841500" cy="142875"/>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12" name="Title 1">
            <a:extLst>
              <a:ext uri="{FF2B5EF4-FFF2-40B4-BE49-F238E27FC236}">
                <a16:creationId xmlns:a16="http://schemas.microsoft.com/office/drawing/2014/main" id="{66BED4E8-AB1C-FC4A-8113-9817E85B4AFF}"/>
              </a:ext>
            </a:extLst>
          </p:cNvPr>
          <p:cNvSpPr>
            <a:spLocks noGrp="1"/>
          </p:cNvSpPr>
          <p:nvPr>
            <p:ph type="ctrTitle" hasCustomPrompt="1"/>
          </p:nvPr>
        </p:nvSpPr>
        <p:spPr>
          <a:xfrm>
            <a:off x="6223000" y="4812987"/>
            <a:ext cx="5461000" cy="1092513"/>
          </a:xfrm>
          <a:prstGeom prst="rect">
            <a:avLst/>
          </a:prstGeom>
        </p:spPr>
        <p:txBody>
          <a:bodyPr anchor="b"/>
          <a:lstStyle>
            <a:lvl1pPr algn="l">
              <a:defRPr sz="6666" b="1" i="0" spc="250">
                <a:solidFill>
                  <a:schemeClr val="bg1"/>
                </a:solidFill>
                <a:latin typeface="Lub Dub Heavy" panose="020B0603030403020204" pitchFamily="34" charset="77"/>
              </a:defRPr>
            </a:lvl1pPr>
          </a:lstStyle>
          <a:p>
            <a:r>
              <a:rPr lang="en-US" dirty="0"/>
              <a:t>TITLE SLIDE</a:t>
            </a:r>
          </a:p>
        </p:txBody>
      </p:sp>
      <p:pic>
        <p:nvPicPr>
          <p:cNvPr id="11" name="Picture 10">
            <a:extLst>
              <a:ext uri="{FF2B5EF4-FFF2-40B4-BE49-F238E27FC236}">
                <a16:creationId xmlns:a16="http://schemas.microsoft.com/office/drawing/2014/main" id="{533F1BE9-0EF8-9E4E-864A-F570CAD62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376995"/>
            <a:ext cx="1970797" cy="1066074"/>
          </a:xfrm>
          <a:prstGeom prst="rect">
            <a:avLst/>
          </a:prstGeom>
        </p:spPr>
      </p:pic>
    </p:spTree>
    <p:extLst>
      <p:ext uri="{BB962C8B-B14F-4D97-AF65-F5344CB8AC3E}">
        <p14:creationId xmlns:p14="http://schemas.microsoft.com/office/powerpoint/2010/main" val="262335528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AHA title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69126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654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18D0BB-9182-D744-A97C-0A8367E2D2A7}"/>
              </a:ext>
            </a:extLst>
          </p:cNvPr>
          <p:cNvSpPr>
            <a:spLocks noGrp="1"/>
          </p:cNvSpPr>
          <p:nvPr>
            <p:ph type="pic" sz="quarter" idx="10"/>
          </p:nvPr>
        </p:nvSpPr>
        <p:spPr>
          <a:xfrm>
            <a:off x="7170208" y="0"/>
            <a:ext cx="5021792" cy="6858000"/>
          </a:xfrm>
          <a:prstGeom prst="rect">
            <a:avLst/>
          </a:prstGeom>
        </p:spPr>
        <p:txBody>
          <a:bodyPr/>
          <a:lstStyle/>
          <a:p>
            <a:r>
              <a:rPr lang="en-US"/>
              <a:t>Click icon to add picture</a:t>
            </a:r>
          </a:p>
        </p:txBody>
      </p:sp>
      <p:sp>
        <p:nvSpPr>
          <p:cNvPr id="5" name="object 2">
            <a:extLst>
              <a:ext uri="{FF2B5EF4-FFF2-40B4-BE49-F238E27FC236}">
                <a16:creationId xmlns:a16="http://schemas.microsoft.com/office/drawing/2014/main" id="{D3A4E950-9785-914E-8517-0B5168CD4872}"/>
              </a:ext>
            </a:extLst>
          </p:cNvPr>
          <p:cNvSpPr>
            <a:spLocks/>
          </p:cNvSpPr>
          <p:nvPr userDrawn="1"/>
        </p:nvSpPr>
        <p:spPr bwMode="auto">
          <a:xfrm>
            <a:off x="6985000" y="0"/>
            <a:ext cx="190500" cy="68580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sz="1500" dirty="0">
              <a:solidFill>
                <a:srgbClr val="C10E21"/>
              </a:solidFill>
            </a:endParaRPr>
          </a:p>
        </p:txBody>
      </p:sp>
      <p:sp>
        <p:nvSpPr>
          <p:cNvPr id="7" name="object 2">
            <a:extLst>
              <a:ext uri="{FF2B5EF4-FFF2-40B4-BE49-F238E27FC236}">
                <a16:creationId xmlns:a16="http://schemas.microsoft.com/office/drawing/2014/main" id="{E61964AE-B74F-F440-B463-278F5B593AC4}"/>
              </a:ext>
            </a:extLst>
          </p:cNvPr>
          <p:cNvSpPr>
            <a:spLocks/>
          </p:cNvSpPr>
          <p:nvPr userDrawn="1"/>
        </p:nvSpPr>
        <p:spPr bwMode="auto">
          <a:xfrm>
            <a:off x="7170208" y="0"/>
            <a:ext cx="132292" cy="68580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alpha val="79999"/>
            </a:srgbClr>
          </a:solidFill>
          <a:ln>
            <a:noFill/>
          </a:ln>
        </p:spPr>
        <p:txBody>
          <a:bodyPr lIns="0" tIns="0" rIns="0" bIns="0"/>
          <a:lstStyle/>
          <a:p>
            <a:endParaRPr lang="en-US" sz="1500" dirty="0">
              <a:solidFill>
                <a:srgbClr val="C10E21"/>
              </a:solidFill>
            </a:endParaRPr>
          </a:p>
        </p:txBody>
      </p:sp>
      <p:sp>
        <p:nvSpPr>
          <p:cNvPr id="9" name="object 2">
            <a:extLst>
              <a:ext uri="{FF2B5EF4-FFF2-40B4-BE49-F238E27FC236}">
                <a16:creationId xmlns:a16="http://schemas.microsoft.com/office/drawing/2014/main" id="{DFD6B905-F928-8B4A-8A59-3451CB7F305F}"/>
              </a:ext>
            </a:extLst>
          </p:cNvPr>
          <p:cNvSpPr>
            <a:spLocks/>
          </p:cNvSpPr>
          <p:nvPr userDrawn="1"/>
        </p:nvSpPr>
        <p:spPr bwMode="auto">
          <a:xfrm>
            <a:off x="497417" y="3365500"/>
            <a:ext cx="836083" cy="635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10" name="Subtitle 2">
            <a:extLst>
              <a:ext uri="{FF2B5EF4-FFF2-40B4-BE49-F238E27FC236}">
                <a16:creationId xmlns:a16="http://schemas.microsoft.com/office/drawing/2014/main" id="{F229B3F5-ACED-0A40-90EF-1EF2F03AEDF3}"/>
              </a:ext>
            </a:extLst>
          </p:cNvPr>
          <p:cNvSpPr>
            <a:spLocks noGrp="1"/>
          </p:cNvSpPr>
          <p:nvPr>
            <p:ph type="subTitle" idx="1" hasCustomPrompt="1"/>
          </p:nvPr>
        </p:nvSpPr>
        <p:spPr>
          <a:xfrm>
            <a:off x="444500" y="3463289"/>
            <a:ext cx="6413500" cy="1654968"/>
          </a:xfrm>
          <a:prstGeom prst="rect">
            <a:avLst/>
          </a:prstGeom>
        </p:spPr>
        <p:txBody>
          <a:bodyPr/>
          <a:lstStyle>
            <a:lvl1pPr marL="0" indent="0" algn="l">
              <a:buNone/>
              <a:defRPr sz="2333" b="0" i="0">
                <a:solidFill>
                  <a:srgbClr val="636466"/>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1" name="Title 1">
            <a:extLst>
              <a:ext uri="{FF2B5EF4-FFF2-40B4-BE49-F238E27FC236}">
                <a16:creationId xmlns:a16="http://schemas.microsoft.com/office/drawing/2014/main" id="{10463F1F-2433-274F-8360-53EDD0C48276}"/>
              </a:ext>
            </a:extLst>
          </p:cNvPr>
          <p:cNvSpPr>
            <a:spLocks noGrp="1"/>
          </p:cNvSpPr>
          <p:nvPr>
            <p:ph type="ctrTitle" hasCustomPrompt="1"/>
          </p:nvPr>
        </p:nvSpPr>
        <p:spPr>
          <a:xfrm>
            <a:off x="444500" y="2286001"/>
            <a:ext cx="6413500" cy="1092513"/>
          </a:xfrm>
          <a:prstGeom prst="rect">
            <a:avLst/>
          </a:prstGeom>
        </p:spPr>
        <p:txBody>
          <a:bodyPr anchor="b"/>
          <a:lstStyle>
            <a:lvl1pPr algn="l">
              <a:defRPr sz="6500" b="1" i="0" spc="250">
                <a:solidFill>
                  <a:srgbClr val="C10E21"/>
                </a:solidFill>
                <a:latin typeface="Lub Dub Heavy" panose="020B0603030403020204" pitchFamily="34" charset="77"/>
              </a:defRPr>
            </a:lvl1pPr>
          </a:lstStyle>
          <a:p>
            <a:r>
              <a:rPr lang="en-US" dirty="0"/>
              <a:t>TRANSITION</a:t>
            </a:r>
          </a:p>
        </p:txBody>
      </p:sp>
      <p:pic>
        <p:nvPicPr>
          <p:cNvPr id="13" name="Picture 12">
            <a:extLst>
              <a:ext uri="{FF2B5EF4-FFF2-40B4-BE49-F238E27FC236}">
                <a16:creationId xmlns:a16="http://schemas.microsoft.com/office/drawing/2014/main" id="{85F3FB6B-C210-0F43-9006-5CCF479B5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0" y="376995"/>
            <a:ext cx="1970797" cy="1066074"/>
          </a:xfrm>
          <a:prstGeom prst="rect">
            <a:avLst/>
          </a:prstGeom>
        </p:spPr>
      </p:pic>
      <p:sp>
        <p:nvSpPr>
          <p:cNvPr id="12" name="Oval 11">
            <a:extLst>
              <a:ext uri="{FF2B5EF4-FFF2-40B4-BE49-F238E27FC236}">
                <a16:creationId xmlns:a16="http://schemas.microsoft.com/office/drawing/2014/main" id="{2599EF94-EDCF-E24B-868A-AE858940CC8A}"/>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 name="Slide Number Placeholder 2">
            <a:extLst>
              <a:ext uri="{FF2B5EF4-FFF2-40B4-BE49-F238E27FC236}">
                <a16:creationId xmlns:a16="http://schemas.microsoft.com/office/drawing/2014/main" id="{05485301-425C-2D42-8DA5-B963A3EFA72F}"/>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402498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9E0F5-6F05-4E21-BD8B-B6518296909E}"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D6D29-B2A8-447C-B027-7727C09FDAD0}" type="slidenum">
              <a:rPr lang="en-US" smtClean="0"/>
              <a:t>‹#›</a:t>
            </a:fld>
            <a:endParaRPr lang="en-US"/>
          </a:p>
        </p:txBody>
      </p:sp>
    </p:spTree>
    <p:extLst>
      <p:ext uri="{BB962C8B-B14F-4D97-AF65-F5344CB8AC3E}">
        <p14:creationId xmlns:p14="http://schemas.microsoft.com/office/powerpoint/2010/main" val="508217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6E986-E00A-1141-8C35-61DC5727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0" y="8283"/>
            <a:ext cx="5905500" cy="6858000"/>
          </a:xfrm>
          <a:prstGeom prst="rect">
            <a:avLst/>
          </a:prstGeom>
        </p:spPr>
      </p:pic>
      <p:sp>
        <p:nvSpPr>
          <p:cNvPr id="3" name="object 2">
            <a:extLst>
              <a:ext uri="{FF2B5EF4-FFF2-40B4-BE49-F238E27FC236}">
                <a16:creationId xmlns:a16="http://schemas.microsoft.com/office/drawing/2014/main" id="{E985BCAA-2827-F947-AD49-60FE57DFA6C9}"/>
              </a:ext>
            </a:extLst>
          </p:cNvPr>
          <p:cNvSpPr>
            <a:spLocks/>
          </p:cNvSpPr>
          <p:nvPr userDrawn="1"/>
        </p:nvSpPr>
        <p:spPr bwMode="auto">
          <a:xfrm>
            <a:off x="497417" y="3365500"/>
            <a:ext cx="836083" cy="635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4" name="Subtitle 2">
            <a:extLst>
              <a:ext uri="{FF2B5EF4-FFF2-40B4-BE49-F238E27FC236}">
                <a16:creationId xmlns:a16="http://schemas.microsoft.com/office/drawing/2014/main" id="{8134DF15-51AF-364A-BDCD-6BBF8219B262}"/>
              </a:ext>
            </a:extLst>
          </p:cNvPr>
          <p:cNvSpPr>
            <a:spLocks noGrp="1"/>
          </p:cNvSpPr>
          <p:nvPr>
            <p:ph type="subTitle" idx="1" hasCustomPrompt="1"/>
          </p:nvPr>
        </p:nvSpPr>
        <p:spPr>
          <a:xfrm>
            <a:off x="444500" y="3463289"/>
            <a:ext cx="11303000" cy="1654968"/>
          </a:xfrm>
          <a:prstGeom prst="rect">
            <a:avLst/>
          </a:prstGeom>
        </p:spPr>
        <p:txBody>
          <a:bodyPr/>
          <a:lstStyle>
            <a:lvl1pPr marL="0" indent="0" algn="l">
              <a:buNone/>
              <a:defRPr sz="2333" b="0" i="0">
                <a:solidFill>
                  <a:srgbClr val="636466"/>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5" name="Title 1">
            <a:extLst>
              <a:ext uri="{FF2B5EF4-FFF2-40B4-BE49-F238E27FC236}">
                <a16:creationId xmlns:a16="http://schemas.microsoft.com/office/drawing/2014/main" id="{125DF36B-E290-AF4F-A86E-A9B9953634D5}"/>
              </a:ext>
            </a:extLst>
          </p:cNvPr>
          <p:cNvSpPr>
            <a:spLocks noGrp="1"/>
          </p:cNvSpPr>
          <p:nvPr>
            <p:ph type="ctrTitle" hasCustomPrompt="1"/>
          </p:nvPr>
        </p:nvSpPr>
        <p:spPr>
          <a:xfrm>
            <a:off x="444500" y="2286001"/>
            <a:ext cx="11303000" cy="1092513"/>
          </a:xfrm>
          <a:prstGeom prst="rect">
            <a:avLst/>
          </a:prstGeom>
        </p:spPr>
        <p:txBody>
          <a:bodyPr anchor="b"/>
          <a:lstStyle>
            <a:lvl1pPr algn="l">
              <a:defRPr sz="6500" b="1" i="0" spc="250">
                <a:solidFill>
                  <a:srgbClr val="C10E21"/>
                </a:solidFill>
                <a:latin typeface="Lub Dub Heavy" panose="020B0603030403020204" pitchFamily="34" charset="77"/>
              </a:defRPr>
            </a:lvl1pPr>
          </a:lstStyle>
          <a:p>
            <a:r>
              <a:rPr lang="en-US" dirty="0"/>
              <a:t>TRANSITION</a:t>
            </a:r>
          </a:p>
        </p:txBody>
      </p:sp>
      <p:pic>
        <p:nvPicPr>
          <p:cNvPr id="6" name="Picture 5">
            <a:extLst>
              <a:ext uri="{FF2B5EF4-FFF2-40B4-BE49-F238E27FC236}">
                <a16:creationId xmlns:a16="http://schemas.microsoft.com/office/drawing/2014/main" id="{68A4C676-0787-7642-ACAD-6B16FD1846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376995"/>
            <a:ext cx="1970797" cy="1066074"/>
          </a:xfrm>
          <a:prstGeom prst="rect">
            <a:avLst/>
          </a:prstGeom>
        </p:spPr>
      </p:pic>
      <p:sp>
        <p:nvSpPr>
          <p:cNvPr id="8" name="Oval 7">
            <a:extLst>
              <a:ext uri="{FF2B5EF4-FFF2-40B4-BE49-F238E27FC236}">
                <a16:creationId xmlns:a16="http://schemas.microsoft.com/office/drawing/2014/main" id="{87A8444C-FEB3-D44B-98BD-EB8BBDB128DA}"/>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Slide Number Placeholder 2">
            <a:extLst>
              <a:ext uri="{FF2B5EF4-FFF2-40B4-BE49-F238E27FC236}">
                <a16:creationId xmlns:a16="http://schemas.microsoft.com/office/drawing/2014/main" id="{EF1B68C5-D134-2E41-92A7-69848519C5BD}"/>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473734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6B0AC3-FCB6-A144-8091-AE231E9FEF0A}"/>
              </a:ext>
            </a:extLst>
          </p:cNvPr>
          <p:cNvSpPr/>
          <p:nvPr userDrawn="1"/>
        </p:nvSpPr>
        <p:spPr>
          <a:xfrm>
            <a:off x="0" y="0"/>
            <a:ext cx="12192000" cy="68580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8139" eaLnBrk="1" fontAlgn="auto" hangingPunct="1">
              <a:spcBef>
                <a:spcPts val="0"/>
              </a:spcBef>
              <a:spcAft>
                <a:spcPts val="0"/>
              </a:spcAft>
              <a:defRPr/>
            </a:pPr>
            <a:endParaRPr lang="en-US" sz="637" dirty="0"/>
          </a:p>
        </p:txBody>
      </p:sp>
      <p:sp>
        <p:nvSpPr>
          <p:cNvPr id="4" name="Subtitle 2">
            <a:extLst>
              <a:ext uri="{FF2B5EF4-FFF2-40B4-BE49-F238E27FC236}">
                <a16:creationId xmlns:a16="http://schemas.microsoft.com/office/drawing/2014/main" id="{ADC0881C-DF0A-D443-A218-6BF27F77903B}"/>
              </a:ext>
            </a:extLst>
          </p:cNvPr>
          <p:cNvSpPr>
            <a:spLocks noGrp="1"/>
          </p:cNvSpPr>
          <p:nvPr>
            <p:ph type="subTitle" idx="1" hasCustomPrompt="1"/>
          </p:nvPr>
        </p:nvSpPr>
        <p:spPr>
          <a:xfrm>
            <a:off x="444500" y="3742532"/>
            <a:ext cx="11303000" cy="1654968"/>
          </a:xfrm>
          <a:prstGeom prst="rect">
            <a:avLst/>
          </a:prstGeom>
        </p:spPr>
        <p:txBody>
          <a:bodyPr/>
          <a:lstStyle>
            <a:lvl1pPr marL="0" indent="0" algn="ctr">
              <a:buNone/>
              <a:defRPr sz="2333" b="0" i="1">
                <a:solidFill>
                  <a:schemeClr val="bg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5" name="Title 1">
            <a:extLst>
              <a:ext uri="{FF2B5EF4-FFF2-40B4-BE49-F238E27FC236}">
                <a16:creationId xmlns:a16="http://schemas.microsoft.com/office/drawing/2014/main" id="{C0EA21BF-AEC7-E84B-9C3C-13C0F2A3414E}"/>
              </a:ext>
            </a:extLst>
          </p:cNvPr>
          <p:cNvSpPr>
            <a:spLocks noGrp="1"/>
          </p:cNvSpPr>
          <p:nvPr>
            <p:ph type="ctrTitle" hasCustomPrompt="1"/>
          </p:nvPr>
        </p:nvSpPr>
        <p:spPr>
          <a:xfrm>
            <a:off x="444500" y="2286001"/>
            <a:ext cx="11303000" cy="1092513"/>
          </a:xfrm>
          <a:prstGeom prst="rect">
            <a:avLst/>
          </a:prstGeom>
        </p:spPr>
        <p:txBody>
          <a:bodyPr anchor="b"/>
          <a:lstStyle>
            <a:lvl1pPr algn="ctr">
              <a:defRPr sz="6500" b="1" i="0" spc="250">
                <a:solidFill>
                  <a:schemeClr val="bg1"/>
                </a:solidFill>
                <a:latin typeface="Lub Dub Heavy" panose="020B0603030403020204" pitchFamily="34" charset="77"/>
              </a:defRPr>
            </a:lvl1pPr>
          </a:lstStyle>
          <a:p>
            <a:r>
              <a:rPr lang="en-US" dirty="0"/>
              <a:t>TRANSITION</a:t>
            </a:r>
          </a:p>
        </p:txBody>
      </p:sp>
      <p:pic>
        <p:nvPicPr>
          <p:cNvPr id="6" name="Picture 10">
            <a:extLst>
              <a:ext uri="{FF2B5EF4-FFF2-40B4-BE49-F238E27FC236}">
                <a16:creationId xmlns:a16="http://schemas.microsoft.com/office/drawing/2014/main" id="{B2B7D2CB-FD48-3049-8063-012F78D2C0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13940" y="5562601"/>
            <a:ext cx="1997061" cy="107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a:extLst>
              <a:ext uri="{FF2B5EF4-FFF2-40B4-BE49-F238E27FC236}">
                <a16:creationId xmlns:a16="http://schemas.microsoft.com/office/drawing/2014/main" id="{BB426C1A-6495-2143-8434-BA1544BAB0B9}"/>
              </a:ext>
            </a:extLst>
          </p:cNvPr>
          <p:cNvSpPr>
            <a:spLocks/>
          </p:cNvSpPr>
          <p:nvPr userDrawn="1"/>
        </p:nvSpPr>
        <p:spPr bwMode="auto">
          <a:xfrm>
            <a:off x="5432545" y="3577432"/>
            <a:ext cx="1326910" cy="142875"/>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8" name="Rectangle 7">
            <a:extLst>
              <a:ext uri="{FF2B5EF4-FFF2-40B4-BE49-F238E27FC236}">
                <a16:creationId xmlns:a16="http://schemas.microsoft.com/office/drawing/2014/main" id="{1A4628AE-1CB2-E342-8FA7-492E33F4D0C7}"/>
              </a:ext>
            </a:extLst>
          </p:cNvPr>
          <p:cNvSpPr/>
          <p:nvPr userDrawn="1"/>
        </p:nvSpPr>
        <p:spPr>
          <a:xfrm flipV="1">
            <a:off x="0" y="0"/>
            <a:ext cx="12192000" cy="1905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Oval 8">
            <a:extLst>
              <a:ext uri="{FF2B5EF4-FFF2-40B4-BE49-F238E27FC236}">
                <a16:creationId xmlns:a16="http://schemas.microsoft.com/office/drawing/2014/main" id="{7DF4C3C7-90C2-064E-B3FE-BF117D8A32A4}"/>
              </a:ext>
            </a:extLst>
          </p:cNvPr>
          <p:cNvSpPr/>
          <p:nvPr userDrawn="1"/>
        </p:nvSpPr>
        <p:spPr>
          <a:xfrm>
            <a:off x="183886" y="6413500"/>
            <a:ext cx="254000" cy="254000"/>
          </a:xfrm>
          <a:prstGeom prst="ellipse">
            <a:avLst/>
          </a:prstGeom>
          <a:noFill/>
          <a:ln w="317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Slide Number Placeholder 2">
            <a:extLst>
              <a:ext uri="{FF2B5EF4-FFF2-40B4-BE49-F238E27FC236}">
                <a16:creationId xmlns:a16="http://schemas.microsoft.com/office/drawing/2014/main" id="{69B9329A-9C59-EF42-A1D1-16F90C0F3B56}"/>
              </a:ext>
            </a:extLst>
          </p:cNvPr>
          <p:cNvSpPr>
            <a:spLocks noGrp="1"/>
          </p:cNvSpPr>
          <p:nvPr>
            <p:ph type="sldNum" sz="quarter" idx="4"/>
          </p:nvPr>
        </p:nvSpPr>
        <p:spPr>
          <a:xfrm>
            <a:off x="127000" y="6357938"/>
            <a:ext cx="367771" cy="365125"/>
          </a:xfrm>
          <a:prstGeom prst="rect">
            <a:avLst/>
          </a:prstGeom>
        </p:spPr>
        <p:txBody>
          <a:bodyPr vert="horz" lIns="91440" tIns="45720" rIns="91440" bIns="45720" rtlCol="0" anchor="ctr"/>
          <a:lstStyle>
            <a:lvl1pPr algn="ctr">
              <a:defRPr sz="667" b="0" i="0">
                <a:solidFill>
                  <a:schemeClr val="bg1"/>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852307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73025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918613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2"/>
              </a:spcBef>
              <a:defRPr sz="1417" b="0" i="0">
                <a:latin typeface="Lub Dub Medium" panose="020B0603030403020204" pitchFamily="34" charset="77"/>
              </a:defRPr>
            </a:lvl1pPr>
            <a:lvl2pPr>
              <a:defRPr sz="1417" b="0" i="0">
                <a:latin typeface="Lub Dub Medium" panose="020B0603030403020204" pitchFamily="34" charset="77"/>
              </a:defRPr>
            </a:lvl2pPr>
            <a:lvl3pPr>
              <a:defRPr sz="1417" b="0" i="0">
                <a:latin typeface="Lub Dub Medium" panose="020B0603030403020204" pitchFamily="34" charset="77"/>
              </a:defRPr>
            </a:lvl3pPr>
            <a:lvl4pPr>
              <a:defRPr sz="1417" b="0" i="0">
                <a:latin typeface="Lub Dub Medium" panose="020B0603030403020204" pitchFamily="34" charset="77"/>
              </a:defRPr>
            </a:lvl4pPr>
            <a:lvl5pPr>
              <a:defRPr sz="1417" b="0" i="0">
                <a:latin typeface="Lub Dub Medium" panose="020B0603030403020204" pitchFamily="34" charset="77"/>
              </a:defRPr>
            </a:lvl5pPr>
          </a:lstStyle>
          <a:p>
            <a:pPr eaLnBrk="1" hangingPunct="1">
              <a:lnSpc>
                <a:spcPct val="130000"/>
              </a:lnSpc>
              <a:spcBef>
                <a:spcPts val="100"/>
              </a:spcBef>
            </a:pPr>
            <a:r>
              <a:rPr lang="en-US" altLang="en-US" sz="141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417" dirty="0">
              <a:solidFill>
                <a:srgbClr val="231F20"/>
              </a:solidFill>
              <a:latin typeface="Lub Dub Medium" panose="020B0603030403020204" pitchFamily="34" charset="77"/>
            </a:endParaRPr>
          </a:p>
          <a:p>
            <a:pPr eaLnBrk="1" hangingPunct="1">
              <a:lnSpc>
                <a:spcPct val="130000"/>
              </a:lnSpc>
            </a:pPr>
            <a:r>
              <a:rPr lang="en-US" altLang="en-US" sz="1417"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057001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979985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210886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544716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128" name="Shape 128"/>
          <p:cNvSpPr>
            <a:spLocks noGrp="1"/>
          </p:cNvSpPr>
          <p:nvPr>
            <p:ph type="title"/>
          </p:nvPr>
        </p:nvSpPr>
        <p:spPr>
          <a:xfrm>
            <a:off x="415599" y="2867800"/>
            <a:ext cx="11360802" cy="1122401"/>
          </a:xfrm>
          <a:prstGeom prst="rect">
            <a:avLst/>
          </a:prstGeom>
        </p:spPr>
        <p:txBody>
          <a:bodyPr lIns="121899" tIns="121899" rIns="121899" bIns="121899"/>
          <a:lstStyle>
            <a:lvl1pPr algn="ctr" defTabSz="1219151">
              <a:lnSpc>
                <a:spcPct val="100000"/>
              </a:lnSpc>
              <a:defRPr sz="4800">
                <a:latin typeface="Arial"/>
                <a:ea typeface="Arial"/>
                <a:cs typeface="Arial"/>
                <a:sym typeface="Arial"/>
              </a:defRPr>
            </a:lvl1pPr>
          </a:lstStyle>
          <a:p>
            <a:r>
              <a:t>Title Text</a:t>
            </a:r>
          </a:p>
        </p:txBody>
      </p:sp>
      <p:sp>
        <p:nvSpPr>
          <p:cNvPr id="129" name="Shape 129"/>
          <p:cNvSpPr>
            <a:spLocks noGrp="1"/>
          </p:cNvSpPr>
          <p:nvPr>
            <p:ph type="sldNum" sz="quarter" idx="2"/>
          </p:nvPr>
        </p:nvSpPr>
        <p:spPr>
          <a:xfrm>
            <a:off x="11602195" y="6271716"/>
            <a:ext cx="426016" cy="416615"/>
          </a:xfrm>
          <a:prstGeom prst="rect">
            <a:avLst/>
          </a:prstGeom>
        </p:spPr>
        <p:txBody>
          <a:bodyPr lIns="121899" tIns="121899" rIns="121899" bIns="121899"/>
          <a:lstStyle>
            <a:lvl1pPr defTabSz="1219151">
              <a:defRPr>
                <a:solidFill>
                  <a:srgbClr val="595959"/>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83067590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19062" y="0"/>
            <a:ext cx="12072938" cy="6858000"/>
          </a:xfrm>
          <a:prstGeom prst="rect">
            <a:avLst/>
          </a:prstGeom>
        </p:spPr>
        <p:txBody>
          <a:bodyPr/>
          <a:lstStyle/>
          <a:p>
            <a:r>
              <a:rPr lang="en-US"/>
              <a:t>Click icon to add picture</a:t>
            </a:r>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1" y="370417"/>
            <a:ext cx="1013354" cy="548159"/>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11687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11582400" cy="40386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1"/>
          </p:nvPr>
        </p:nvSpPr>
        <p:spPr>
          <a:xfrm>
            <a:off x="304800" y="6400800"/>
            <a:ext cx="2540000" cy="304800"/>
          </a:xfrm>
          <a:prstGeom prst="rect">
            <a:avLst/>
          </a:prstGeom>
        </p:spPr>
        <p:txBody>
          <a:bodyPr/>
          <a:lstStyle>
            <a:lvl1pPr>
              <a:defRPr>
                <a:latin typeface="Arial Narrow"/>
                <a:cs typeface="Arial Narrow"/>
              </a:defRPr>
            </a:lvl1pPr>
          </a:lstStyle>
          <a:p>
            <a:endParaRPr lang="en-US" altLang="en-US" dirty="0"/>
          </a:p>
        </p:txBody>
      </p:sp>
      <p:sp>
        <p:nvSpPr>
          <p:cNvPr id="10" name="Footer Placeholder 4"/>
          <p:cNvSpPr>
            <a:spLocks noGrp="1"/>
          </p:cNvSpPr>
          <p:nvPr>
            <p:ph type="ftr" sz="quarter" idx="12"/>
          </p:nvPr>
        </p:nvSpPr>
        <p:spPr>
          <a:xfrm>
            <a:off x="3149600" y="6400800"/>
            <a:ext cx="3860800" cy="304800"/>
          </a:xfrm>
          <a:prstGeom prst="rect">
            <a:avLst/>
          </a:prstGeom>
        </p:spPr>
        <p:txBody>
          <a:bodyPr/>
          <a:lstStyle>
            <a:lvl1pPr>
              <a:defRPr>
                <a:latin typeface="Arial Narrow"/>
                <a:cs typeface="Arial Narrow"/>
              </a:defRPr>
            </a:lvl1pPr>
          </a:lstStyle>
          <a:p>
            <a:endParaRPr lang="en-US" altLang="en-US" dirty="0"/>
          </a:p>
        </p:txBody>
      </p:sp>
      <p:sp>
        <p:nvSpPr>
          <p:cNvPr id="11" name="Slide Number Placeholder 5"/>
          <p:cNvSpPr>
            <a:spLocks noGrp="1"/>
          </p:cNvSpPr>
          <p:nvPr>
            <p:ph type="sldNum" sz="quarter" idx="13"/>
          </p:nvPr>
        </p:nvSpPr>
        <p:spPr>
          <a:xfrm>
            <a:off x="7416800" y="6400800"/>
            <a:ext cx="1930400" cy="304800"/>
          </a:xfrm>
          <a:prstGeom prst="rect">
            <a:avLst/>
          </a:prstGeom>
        </p:spPr>
        <p:txBody>
          <a:bodyPr/>
          <a:lstStyle>
            <a:lvl1pPr>
              <a:defRPr/>
            </a:lvl1pPr>
          </a:lstStyle>
          <a:p>
            <a:fld id="{94B6551B-2A84-42DA-BD5E-D1E2F4E4AD85}" type="slidenum">
              <a:rPr lang="en-US" altLang="en-US"/>
              <a:pPr/>
              <a:t>‹#›</a:t>
            </a:fld>
            <a:endParaRPr lang="en-US" altLang="en-US"/>
          </a:p>
        </p:txBody>
      </p:sp>
      <p:sp>
        <p:nvSpPr>
          <p:cNvPr id="12" name="Title 1"/>
          <p:cNvSpPr>
            <a:spLocks noGrp="1"/>
          </p:cNvSpPr>
          <p:nvPr>
            <p:ph type="ctrTitle"/>
          </p:nvPr>
        </p:nvSpPr>
        <p:spPr>
          <a:xfrm>
            <a:off x="203200" y="457201"/>
            <a:ext cx="10363200" cy="536575"/>
          </a:xfrm>
          <a:prstGeom prst="rect">
            <a:avLst/>
          </a:prstGeom>
        </p:spPr>
        <p:txBody>
          <a:bodyPr/>
          <a:lstStyle>
            <a:lvl1pPr algn="l">
              <a:defRPr sz="3200">
                <a:solidFill>
                  <a:schemeClr val="tx1"/>
                </a:solidFill>
              </a:defRPr>
            </a:lvl1pPr>
          </a:lstStyle>
          <a:p>
            <a:r>
              <a:rPr lang="en-US"/>
              <a:t>Click to edit Master title style</a:t>
            </a:r>
            <a:endParaRPr lang="en-US" dirty="0"/>
          </a:p>
        </p:txBody>
      </p:sp>
      <p:sp>
        <p:nvSpPr>
          <p:cNvPr id="13" name="Subtitle 2"/>
          <p:cNvSpPr>
            <a:spLocks noGrp="1"/>
          </p:cNvSpPr>
          <p:nvPr>
            <p:ph type="subTitle" idx="14"/>
          </p:nvPr>
        </p:nvSpPr>
        <p:spPr>
          <a:xfrm>
            <a:off x="203200" y="914400"/>
            <a:ext cx="8534400" cy="304800"/>
          </a:xfrm>
          <a:prstGeom prst="rect">
            <a:avLst/>
          </a:prstGeom>
        </p:spPr>
        <p:txBody>
          <a:bodyPr/>
          <a:lstStyle>
            <a:lvl1pPr marL="0" indent="0" algn="l">
              <a:buNone/>
              <a:defRPr sz="20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731868596"/>
      </p:ext>
    </p:extLst>
  </p:cSld>
  <p:clrMapOvr>
    <a:masterClrMapping/>
  </p:clrMapOvr>
  <p:transition spd="med">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19062" y="0"/>
            <a:ext cx="12072938" cy="6858000"/>
          </a:xfrm>
          <a:prstGeom prst="rect">
            <a:avLst/>
          </a:prstGeom>
        </p:spPr>
        <p:txBody>
          <a:bodyPr/>
          <a:lstStyle/>
          <a:p>
            <a:r>
              <a:rPr lang="en-US"/>
              <a:t>Click icon to add picture</a:t>
            </a:r>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1" y="370417"/>
            <a:ext cx="1013354" cy="548159"/>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92936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termark Slides - Blan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FF4FEE2-C480-F14D-9D7C-716598110BA2}"/>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Slide Number Placeholder 2">
            <a:extLst>
              <a:ext uri="{FF2B5EF4-FFF2-40B4-BE49-F238E27FC236}">
                <a16:creationId xmlns:a16="http://schemas.microsoft.com/office/drawing/2014/main" id="{EE50D1D7-CEAD-C949-BD5D-832AFD3ED0CF}"/>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020415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atermark Slides - Title Only">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2E26178-98DE-A840-9D14-82454776CAB8}"/>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5" name="Title 1">
            <a:extLst>
              <a:ext uri="{FF2B5EF4-FFF2-40B4-BE49-F238E27FC236}">
                <a16:creationId xmlns:a16="http://schemas.microsoft.com/office/drawing/2014/main" id="{6AE7CAF9-FA58-A74A-B608-798C2DE1C917}"/>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DCDAE6F8-D144-A543-BB78-53FB85CF836A}"/>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7C49947B-D7AD-724A-88FF-EEC72D3F764D}"/>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312509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atermark Slides - Basic Conten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D26E148-85A6-B94F-8B0E-F58830E9DA7A}"/>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1A7DA98D-B01F-A74D-A06B-8F7171D50E44}"/>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10" name="Text Placeholder 9">
            <a:extLst>
              <a:ext uri="{FF2B5EF4-FFF2-40B4-BE49-F238E27FC236}">
                <a16:creationId xmlns:a16="http://schemas.microsoft.com/office/drawing/2014/main" id="{0990FA9A-068C-6441-A2AE-E6D0663D13D4}"/>
              </a:ext>
            </a:extLst>
          </p:cNvPr>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2"/>
              </a:spcBef>
              <a:defRPr sz="1417" b="0" i="0">
                <a:latin typeface="Lub Dub Medium" panose="020B0603030403020204" pitchFamily="34" charset="77"/>
              </a:defRPr>
            </a:lvl1pPr>
            <a:lvl2pPr>
              <a:defRPr sz="1417" b="0" i="0">
                <a:latin typeface="Lub Dub Medium" panose="020B0603030403020204" pitchFamily="34" charset="77"/>
              </a:defRPr>
            </a:lvl2pPr>
            <a:lvl3pPr>
              <a:defRPr sz="1417" b="0" i="0">
                <a:latin typeface="Lub Dub Medium" panose="020B0603030403020204" pitchFamily="34" charset="77"/>
              </a:defRPr>
            </a:lvl3pPr>
            <a:lvl4pPr>
              <a:defRPr sz="1417" b="0" i="0">
                <a:latin typeface="Lub Dub Medium" panose="020B0603030403020204" pitchFamily="34" charset="77"/>
              </a:defRPr>
            </a:lvl4pPr>
            <a:lvl5pPr>
              <a:defRPr sz="1417" b="0" i="0">
                <a:latin typeface="Lub Dub Medium" panose="020B0603030403020204" pitchFamily="34" charset="77"/>
              </a:defRPr>
            </a:lvl5pPr>
          </a:lstStyle>
          <a:p>
            <a:pPr eaLnBrk="1" hangingPunct="1">
              <a:lnSpc>
                <a:spcPct val="130000"/>
              </a:lnSpc>
              <a:spcBef>
                <a:spcPts val="100"/>
              </a:spcBef>
            </a:pPr>
            <a:r>
              <a:rPr lang="en-US" altLang="en-US" sz="141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417" dirty="0">
              <a:solidFill>
                <a:srgbClr val="231F20"/>
              </a:solidFill>
              <a:latin typeface="Lub Dub Medium" panose="020B0603030403020204" pitchFamily="34" charset="77"/>
            </a:endParaRPr>
          </a:p>
          <a:p>
            <a:pPr eaLnBrk="1" hangingPunct="1">
              <a:lnSpc>
                <a:spcPct val="130000"/>
              </a:lnSpc>
            </a:pPr>
            <a:r>
              <a:rPr lang="en-US" altLang="en-US" sz="1417"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5" name="Oval 4">
            <a:extLst>
              <a:ext uri="{FF2B5EF4-FFF2-40B4-BE49-F238E27FC236}">
                <a16:creationId xmlns:a16="http://schemas.microsoft.com/office/drawing/2014/main" id="{A7D097BC-14E6-E043-B18B-F05D1EC10DD4}"/>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Slide Number Placeholder 2">
            <a:extLst>
              <a:ext uri="{FF2B5EF4-FFF2-40B4-BE49-F238E27FC236}">
                <a16:creationId xmlns:a16="http://schemas.microsoft.com/office/drawing/2014/main" id="{F10BD4C2-0077-F443-A4A1-482C0F7908C1}"/>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904970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atermark Slides - One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B751172-7069-EC44-84C7-89218D7077AB}"/>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8" name="Title 1">
            <a:extLst>
              <a:ext uri="{FF2B5EF4-FFF2-40B4-BE49-F238E27FC236}">
                <a16:creationId xmlns:a16="http://schemas.microsoft.com/office/drawing/2014/main" id="{436574AF-E528-4A42-A8B5-21A0F63FEF7F}"/>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9" name="Text Placeholder 17">
            <a:extLst>
              <a:ext uri="{FF2B5EF4-FFF2-40B4-BE49-F238E27FC236}">
                <a16:creationId xmlns:a16="http://schemas.microsoft.com/office/drawing/2014/main" id="{AC9D6666-0F5C-734B-8F1D-924D4D2A1F91}"/>
              </a:ext>
            </a:extLst>
          </p:cNvPr>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Oval 4">
            <a:extLst>
              <a:ext uri="{FF2B5EF4-FFF2-40B4-BE49-F238E27FC236}">
                <a16:creationId xmlns:a16="http://schemas.microsoft.com/office/drawing/2014/main" id="{061D05FB-AAAA-8748-9978-9FA9F33EE363}"/>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Slide Number Placeholder 2">
            <a:extLst>
              <a:ext uri="{FF2B5EF4-FFF2-40B4-BE49-F238E27FC236}">
                <a16:creationId xmlns:a16="http://schemas.microsoft.com/office/drawing/2014/main" id="{33CEDCE4-1A79-6B40-8498-E398E61DA6D3}"/>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916825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atermark Slides - Two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B763811-ECC0-0A4C-B780-BDE87A5F139C}"/>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8" name="Title 1">
            <a:extLst>
              <a:ext uri="{FF2B5EF4-FFF2-40B4-BE49-F238E27FC236}">
                <a16:creationId xmlns:a16="http://schemas.microsoft.com/office/drawing/2014/main" id="{235159D1-6B8C-B447-8398-2877C97B7E73}"/>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9" name="Content Placeholder 15">
            <a:extLst>
              <a:ext uri="{FF2B5EF4-FFF2-40B4-BE49-F238E27FC236}">
                <a16:creationId xmlns:a16="http://schemas.microsoft.com/office/drawing/2014/main" id="{14EA095B-5735-0047-8189-391016786208}"/>
              </a:ext>
            </a:extLst>
          </p:cNvPr>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CEE3093E-23FB-D64F-B067-86720A4F86F5}"/>
              </a:ext>
            </a:extLst>
          </p:cNvPr>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5">
            <a:extLst>
              <a:ext uri="{FF2B5EF4-FFF2-40B4-BE49-F238E27FC236}">
                <a16:creationId xmlns:a16="http://schemas.microsoft.com/office/drawing/2014/main" id="{713FDF99-19F6-7141-84F8-713E552D4F00}"/>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Slide Number Placeholder 2">
            <a:extLst>
              <a:ext uri="{FF2B5EF4-FFF2-40B4-BE49-F238E27FC236}">
                <a16:creationId xmlns:a16="http://schemas.microsoft.com/office/drawing/2014/main" id="{82674549-18B7-AC41-B266-C65D1AF42FDF}"/>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4243164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termark Slides - Three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1C67938E-B591-C744-9845-725A36C20AA5}"/>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362FEF4B-F319-944C-928E-E6DB7690803F}"/>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12" name="Content Placeholder 15">
            <a:extLst>
              <a:ext uri="{FF2B5EF4-FFF2-40B4-BE49-F238E27FC236}">
                <a16:creationId xmlns:a16="http://schemas.microsoft.com/office/drawing/2014/main" id="{226B5F0B-451F-9141-8A5A-3A9FD17FE25E}"/>
              </a:ext>
            </a:extLst>
          </p:cNvPr>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5">
            <a:extLst>
              <a:ext uri="{FF2B5EF4-FFF2-40B4-BE49-F238E27FC236}">
                <a16:creationId xmlns:a16="http://schemas.microsoft.com/office/drawing/2014/main" id="{4A399597-C05F-7B4F-B93B-5F2F7466813E}"/>
              </a:ext>
            </a:extLst>
          </p:cNvPr>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5">
            <a:extLst>
              <a:ext uri="{FF2B5EF4-FFF2-40B4-BE49-F238E27FC236}">
                <a16:creationId xmlns:a16="http://schemas.microsoft.com/office/drawing/2014/main" id="{1050F608-67BA-AD48-A97A-A89D2D7828AB}"/>
              </a:ext>
            </a:extLst>
          </p:cNvPr>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a:extLst>
              <a:ext uri="{FF2B5EF4-FFF2-40B4-BE49-F238E27FC236}">
                <a16:creationId xmlns:a16="http://schemas.microsoft.com/office/drawing/2014/main" id="{35EF8E03-C3E5-CF43-96EC-5459E36AC088}"/>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Slide Number Placeholder 2">
            <a:extLst>
              <a:ext uri="{FF2B5EF4-FFF2-40B4-BE49-F238E27FC236}">
                <a16:creationId xmlns:a16="http://schemas.microsoft.com/office/drawing/2014/main" id="{FBD02687-E971-8A4E-BFD4-F812EF2D7A63}"/>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4236141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3546" y="1615008"/>
            <a:ext cx="8224911" cy="1894955"/>
          </a:xfrm>
          <a:prstGeom prst="rect">
            <a:avLst/>
          </a:prstGeom>
        </p:spPr>
        <p:txBody>
          <a:bodyPr anchor="b"/>
          <a:lstStyle>
            <a:lvl1pPr algn="ctr">
              <a:defRPr sz="6000">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67363" y="3943680"/>
            <a:ext cx="7257275" cy="1314121"/>
          </a:xfrm>
          <a:prstGeom prst="rect">
            <a:avLst/>
          </a:prstGeom>
        </p:spPr>
        <p:txBody>
          <a:bodyPr/>
          <a:lstStyle>
            <a:lvl1pPr marL="0" indent="0" algn="ctr">
              <a:buNone/>
              <a:defRPr sz="2400">
                <a:latin typeface="Helvetica" panose="020B0604020202020204" pitchFamily="34" charset="0"/>
                <a:cs typeface="Helvetica"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27D430C-7C91-4A46-9C1F-EA48496FE8E5}" type="datetimeFigureOut">
              <a:rPr lang="en-US" smtClean="0"/>
              <a:t>9/19/2022</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9DB0C9-F423-42B5-8F7F-A5956DA7BFEA}" type="slidenum">
              <a:rPr lang="en-US" smtClean="0"/>
              <a:t>‹#›</a:t>
            </a:fld>
            <a:endParaRPr lang="en-US" dirty="0"/>
          </a:p>
        </p:txBody>
      </p:sp>
      <p:pic>
        <p:nvPicPr>
          <p:cNvPr id="8" name="Picture 7" descr="Text&#10;&#10;Description automatically generated">
            <a:extLst>
              <a:ext uri="{FF2B5EF4-FFF2-40B4-BE49-F238E27FC236}">
                <a16:creationId xmlns:a16="http://schemas.microsoft.com/office/drawing/2014/main" id="{E0434BD1-ED6D-4D98-B906-8203879B9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42" y="2857583"/>
            <a:ext cx="1973991" cy="1142836"/>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E2798D0E-0FA5-4C10-B31D-232167421E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7473" y="211017"/>
            <a:ext cx="1935715" cy="1209823"/>
          </a:xfrm>
          <a:prstGeom prst="rect">
            <a:avLst/>
          </a:prstGeom>
        </p:spPr>
      </p:pic>
      <p:sp>
        <p:nvSpPr>
          <p:cNvPr id="13" name="TextBox 12">
            <a:extLst>
              <a:ext uri="{FF2B5EF4-FFF2-40B4-BE49-F238E27FC236}">
                <a16:creationId xmlns:a16="http://schemas.microsoft.com/office/drawing/2014/main" id="{07FE1A99-E0F0-4C55-B689-C7730213A550}"/>
              </a:ext>
            </a:extLst>
          </p:cNvPr>
          <p:cNvSpPr txBox="1"/>
          <p:nvPr userDrawn="1"/>
        </p:nvSpPr>
        <p:spPr>
          <a:xfrm>
            <a:off x="4689" y="5648177"/>
            <a:ext cx="12192000" cy="369332"/>
          </a:xfrm>
          <a:prstGeom prst="rect">
            <a:avLst/>
          </a:prstGeom>
          <a:solidFill>
            <a:srgbClr val="1653E1"/>
          </a:solidFill>
        </p:spPr>
        <p:txBody>
          <a:bodyPr wrap="square" rtlCol="0">
            <a:spAutoFit/>
          </a:bodyPr>
          <a:lstStyle/>
          <a:p>
            <a:endParaRPr lang="en-US" sz="1800" dirty="0">
              <a:solidFill>
                <a:srgbClr val="1654E0"/>
              </a:solidFill>
            </a:endParaRPr>
          </a:p>
        </p:txBody>
      </p:sp>
      <p:sp>
        <p:nvSpPr>
          <p:cNvPr id="14" name="TextBox 13">
            <a:extLst>
              <a:ext uri="{FF2B5EF4-FFF2-40B4-BE49-F238E27FC236}">
                <a16:creationId xmlns:a16="http://schemas.microsoft.com/office/drawing/2014/main" id="{57225796-ACDF-44A1-9D82-3930B5ADC502}"/>
              </a:ext>
            </a:extLst>
          </p:cNvPr>
          <p:cNvSpPr txBox="1"/>
          <p:nvPr userDrawn="1"/>
        </p:nvSpPr>
        <p:spPr>
          <a:xfrm>
            <a:off x="1" y="5648176"/>
            <a:ext cx="12196689" cy="369332"/>
          </a:xfrm>
          <a:prstGeom prst="rect">
            <a:avLst/>
          </a:prstGeom>
          <a:solidFill>
            <a:schemeClr val="tx1"/>
          </a:solidFill>
        </p:spPr>
        <p:txBody>
          <a:bodyPr wrap="square" rtlCol="0">
            <a:spAutoFit/>
          </a:bodyPr>
          <a:lstStyle/>
          <a:p>
            <a:endParaRPr lang="en-US" sz="1800" dirty="0">
              <a:solidFill>
                <a:srgbClr val="1654E0"/>
              </a:solidFill>
            </a:endParaRPr>
          </a:p>
        </p:txBody>
      </p:sp>
    </p:spTree>
    <p:extLst>
      <p:ext uri="{BB962C8B-B14F-4D97-AF65-F5344CB8AC3E}">
        <p14:creationId xmlns:p14="http://schemas.microsoft.com/office/powerpoint/2010/main" val="2764085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g12469facb8a_0_231"/>
          <p:cNvSpPr txBox="1">
            <a:spLocks noGrp="1"/>
          </p:cNvSpPr>
          <p:nvPr>
            <p:ph type="dt" idx="10"/>
          </p:nvPr>
        </p:nvSpPr>
        <p:spPr>
          <a:xfrm>
            <a:off x="838200" y="6356352"/>
            <a:ext cx="2743200" cy="365200"/>
          </a:xfrm>
          <a:prstGeom prst="rect">
            <a:avLst/>
          </a:prstGeom>
          <a:noFill/>
          <a:ln>
            <a:noFill/>
          </a:ln>
        </p:spPr>
        <p:txBody>
          <a:bodyPr spcFirstLastPara="1" wrap="square" lIns="41900" tIns="20950" rIns="41900" bIns="20950" anchor="ctr" anchorCtr="0">
            <a:noAutofit/>
          </a:bodyPr>
          <a:lstStyle>
            <a:lvl1pPr lvl="0" algn="l" rtl="0">
              <a:spcBef>
                <a:spcPts val="0"/>
              </a:spcBef>
              <a:spcAft>
                <a:spcPts val="0"/>
              </a:spcAft>
              <a:buSzPts val="600"/>
              <a:buNone/>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78" name="Google Shape;78;g12469facb8a_0_231"/>
          <p:cNvSpPr txBox="1">
            <a:spLocks noGrp="1"/>
          </p:cNvSpPr>
          <p:nvPr>
            <p:ph type="ftr" idx="11"/>
          </p:nvPr>
        </p:nvSpPr>
        <p:spPr>
          <a:xfrm>
            <a:off x="4038600" y="6356352"/>
            <a:ext cx="4114800" cy="365200"/>
          </a:xfrm>
          <a:prstGeom prst="rect">
            <a:avLst/>
          </a:prstGeom>
          <a:noFill/>
          <a:ln>
            <a:noFill/>
          </a:ln>
        </p:spPr>
        <p:txBody>
          <a:bodyPr spcFirstLastPara="1" wrap="square" lIns="41900" tIns="20950" rIns="41900" bIns="20950" anchor="ctr" anchorCtr="0">
            <a:noAutofit/>
          </a:bodyPr>
          <a:lstStyle>
            <a:lvl1pPr lvl="0" algn="ctr" rtl="0">
              <a:spcBef>
                <a:spcPts val="0"/>
              </a:spcBef>
              <a:spcAft>
                <a:spcPts val="0"/>
              </a:spcAft>
              <a:buSzPts val="600"/>
              <a:buNone/>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79" name="Google Shape;79;g12469facb8a_0_231"/>
          <p:cNvSpPr txBox="1">
            <a:spLocks noGrp="1"/>
          </p:cNvSpPr>
          <p:nvPr>
            <p:ph type="sldNum" idx="12"/>
          </p:nvPr>
        </p:nvSpPr>
        <p:spPr>
          <a:xfrm>
            <a:off x="8610600" y="6356352"/>
            <a:ext cx="2743200" cy="365200"/>
          </a:xfrm>
          <a:prstGeom prst="rect">
            <a:avLst/>
          </a:prstGeom>
          <a:noFill/>
          <a:ln>
            <a:noFill/>
          </a:ln>
        </p:spPr>
        <p:txBody>
          <a:bodyPr spcFirstLastPara="1" wrap="square" lIns="41900" tIns="20950" rIns="41900" bIns="209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75709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Helvetica" panose="020B0604020202020204" pitchFamily="34" charset="0"/>
                <a:cs typeface="Helvetica" panose="020B0604020202020204" pitchFamily="34" charset="0"/>
              </a:defRPr>
            </a:lvl1pPr>
          </a:lstStyle>
          <a:p>
            <a:fld id="{927D430C-7C91-4A46-9C1F-EA48496FE8E5}" type="datetimeFigureOut">
              <a:rPr lang="en-US" smtClean="0"/>
              <a:pPr/>
              <a:t>9/19/2022</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Helvetica" panose="020B0604020202020204" pitchFamily="34" charset="0"/>
                <a:cs typeface="Helvetica" panose="020B0604020202020204" pitchFamily="34" charset="0"/>
              </a:defRPr>
            </a:lvl1pPr>
          </a:lstStyle>
          <a:p>
            <a:fld id="{569DB0C9-F423-42B5-8F7F-A5956DA7BFEA}" type="slidenum">
              <a:rPr lang="en-US" smtClean="0"/>
              <a:pPr/>
              <a:t>‹#›</a:t>
            </a:fld>
            <a:endParaRPr lang="en-US" dirty="0"/>
          </a:p>
        </p:txBody>
      </p:sp>
      <p:sp>
        <p:nvSpPr>
          <p:cNvPr id="8" name="TextBox 7">
            <a:extLst>
              <a:ext uri="{FF2B5EF4-FFF2-40B4-BE49-F238E27FC236}">
                <a16:creationId xmlns:a16="http://schemas.microsoft.com/office/drawing/2014/main" id="{F027AC9C-9EC4-4273-8BCF-9FB74CCC73F0}"/>
              </a:ext>
            </a:extLst>
          </p:cNvPr>
          <p:cNvSpPr txBox="1"/>
          <p:nvPr userDrawn="1"/>
        </p:nvSpPr>
        <p:spPr>
          <a:xfrm>
            <a:off x="253219" y="0"/>
            <a:ext cx="112541" cy="369332"/>
          </a:xfrm>
          <a:prstGeom prst="rect">
            <a:avLst/>
          </a:prstGeom>
          <a:solidFill>
            <a:srgbClr val="1653E1"/>
          </a:solidFill>
        </p:spPr>
        <p:txBody>
          <a:bodyPr wrap="square" rtlCol="0">
            <a:spAutoFit/>
          </a:bodyPr>
          <a:lstStyle/>
          <a:p>
            <a:endParaRPr lang="en-US" sz="1800" dirty="0"/>
          </a:p>
        </p:txBody>
      </p:sp>
      <p:pic>
        <p:nvPicPr>
          <p:cNvPr id="10" name="Picture 9" descr="Text&#10;&#10;Description automatically generated with medium confidence">
            <a:extLst>
              <a:ext uri="{FF2B5EF4-FFF2-40B4-BE49-F238E27FC236}">
                <a16:creationId xmlns:a16="http://schemas.microsoft.com/office/drawing/2014/main" id="{7E37E0F9-6D1A-4C5B-9C57-E80FCA869D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8229" y="1"/>
            <a:ext cx="1753772" cy="1096108"/>
          </a:xfrm>
          <a:prstGeom prst="rect">
            <a:avLst/>
          </a:prstGeom>
        </p:spPr>
      </p:pic>
    </p:spTree>
    <p:extLst>
      <p:ext uri="{BB962C8B-B14F-4D97-AF65-F5344CB8AC3E}">
        <p14:creationId xmlns:p14="http://schemas.microsoft.com/office/powerpoint/2010/main" val="249633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Date Placeholder 3"/>
          <p:cNvSpPr>
            <a:spLocks noGrp="1"/>
          </p:cNvSpPr>
          <p:nvPr>
            <p:ph type="dt" sz="half" idx="11"/>
          </p:nvPr>
        </p:nvSpPr>
        <p:spPr>
          <a:xfrm>
            <a:off x="304800" y="6400800"/>
            <a:ext cx="2540000" cy="304800"/>
          </a:xfrm>
          <a:prstGeom prst="rect">
            <a:avLst/>
          </a:prstGeom>
        </p:spPr>
        <p:txBody>
          <a:bodyPr/>
          <a:lstStyle>
            <a:lvl1pPr>
              <a:defRPr>
                <a:latin typeface="Arial Narrow"/>
                <a:cs typeface="Arial Narrow"/>
              </a:defRPr>
            </a:lvl1pPr>
          </a:lstStyle>
          <a:p>
            <a:endParaRPr lang="en-US" altLang="en-US" dirty="0"/>
          </a:p>
        </p:txBody>
      </p:sp>
      <p:sp>
        <p:nvSpPr>
          <p:cNvPr id="11" name="Footer Placeholder 4"/>
          <p:cNvSpPr>
            <a:spLocks noGrp="1"/>
          </p:cNvSpPr>
          <p:nvPr>
            <p:ph type="ftr" sz="quarter" idx="12"/>
          </p:nvPr>
        </p:nvSpPr>
        <p:spPr>
          <a:xfrm>
            <a:off x="3149600" y="6400800"/>
            <a:ext cx="3860800" cy="304800"/>
          </a:xfrm>
          <a:prstGeom prst="rect">
            <a:avLst/>
          </a:prstGeom>
        </p:spPr>
        <p:txBody>
          <a:bodyPr/>
          <a:lstStyle>
            <a:lvl1pPr>
              <a:defRPr>
                <a:latin typeface="Arial Narrow"/>
                <a:cs typeface="Arial Narrow"/>
              </a:defRPr>
            </a:lvl1pPr>
          </a:lstStyle>
          <a:p>
            <a:endParaRPr lang="en-US" altLang="en-US" dirty="0"/>
          </a:p>
        </p:txBody>
      </p:sp>
      <p:sp>
        <p:nvSpPr>
          <p:cNvPr id="12" name="Slide Number Placeholder 5"/>
          <p:cNvSpPr>
            <a:spLocks noGrp="1"/>
          </p:cNvSpPr>
          <p:nvPr>
            <p:ph type="sldNum" sz="quarter" idx="13"/>
          </p:nvPr>
        </p:nvSpPr>
        <p:spPr>
          <a:xfrm>
            <a:off x="7416800" y="6400800"/>
            <a:ext cx="1930400" cy="304800"/>
          </a:xfrm>
          <a:prstGeom prst="rect">
            <a:avLst/>
          </a:prstGeom>
        </p:spPr>
        <p:txBody>
          <a:bodyPr/>
          <a:lstStyle>
            <a:lvl1pPr>
              <a:defRPr/>
            </a:lvl1pPr>
          </a:lstStyle>
          <a:p>
            <a:fld id="{94B6551B-2A84-42DA-BD5E-D1E2F4E4AD85}" type="slidenum">
              <a:rPr lang="en-US" altLang="en-US"/>
              <a:pPr/>
              <a:t>‹#›</a:t>
            </a:fld>
            <a:endParaRPr lang="en-US" altLang="en-US"/>
          </a:p>
        </p:txBody>
      </p:sp>
      <p:sp>
        <p:nvSpPr>
          <p:cNvPr id="13" name="Content Placeholder 2"/>
          <p:cNvSpPr>
            <a:spLocks noGrp="1"/>
          </p:cNvSpPr>
          <p:nvPr>
            <p:ph idx="1"/>
          </p:nvPr>
        </p:nvSpPr>
        <p:spPr>
          <a:xfrm>
            <a:off x="304800" y="1524000"/>
            <a:ext cx="5588000" cy="41910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4"/>
          </p:nvPr>
        </p:nvSpPr>
        <p:spPr>
          <a:xfrm>
            <a:off x="6299200" y="1524000"/>
            <a:ext cx="5588000" cy="41910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ctrTitle"/>
          </p:nvPr>
        </p:nvSpPr>
        <p:spPr>
          <a:xfrm>
            <a:off x="203200" y="457201"/>
            <a:ext cx="10363200" cy="536575"/>
          </a:xfrm>
          <a:prstGeom prst="rect">
            <a:avLst/>
          </a:prstGeom>
        </p:spPr>
        <p:txBody>
          <a:bodyPr/>
          <a:lstStyle>
            <a:lvl1pPr algn="l">
              <a:defRPr sz="3200">
                <a:solidFill>
                  <a:schemeClr val="tx1"/>
                </a:solidFill>
              </a:defRPr>
            </a:lvl1pPr>
          </a:lstStyle>
          <a:p>
            <a:r>
              <a:rPr lang="en-US"/>
              <a:t>Click to edit Master title style</a:t>
            </a:r>
            <a:endParaRPr lang="en-US" dirty="0"/>
          </a:p>
        </p:txBody>
      </p:sp>
      <p:sp>
        <p:nvSpPr>
          <p:cNvPr id="16" name="Subtitle 2"/>
          <p:cNvSpPr>
            <a:spLocks noGrp="1"/>
          </p:cNvSpPr>
          <p:nvPr>
            <p:ph type="subTitle" idx="15"/>
          </p:nvPr>
        </p:nvSpPr>
        <p:spPr>
          <a:xfrm>
            <a:off x="203200" y="914400"/>
            <a:ext cx="8534400" cy="304800"/>
          </a:xfrm>
          <a:prstGeom prst="rect">
            <a:avLst/>
          </a:prstGeom>
        </p:spPr>
        <p:txBody>
          <a:bodyPr/>
          <a:lstStyle>
            <a:lvl1pPr marL="0" indent="0" algn="l">
              <a:buNone/>
              <a:defRPr sz="20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8967348"/>
      </p:ext>
    </p:extLst>
  </p:cSld>
  <p:clrMapOvr>
    <a:masterClrMapping/>
  </p:clrMapOvr>
  <p:transition spd="med">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143000" y="1656292"/>
            <a:ext cx="4274909" cy="3741208"/>
          </a:xfrm>
          <a:prstGeom prst="rect">
            <a:avLst/>
          </a:prstGeom>
        </p:spPr>
        <p:txBody>
          <a:bodyPr/>
          <a:lstStyle/>
          <a:p>
            <a:r>
              <a:rPr lang="en-US"/>
              <a:t>Click icon to add picture</a:t>
            </a:r>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6159500" y="3555999"/>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6159500" y="2857500"/>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065539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143000" y="1656292"/>
            <a:ext cx="4274909" cy="3741208"/>
          </a:xfrm>
          <a:prstGeom prst="rect">
            <a:avLst/>
          </a:prstGeom>
        </p:spPr>
        <p:txBody>
          <a:bodyPr/>
          <a:lstStyle/>
          <a:p>
            <a:r>
              <a:rPr lang="en-US"/>
              <a:t>Click icon to add picture</a:t>
            </a:r>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6159500" y="1714500"/>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6159500" y="1016001"/>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022994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143000" y="1656292"/>
            <a:ext cx="4274909" cy="3741208"/>
          </a:xfrm>
          <a:prstGeom prst="rect">
            <a:avLst/>
          </a:prstGeom>
        </p:spPr>
        <p:txBody>
          <a:bodyPr/>
          <a:lstStyle/>
          <a:p>
            <a:r>
              <a:rPr lang="en-US"/>
              <a:t>Click icon to add picture</a:t>
            </a:r>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6159500" y="1714500"/>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6159500" y="1016001"/>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6159500" y="2540000"/>
            <a:ext cx="4953000" cy="3810000"/>
          </a:xfrm>
          <a:prstGeom prst="rect">
            <a:avLst/>
          </a:prstGeom>
        </p:spPr>
        <p:txBody>
          <a:bodyPr/>
          <a:lstStyle>
            <a:lvl1pPr eaLnBrk="1" hangingPunct="1">
              <a:lnSpc>
                <a:spcPct val="130000"/>
              </a:lnSpc>
              <a:spcBef>
                <a:spcPts val="32"/>
              </a:spcBef>
              <a:defRPr sz="1417" b="0" i="0">
                <a:latin typeface="Lub Dub Medium" panose="020B0603030403020204" pitchFamily="34" charset="77"/>
              </a:defRPr>
            </a:lvl1pPr>
            <a:lvl2pPr>
              <a:defRPr sz="1417" b="0" i="0">
                <a:latin typeface="Lub Dub Medium" panose="020B0603030403020204" pitchFamily="34" charset="77"/>
              </a:defRPr>
            </a:lvl2pPr>
            <a:lvl3pPr>
              <a:defRPr sz="1417" b="0" i="0">
                <a:latin typeface="Lub Dub Medium" panose="020B0603030403020204" pitchFamily="34" charset="77"/>
              </a:defRPr>
            </a:lvl3pPr>
            <a:lvl4pPr>
              <a:defRPr sz="1417" b="0" i="0">
                <a:latin typeface="Lub Dub Medium" panose="020B0603030403020204" pitchFamily="34" charset="77"/>
              </a:defRPr>
            </a:lvl4pPr>
            <a:lvl5pPr>
              <a:defRPr sz="1417" b="0" i="0">
                <a:latin typeface="Lub Dub Medium" panose="020B0603030403020204" pitchFamily="34" charset="77"/>
              </a:defRPr>
            </a:lvl5pPr>
          </a:lstStyle>
          <a:p>
            <a:pPr eaLnBrk="1" hangingPunct="1">
              <a:lnSpc>
                <a:spcPct val="130000"/>
              </a:lnSpc>
              <a:spcBef>
                <a:spcPts val="100"/>
              </a:spcBef>
            </a:pPr>
            <a:r>
              <a:rPr lang="en-US" altLang="en-US" sz="141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417" dirty="0">
              <a:solidFill>
                <a:srgbClr val="231F20"/>
              </a:solidFill>
              <a:latin typeface="Lub Dub Medium" panose="020B0603030403020204" pitchFamily="34" charset="77"/>
            </a:endParaRPr>
          </a:p>
          <a:p>
            <a:pPr eaLnBrk="1" hangingPunct="1">
              <a:lnSpc>
                <a:spcPct val="130000"/>
              </a:lnSpc>
            </a:pPr>
            <a:r>
              <a:rPr lang="en-US" altLang="en-US" sz="1417"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86442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143000" y="1656292"/>
            <a:ext cx="4274909" cy="3741208"/>
          </a:xfrm>
          <a:prstGeom prst="rect">
            <a:avLst/>
          </a:prstGeom>
        </p:spPr>
        <p:txBody>
          <a:bodyPr/>
          <a:lstStyle/>
          <a:p>
            <a:r>
              <a:rPr lang="en-US"/>
              <a:t>Click icon to add picture</a:t>
            </a:r>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6159500" y="2540000"/>
            <a:ext cx="4953000" cy="3810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6159500" y="1714500"/>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6159500" y="1016001"/>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686119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Left - Title Only">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19063" y="0"/>
            <a:ext cx="4929188" cy="6858000"/>
          </a:xfrm>
          <a:prstGeom prst="rect">
            <a:avLst/>
          </a:prstGeom>
        </p:spPr>
        <p:txBody>
          <a:bodyPr/>
          <a:lstStyle/>
          <a:p>
            <a:r>
              <a:rPr lang="en-US"/>
              <a:t>Click icon to add picture</a:t>
            </a:r>
          </a:p>
        </p:txBody>
      </p:sp>
      <p:sp>
        <p:nvSpPr>
          <p:cNvPr id="9" name="Subtitle 2">
            <a:extLst>
              <a:ext uri="{FF2B5EF4-FFF2-40B4-BE49-F238E27FC236}">
                <a16:creationId xmlns:a16="http://schemas.microsoft.com/office/drawing/2014/main" id="{F4A89566-8A33-2F4E-8F3A-33B58BCF707E}"/>
              </a:ext>
            </a:extLst>
          </p:cNvPr>
          <p:cNvSpPr>
            <a:spLocks noGrp="1"/>
          </p:cNvSpPr>
          <p:nvPr>
            <p:ph type="subTitle" idx="1" hasCustomPrompt="1"/>
          </p:nvPr>
        </p:nvSpPr>
        <p:spPr>
          <a:xfrm>
            <a:off x="6159500" y="1714500"/>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0" name="Title 1">
            <a:extLst>
              <a:ext uri="{FF2B5EF4-FFF2-40B4-BE49-F238E27FC236}">
                <a16:creationId xmlns:a16="http://schemas.microsoft.com/office/drawing/2014/main" id="{96DF5C87-67A4-9D4D-8AA7-910A6F4DAD25}"/>
              </a:ext>
            </a:extLst>
          </p:cNvPr>
          <p:cNvSpPr>
            <a:spLocks noGrp="1"/>
          </p:cNvSpPr>
          <p:nvPr>
            <p:ph type="ctrTitle" hasCustomPrompt="1"/>
          </p:nvPr>
        </p:nvSpPr>
        <p:spPr>
          <a:xfrm>
            <a:off x="6159500" y="1016001"/>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EAB71BDE-30DD-184E-9EF8-BB5D088187B6}"/>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Slide Number Placeholder 2">
            <a:extLst>
              <a:ext uri="{FF2B5EF4-FFF2-40B4-BE49-F238E27FC236}">
                <a16:creationId xmlns:a16="http://schemas.microsoft.com/office/drawing/2014/main" id="{8869564A-8EF8-A241-A510-2C7609D3EDC2}"/>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4046188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Left - Basic Conten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19063" y="0"/>
            <a:ext cx="4929188" cy="6858000"/>
          </a:xfrm>
          <a:prstGeom prst="rect">
            <a:avLst/>
          </a:prstGeom>
        </p:spPr>
        <p:txBody>
          <a:bodyPr/>
          <a:lstStyle/>
          <a:p>
            <a:r>
              <a:rPr lang="en-US"/>
              <a:t>Click icon to add picture</a:t>
            </a:r>
          </a:p>
        </p:txBody>
      </p:sp>
      <p:sp>
        <p:nvSpPr>
          <p:cNvPr id="8" name="object 11">
            <a:extLst>
              <a:ext uri="{FF2B5EF4-FFF2-40B4-BE49-F238E27FC236}">
                <a16:creationId xmlns:a16="http://schemas.microsoft.com/office/drawing/2014/main" id="{B3864E05-E66B-7644-BCFA-0951B0B75F30}"/>
              </a:ext>
            </a:extLst>
          </p:cNvPr>
          <p:cNvSpPr>
            <a:spLocks/>
          </p:cNvSpPr>
          <p:nvPr userDrawn="1"/>
        </p:nvSpPr>
        <p:spPr bwMode="auto">
          <a:xfrm>
            <a:off x="6223000" y="2349500"/>
            <a:ext cx="633678"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11" name="Text Placeholder 9">
            <a:extLst>
              <a:ext uri="{FF2B5EF4-FFF2-40B4-BE49-F238E27FC236}">
                <a16:creationId xmlns:a16="http://schemas.microsoft.com/office/drawing/2014/main" id="{03B8DE1E-1019-4D4A-B572-563640D87742}"/>
              </a:ext>
            </a:extLst>
          </p:cNvPr>
          <p:cNvSpPr>
            <a:spLocks noGrp="1"/>
          </p:cNvSpPr>
          <p:nvPr>
            <p:ph type="body" sz="quarter" idx="10" hasCustomPrompt="1"/>
          </p:nvPr>
        </p:nvSpPr>
        <p:spPr>
          <a:xfrm>
            <a:off x="6159500" y="2540000"/>
            <a:ext cx="4953000" cy="3810000"/>
          </a:xfrm>
          <a:prstGeom prst="rect">
            <a:avLst/>
          </a:prstGeom>
        </p:spPr>
        <p:txBody>
          <a:bodyPr/>
          <a:lstStyle>
            <a:lvl1pPr eaLnBrk="1" hangingPunct="1">
              <a:lnSpc>
                <a:spcPct val="130000"/>
              </a:lnSpc>
              <a:spcBef>
                <a:spcPts val="32"/>
              </a:spcBef>
              <a:defRPr sz="1417" b="0" i="0">
                <a:latin typeface="Lub Dub Medium" panose="020B0603030403020204" pitchFamily="34" charset="77"/>
              </a:defRPr>
            </a:lvl1pPr>
            <a:lvl2pPr>
              <a:defRPr sz="1417" b="0" i="0">
                <a:latin typeface="Lub Dub Medium" panose="020B0603030403020204" pitchFamily="34" charset="77"/>
              </a:defRPr>
            </a:lvl2pPr>
            <a:lvl3pPr>
              <a:defRPr sz="1417" b="0" i="0">
                <a:latin typeface="Lub Dub Medium" panose="020B0603030403020204" pitchFamily="34" charset="77"/>
              </a:defRPr>
            </a:lvl3pPr>
            <a:lvl4pPr>
              <a:defRPr sz="1417" b="0" i="0">
                <a:latin typeface="Lub Dub Medium" panose="020B0603030403020204" pitchFamily="34" charset="77"/>
              </a:defRPr>
            </a:lvl4pPr>
            <a:lvl5pPr>
              <a:defRPr sz="1417" b="0" i="0">
                <a:latin typeface="Lub Dub Medium" panose="020B0603030403020204" pitchFamily="34" charset="77"/>
              </a:defRPr>
            </a:lvl5pPr>
          </a:lstStyle>
          <a:p>
            <a:pPr eaLnBrk="1" hangingPunct="1">
              <a:lnSpc>
                <a:spcPct val="130000"/>
              </a:lnSpc>
              <a:spcBef>
                <a:spcPts val="100"/>
              </a:spcBef>
            </a:pPr>
            <a:r>
              <a:rPr lang="en-US" altLang="en-US" sz="141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417" dirty="0">
              <a:solidFill>
                <a:srgbClr val="231F20"/>
              </a:solidFill>
              <a:latin typeface="Lub Dub Medium" panose="020B0603030403020204" pitchFamily="34" charset="77"/>
            </a:endParaRPr>
          </a:p>
          <a:p>
            <a:pPr eaLnBrk="1" hangingPunct="1">
              <a:lnSpc>
                <a:spcPct val="130000"/>
              </a:lnSpc>
            </a:pPr>
            <a:r>
              <a:rPr lang="en-US" altLang="en-US" sz="1417"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12" name="Subtitle 2">
            <a:extLst>
              <a:ext uri="{FF2B5EF4-FFF2-40B4-BE49-F238E27FC236}">
                <a16:creationId xmlns:a16="http://schemas.microsoft.com/office/drawing/2014/main" id="{395FB973-7F7E-504C-9A0A-CD392A6DEA34}"/>
              </a:ext>
            </a:extLst>
          </p:cNvPr>
          <p:cNvSpPr>
            <a:spLocks noGrp="1"/>
          </p:cNvSpPr>
          <p:nvPr>
            <p:ph type="subTitle" idx="1" hasCustomPrompt="1"/>
          </p:nvPr>
        </p:nvSpPr>
        <p:spPr>
          <a:xfrm>
            <a:off x="6159500" y="1714500"/>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3" name="Title 1">
            <a:extLst>
              <a:ext uri="{FF2B5EF4-FFF2-40B4-BE49-F238E27FC236}">
                <a16:creationId xmlns:a16="http://schemas.microsoft.com/office/drawing/2014/main" id="{F5B6B7CB-6F2F-1944-A1EC-820432FDC5F4}"/>
              </a:ext>
            </a:extLst>
          </p:cNvPr>
          <p:cNvSpPr>
            <a:spLocks noGrp="1"/>
          </p:cNvSpPr>
          <p:nvPr>
            <p:ph type="ctrTitle" hasCustomPrompt="1"/>
          </p:nvPr>
        </p:nvSpPr>
        <p:spPr>
          <a:xfrm>
            <a:off x="6159500" y="1016001"/>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0787F1CE-D49C-7F4B-AAB7-28E1D7B37806}"/>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Slide Number Placeholder 2">
            <a:extLst>
              <a:ext uri="{FF2B5EF4-FFF2-40B4-BE49-F238E27FC236}">
                <a16:creationId xmlns:a16="http://schemas.microsoft.com/office/drawing/2014/main" id="{73E8F8F1-0491-7243-8831-F170A458E6FE}"/>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883476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Left - One Column">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19063" y="0"/>
            <a:ext cx="4929188" cy="6858000"/>
          </a:xfrm>
          <a:prstGeom prst="rect">
            <a:avLst/>
          </a:prstGeom>
        </p:spPr>
        <p:txBody>
          <a:bodyPr/>
          <a:lstStyle/>
          <a:p>
            <a:r>
              <a:rPr lang="en-US"/>
              <a:t>Click icon to add picture</a:t>
            </a:r>
          </a:p>
        </p:txBody>
      </p:sp>
      <p:sp>
        <p:nvSpPr>
          <p:cNvPr id="12" name="Content Placeholder 15">
            <a:extLst>
              <a:ext uri="{FF2B5EF4-FFF2-40B4-BE49-F238E27FC236}">
                <a16:creationId xmlns:a16="http://schemas.microsoft.com/office/drawing/2014/main" id="{9F716367-C745-804C-8A3F-9A046E4E1A05}"/>
              </a:ext>
            </a:extLst>
          </p:cNvPr>
          <p:cNvSpPr>
            <a:spLocks noGrp="1"/>
          </p:cNvSpPr>
          <p:nvPr>
            <p:ph sz="quarter" idx="14" hasCustomPrompt="1"/>
          </p:nvPr>
        </p:nvSpPr>
        <p:spPr>
          <a:xfrm>
            <a:off x="6159500" y="2540000"/>
            <a:ext cx="4953000" cy="3810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object 11">
            <a:extLst>
              <a:ext uri="{FF2B5EF4-FFF2-40B4-BE49-F238E27FC236}">
                <a16:creationId xmlns:a16="http://schemas.microsoft.com/office/drawing/2014/main" id="{23C63CA2-D906-8C4C-B049-6085C720AAA5}"/>
              </a:ext>
            </a:extLst>
          </p:cNvPr>
          <p:cNvSpPr>
            <a:spLocks/>
          </p:cNvSpPr>
          <p:nvPr userDrawn="1"/>
        </p:nvSpPr>
        <p:spPr bwMode="auto">
          <a:xfrm>
            <a:off x="6223000" y="2349500"/>
            <a:ext cx="633678"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13" name="Subtitle 2">
            <a:extLst>
              <a:ext uri="{FF2B5EF4-FFF2-40B4-BE49-F238E27FC236}">
                <a16:creationId xmlns:a16="http://schemas.microsoft.com/office/drawing/2014/main" id="{85A10330-1CEB-E143-8FF2-26BEF21067E6}"/>
              </a:ext>
            </a:extLst>
          </p:cNvPr>
          <p:cNvSpPr>
            <a:spLocks noGrp="1"/>
          </p:cNvSpPr>
          <p:nvPr>
            <p:ph type="subTitle" idx="1" hasCustomPrompt="1"/>
          </p:nvPr>
        </p:nvSpPr>
        <p:spPr>
          <a:xfrm>
            <a:off x="6159500" y="1714500"/>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4" name="Title 1">
            <a:extLst>
              <a:ext uri="{FF2B5EF4-FFF2-40B4-BE49-F238E27FC236}">
                <a16:creationId xmlns:a16="http://schemas.microsoft.com/office/drawing/2014/main" id="{8CE97F25-82F0-F14D-BAA0-EDEEF217B587}"/>
              </a:ext>
            </a:extLst>
          </p:cNvPr>
          <p:cNvSpPr>
            <a:spLocks noGrp="1"/>
          </p:cNvSpPr>
          <p:nvPr>
            <p:ph type="ctrTitle" hasCustomPrompt="1"/>
          </p:nvPr>
        </p:nvSpPr>
        <p:spPr>
          <a:xfrm>
            <a:off x="6159500" y="1016001"/>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8" name="Oval 7">
            <a:extLst>
              <a:ext uri="{FF2B5EF4-FFF2-40B4-BE49-F238E27FC236}">
                <a16:creationId xmlns:a16="http://schemas.microsoft.com/office/drawing/2014/main" id="{D793659F-33B0-C14C-B8CF-3E94AAF66F44}"/>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Slide Number Placeholder 2">
            <a:extLst>
              <a:ext uri="{FF2B5EF4-FFF2-40B4-BE49-F238E27FC236}">
                <a16:creationId xmlns:a16="http://schemas.microsoft.com/office/drawing/2014/main" id="{DFED5401-8B21-0440-9526-9A8552D8A4F9}"/>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363878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571500" y="1714500"/>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571500" y="1016002"/>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7265458" y="0"/>
            <a:ext cx="4926542" cy="6858000"/>
          </a:xfrm>
          <a:prstGeom prst="rect">
            <a:avLst/>
          </a:prstGeom>
        </p:spPr>
        <p:txBody>
          <a:bodyPr/>
          <a:lstStyle/>
          <a:p>
            <a:r>
              <a:rPr lang="en-US"/>
              <a:t>Click icon to add picture</a:t>
            </a:r>
          </a:p>
        </p:txBody>
      </p:sp>
      <p:sp>
        <p:nvSpPr>
          <p:cNvPr id="5" name="Oval 4">
            <a:extLst>
              <a:ext uri="{FF2B5EF4-FFF2-40B4-BE49-F238E27FC236}">
                <a16:creationId xmlns:a16="http://schemas.microsoft.com/office/drawing/2014/main" id="{B57A8FD8-0BAD-ED48-BA15-0DD596AE339D}"/>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565828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7265458" y="0"/>
            <a:ext cx="4926542" cy="6858000"/>
          </a:xfrm>
          <a:prstGeom prst="rect">
            <a:avLst/>
          </a:prstGeom>
        </p:spPr>
        <p:txBody>
          <a:bodyPr/>
          <a:lstStyle/>
          <a:p>
            <a:r>
              <a:rPr lang="en-US"/>
              <a:t>Click icon to add picture</a:t>
            </a:r>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571500" y="2540000"/>
            <a:ext cx="4953000" cy="3810000"/>
          </a:xfrm>
          <a:prstGeom prst="rect">
            <a:avLst/>
          </a:prstGeom>
        </p:spPr>
        <p:txBody>
          <a:bodyPr/>
          <a:lstStyle>
            <a:lvl1pPr eaLnBrk="1" hangingPunct="1">
              <a:lnSpc>
                <a:spcPct val="130000"/>
              </a:lnSpc>
              <a:spcBef>
                <a:spcPts val="32"/>
              </a:spcBef>
              <a:defRPr sz="1417" b="0" i="0">
                <a:latin typeface="Lub Dub Medium" panose="020B0603030403020204" pitchFamily="34" charset="77"/>
              </a:defRPr>
            </a:lvl1pPr>
            <a:lvl2pPr>
              <a:defRPr sz="1417" b="0" i="0">
                <a:latin typeface="Lub Dub Medium" panose="020B0603030403020204" pitchFamily="34" charset="77"/>
              </a:defRPr>
            </a:lvl2pPr>
            <a:lvl3pPr>
              <a:defRPr sz="1417" b="0" i="0">
                <a:latin typeface="Lub Dub Medium" panose="020B0603030403020204" pitchFamily="34" charset="77"/>
              </a:defRPr>
            </a:lvl3pPr>
            <a:lvl4pPr>
              <a:defRPr sz="1417" b="0" i="0">
                <a:latin typeface="Lub Dub Medium" panose="020B0603030403020204" pitchFamily="34" charset="77"/>
              </a:defRPr>
            </a:lvl4pPr>
            <a:lvl5pPr>
              <a:defRPr sz="1417" b="0" i="0">
                <a:latin typeface="Lub Dub Medium" panose="020B0603030403020204" pitchFamily="34" charset="77"/>
              </a:defRPr>
            </a:lvl5pPr>
          </a:lstStyle>
          <a:p>
            <a:pPr eaLnBrk="1" hangingPunct="1">
              <a:lnSpc>
                <a:spcPct val="130000"/>
              </a:lnSpc>
              <a:spcBef>
                <a:spcPts val="100"/>
              </a:spcBef>
            </a:pPr>
            <a:r>
              <a:rPr lang="en-US" altLang="en-US" sz="141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417" dirty="0">
              <a:solidFill>
                <a:srgbClr val="231F20"/>
              </a:solidFill>
              <a:latin typeface="Lub Dub Medium" panose="020B0603030403020204" pitchFamily="34" charset="77"/>
            </a:endParaRPr>
          </a:p>
          <a:p>
            <a:pPr eaLnBrk="1" hangingPunct="1">
              <a:lnSpc>
                <a:spcPct val="130000"/>
              </a:lnSpc>
            </a:pPr>
            <a:r>
              <a:rPr lang="en-US" altLang="en-US" sz="1417"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571500" y="1714500"/>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571500" y="1016002"/>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571500" y="2349500"/>
            <a:ext cx="633678"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193212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7265458" y="0"/>
            <a:ext cx="4926542" cy="6858000"/>
          </a:xfrm>
          <a:prstGeom prst="rect">
            <a:avLst/>
          </a:prstGeom>
        </p:spPr>
        <p:txBody>
          <a:bodyPr/>
          <a:lstStyle/>
          <a:p>
            <a:r>
              <a:rPr lang="en-US"/>
              <a:t>Click icon to add picture</a:t>
            </a:r>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571500" y="2540000"/>
            <a:ext cx="4953000" cy="3810000"/>
          </a:xfrm>
          <a:prstGeom prst="rect">
            <a:avLst/>
          </a:prstGeom>
        </p:spPr>
        <p:txBody>
          <a:bodyPr/>
          <a:lstStyle>
            <a:lvl1pPr marL="0" indent="0">
              <a:buNone/>
              <a:defRPr sz="1500" b="0" i="0">
                <a:solidFill>
                  <a:srgbClr val="C10E2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571500" y="1714500"/>
            <a:ext cx="49530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571500" y="1016002"/>
            <a:ext cx="4953000" cy="761998"/>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571500" y="2349500"/>
            <a:ext cx="633678"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92074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D3F746-6F15-4A32-9B26-EBD7A52C44F7}" type="datetimeFigureOut">
              <a:rPr lang="en-US"/>
              <a:pPr>
                <a:defRPr/>
              </a:pPr>
              <a:t>9/19/2022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FE2E620-39F4-4D9E-A072-82672B362F00}" type="slidenum">
              <a:rPr lang="en-US"/>
              <a:pPr/>
              <a:t>‹#›</a:t>
            </a:fld>
            <a:endParaRPr lang="en-US"/>
          </a:p>
        </p:txBody>
      </p:sp>
    </p:spTree>
    <p:extLst>
      <p:ext uri="{BB962C8B-B14F-4D97-AF65-F5344CB8AC3E}">
        <p14:creationId xmlns:p14="http://schemas.microsoft.com/office/powerpoint/2010/main" val="1441542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ED806F-12DC-A14A-B979-04A5FE689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0" y="8283"/>
            <a:ext cx="5905500" cy="6858000"/>
          </a:xfrm>
          <a:prstGeom prst="rect">
            <a:avLst/>
          </a:prstGeom>
        </p:spPr>
      </p:pic>
      <p:sp>
        <p:nvSpPr>
          <p:cNvPr id="5" name="object 3">
            <a:extLst>
              <a:ext uri="{FF2B5EF4-FFF2-40B4-BE49-F238E27FC236}">
                <a16:creationId xmlns:a16="http://schemas.microsoft.com/office/drawing/2014/main" id="{F99541DB-7A3A-0345-B0B1-81BB7B4A42BA}"/>
              </a:ext>
            </a:extLst>
          </p:cNvPr>
          <p:cNvSpPr>
            <a:spLocks/>
          </p:cNvSpPr>
          <p:nvPr userDrawn="1"/>
        </p:nvSpPr>
        <p:spPr bwMode="auto">
          <a:xfrm>
            <a:off x="5545667" y="4153958"/>
            <a:ext cx="1092729" cy="0"/>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88900">
            <a:solidFill>
              <a:srgbClr val="09030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7" name="TextBox 6">
            <a:extLst>
              <a:ext uri="{FF2B5EF4-FFF2-40B4-BE49-F238E27FC236}">
                <a16:creationId xmlns:a16="http://schemas.microsoft.com/office/drawing/2014/main" id="{86A62EC9-3BC5-A046-A31B-A1BF254CAB55}"/>
              </a:ext>
            </a:extLst>
          </p:cNvPr>
          <p:cNvSpPr txBox="1"/>
          <p:nvPr userDrawn="1"/>
        </p:nvSpPr>
        <p:spPr>
          <a:xfrm>
            <a:off x="3893343" y="2942167"/>
            <a:ext cx="4397375" cy="1054135"/>
          </a:xfrm>
          <a:prstGeom prst="rect">
            <a:avLst/>
          </a:prstGeom>
          <a:noFill/>
        </p:spPr>
        <p:txBody>
          <a:bodyPr wrap="square" rtlCol="0">
            <a:spAutoFit/>
          </a:bodyPr>
          <a:lstStyle/>
          <a:p>
            <a:pPr algn="ctr"/>
            <a:r>
              <a:rPr lang="en-US" sz="6250" b="0" i="1" spc="-125" dirty="0">
                <a:solidFill>
                  <a:schemeClr val="tx1"/>
                </a:solidFill>
                <a:latin typeface="Lub Dub Medium" panose="020B0603030403020204" pitchFamily="34" charset="77"/>
              </a:rPr>
              <a:t>Thank You.</a:t>
            </a:r>
          </a:p>
        </p:txBody>
      </p:sp>
      <p:pic>
        <p:nvPicPr>
          <p:cNvPr id="8" name="Picture 7">
            <a:extLst>
              <a:ext uri="{FF2B5EF4-FFF2-40B4-BE49-F238E27FC236}">
                <a16:creationId xmlns:a16="http://schemas.microsoft.com/office/drawing/2014/main" id="{67EC8401-F620-8D4C-8CDE-279F58F58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73" y="404765"/>
            <a:ext cx="1576917" cy="853011"/>
          </a:xfrm>
          <a:prstGeom prst="rect">
            <a:avLst/>
          </a:prstGeom>
        </p:spPr>
      </p:pic>
      <p:sp>
        <p:nvSpPr>
          <p:cNvPr id="9" name="Oval 8">
            <a:extLst>
              <a:ext uri="{FF2B5EF4-FFF2-40B4-BE49-F238E27FC236}">
                <a16:creationId xmlns:a16="http://schemas.microsoft.com/office/drawing/2014/main" id="{4DAAE981-D134-A045-8653-9A0B70B268DC}"/>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Slide Number Placeholder 2">
            <a:extLst>
              <a:ext uri="{FF2B5EF4-FFF2-40B4-BE49-F238E27FC236}">
                <a16:creationId xmlns:a16="http://schemas.microsoft.com/office/drawing/2014/main" id="{95875A73-15D5-264F-AC60-210892EE7B2E}"/>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901109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F3EDD7-9AB5-BE4B-B795-BA31F7B21AB1}"/>
              </a:ext>
            </a:extLst>
          </p:cNvPr>
          <p:cNvSpPr/>
          <p:nvPr userDrawn="1"/>
        </p:nvSpPr>
        <p:spPr>
          <a:xfrm>
            <a:off x="0" y="0"/>
            <a:ext cx="12192000" cy="68580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8139" eaLnBrk="1" fontAlgn="auto" hangingPunct="1">
              <a:spcBef>
                <a:spcPts val="0"/>
              </a:spcBef>
              <a:spcAft>
                <a:spcPts val="0"/>
              </a:spcAft>
              <a:defRPr/>
            </a:pPr>
            <a:endParaRPr lang="en-US" sz="637" dirty="0"/>
          </a:p>
        </p:txBody>
      </p:sp>
      <p:sp>
        <p:nvSpPr>
          <p:cNvPr id="4" name="object 3">
            <a:extLst>
              <a:ext uri="{FF2B5EF4-FFF2-40B4-BE49-F238E27FC236}">
                <a16:creationId xmlns:a16="http://schemas.microsoft.com/office/drawing/2014/main" id="{E84C7E5E-FAC5-A640-926A-E85D069AE2BD}"/>
              </a:ext>
            </a:extLst>
          </p:cNvPr>
          <p:cNvSpPr>
            <a:spLocks/>
          </p:cNvSpPr>
          <p:nvPr userDrawn="1"/>
        </p:nvSpPr>
        <p:spPr bwMode="auto">
          <a:xfrm>
            <a:off x="5545667" y="4153958"/>
            <a:ext cx="1092729" cy="0"/>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88900">
            <a:solidFill>
              <a:srgbClr val="09030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5" name="TextBox 4">
            <a:extLst>
              <a:ext uri="{FF2B5EF4-FFF2-40B4-BE49-F238E27FC236}">
                <a16:creationId xmlns:a16="http://schemas.microsoft.com/office/drawing/2014/main" id="{E4AA3A45-4F2F-534A-9A46-4416653664F7}"/>
              </a:ext>
            </a:extLst>
          </p:cNvPr>
          <p:cNvSpPr txBox="1"/>
          <p:nvPr userDrawn="1"/>
        </p:nvSpPr>
        <p:spPr>
          <a:xfrm>
            <a:off x="3893343" y="2942167"/>
            <a:ext cx="4397375" cy="1054135"/>
          </a:xfrm>
          <a:prstGeom prst="rect">
            <a:avLst/>
          </a:prstGeom>
          <a:noFill/>
        </p:spPr>
        <p:txBody>
          <a:bodyPr wrap="square" rtlCol="0">
            <a:spAutoFit/>
          </a:bodyPr>
          <a:lstStyle/>
          <a:p>
            <a:pPr algn="ctr"/>
            <a:r>
              <a:rPr lang="en-US" sz="6250" b="0" i="1" spc="-125" dirty="0">
                <a:solidFill>
                  <a:schemeClr val="bg1"/>
                </a:solidFill>
                <a:latin typeface="Lub Dub Medium" panose="020B0603030403020204" pitchFamily="34" charset="77"/>
              </a:rPr>
              <a:t>Thank You.</a:t>
            </a:r>
          </a:p>
        </p:txBody>
      </p:sp>
      <p:pic>
        <p:nvPicPr>
          <p:cNvPr id="8" name="Picture 10">
            <a:extLst>
              <a:ext uri="{FF2B5EF4-FFF2-40B4-BE49-F238E27FC236}">
                <a16:creationId xmlns:a16="http://schemas.microsoft.com/office/drawing/2014/main" id="{7E06D7D0-32E3-F343-B2BB-AB1FCEE0B1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3573" y="404764"/>
            <a:ext cx="1576918" cy="85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4BB89EE-C79D-F24A-9CCC-411D5FE2B828}"/>
              </a:ext>
            </a:extLst>
          </p:cNvPr>
          <p:cNvSpPr/>
          <p:nvPr userDrawn="1"/>
        </p:nvSpPr>
        <p:spPr>
          <a:xfrm>
            <a:off x="11747500" y="6413500"/>
            <a:ext cx="254000" cy="254000"/>
          </a:xfrm>
          <a:prstGeom prst="ellipse">
            <a:avLst/>
          </a:prstGeom>
          <a:noFill/>
          <a:ln w="317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9900A639-AFF9-8F4D-8B38-AE650D3BC39C}"/>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chemeClr val="bg1"/>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51765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89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82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828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20.xml"/><Relationship Id="rId4" Type="http://schemas.openxmlformats.org/officeDocument/2006/relationships/image" Target="../media/image8.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1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3.png"/></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3.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4.png"/><Relationship Id="rId5" Type="http://schemas.openxmlformats.org/officeDocument/2006/relationships/slideLayout" Target="../slideLayouts/slideLayout45.xml"/><Relationship Id="rId10" Type="http://schemas.openxmlformats.org/officeDocument/2006/relationships/theme" Target="../theme/theme19.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theme" Target="../theme/theme20.xml"/><Relationship Id="rId4" Type="http://schemas.openxmlformats.org/officeDocument/2006/relationships/slideLayout" Target="../slideLayouts/slideLayout53.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13.png"/><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13.png"/><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theme" Target="../theme/theme7.xml"/><Relationship Id="rId4"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8.xml"/><Relationship Id="rId1" Type="http://schemas.openxmlformats.org/officeDocument/2006/relationships/slideLayout" Target="../slideLayouts/slideLayout15.xml"/><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theme" Target="../theme/theme9.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5" y="-59267"/>
            <a:ext cx="12281678" cy="6917267"/>
          </a:xfrm>
          <a:prstGeom prst="rect">
            <a:avLst/>
          </a:prstGeom>
        </p:spPr>
      </p:pic>
    </p:spTree>
    <p:extLst>
      <p:ext uri="{BB962C8B-B14F-4D97-AF65-F5344CB8AC3E}">
        <p14:creationId xmlns:p14="http://schemas.microsoft.com/office/powerpoint/2010/main" val="589407533"/>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5167"/>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ea typeface="+mn-ea"/>
                <a:cs typeface="+mn-cs"/>
              </a:defRPr>
            </a:lvl1pPr>
          </a:lstStyle>
          <a:p>
            <a:fld id="{1930C347-EA2B-4530-A712-12567BBA234E}" type="slidenum">
              <a:rPr lang="en-US" smtClean="0"/>
              <a:t>‹#›</a:t>
            </a:fld>
            <a:endParaRPr lang="en-US"/>
          </a:p>
        </p:txBody>
      </p:sp>
      <p:pic>
        <p:nvPicPr>
          <p:cNvPr id="3" name="Picture 2">
            <a:extLst>
              <a:ext uri="{FF2B5EF4-FFF2-40B4-BE49-F238E27FC236}">
                <a16:creationId xmlns:a16="http://schemas.microsoft.com/office/drawing/2014/main" id="{660E9BAD-237F-AD43-80A9-6800B03E1F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779" y="6320471"/>
            <a:ext cx="1203571" cy="392364"/>
          </a:xfrm>
          <a:prstGeom prst="rect">
            <a:avLst/>
          </a:prstGeom>
        </p:spPr>
      </p:pic>
    </p:spTree>
    <p:extLst>
      <p:ext uri="{BB962C8B-B14F-4D97-AF65-F5344CB8AC3E}">
        <p14:creationId xmlns:p14="http://schemas.microsoft.com/office/powerpoint/2010/main" val="763535509"/>
      </p:ext>
    </p:extLst>
  </p:cSld>
  <p:clrMap bg1="lt1" tx1="dk1" bg2="lt2" tx2="dk2" accent1="accent1" accent2="accent2" accent3="accent3" accent4="accent4" accent5="accent5" accent6="accent6" hlink="hlink" folHlink="folHlink"/>
  <p:transition spd="med">
    <p:fade/>
  </p:transition>
  <p:hf hdr="0" ftr="0" dt="0"/>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2pPr>
      <a:lvl3pPr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3pPr>
      <a:lvl4pPr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4pPr>
      <a:lvl5pPr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Clr>
          <a:srgbClr val="FF7900"/>
        </a:buClr>
        <a:buFont typeface="Arial" charset="0"/>
        <a:buChar char="•"/>
        <a:defRPr sz="4267"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Clr>
          <a:srgbClr val="FF7900"/>
        </a:buClr>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Clr>
          <a:srgbClr val="FF7900"/>
        </a:buClr>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Clr>
          <a:srgbClr val="FF7900"/>
        </a:buClr>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Clr>
          <a:srgbClr val="FF7900"/>
        </a:buClr>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p:nvPicPr>
        <p:blipFill>
          <a:blip r:embed="rId4"/>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177443361"/>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p:nvPicPr>
        <p:blipFill>
          <a:blip r:embed="rId3"/>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3800645110"/>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p:nvPicPr>
        <p:blipFill rotWithShape="1">
          <a:blip r:embed="rId3"/>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285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242767619"/>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3208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60" r:id="rId5"/>
    <p:sldLayoutId id="2147483800" r:id="rId6"/>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380985" algn="ctr" rtl="0" eaLnBrk="1" fontAlgn="base" hangingPunct="1">
        <a:spcBef>
          <a:spcPct val="0"/>
        </a:spcBef>
        <a:spcAft>
          <a:spcPct val="0"/>
        </a:spcAft>
        <a:defRPr>
          <a:solidFill>
            <a:schemeClr val="tx2"/>
          </a:solidFill>
          <a:latin typeface="Calibri" panose="020F0502020204030204" pitchFamily="34" charset="0"/>
        </a:defRPr>
      </a:lvl6pPr>
      <a:lvl7pPr marL="761970" algn="ctr" rtl="0" eaLnBrk="1" fontAlgn="base" hangingPunct="1">
        <a:spcBef>
          <a:spcPct val="0"/>
        </a:spcBef>
        <a:spcAft>
          <a:spcPct val="0"/>
        </a:spcAft>
        <a:defRPr>
          <a:solidFill>
            <a:schemeClr val="tx2"/>
          </a:solidFill>
          <a:latin typeface="Calibri" panose="020F0502020204030204" pitchFamily="34" charset="0"/>
        </a:defRPr>
      </a:lvl7pPr>
      <a:lvl8pPr marL="1142954" algn="ctr" rtl="0" eaLnBrk="1" fontAlgn="base" hangingPunct="1">
        <a:spcBef>
          <a:spcPct val="0"/>
        </a:spcBef>
        <a:spcAft>
          <a:spcPct val="0"/>
        </a:spcAft>
        <a:defRPr>
          <a:solidFill>
            <a:schemeClr val="tx2"/>
          </a:solidFill>
          <a:latin typeface="Calibri" panose="020F0502020204030204" pitchFamily="34" charset="0"/>
        </a:defRPr>
      </a:lvl8pPr>
      <a:lvl9pPr marL="1523939"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380985" algn="l" rtl="0" eaLnBrk="1" fontAlgn="base" hangingPunct="1">
        <a:spcBef>
          <a:spcPct val="20000"/>
        </a:spcBef>
        <a:spcAft>
          <a:spcPct val="0"/>
        </a:spcAft>
        <a:defRPr>
          <a:solidFill>
            <a:schemeClr val="tx1"/>
          </a:solidFill>
          <a:latin typeface="+mn-lt"/>
          <a:ea typeface="+mn-ea"/>
          <a:cs typeface="+mn-cs"/>
        </a:defRPr>
      </a:lvl2pPr>
      <a:lvl3pPr marL="761970" algn="l" rtl="0" eaLnBrk="1" fontAlgn="base" hangingPunct="1">
        <a:spcBef>
          <a:spcPct val="20000"/>
        </a:spcBef>
        <a:spcAft>
          <a:spcPct val="0"/>
        </a:spcAft>
        <a:defRPr>
          <a:solidFill>
            <a:schemeClr val="tx1"/>
          </a:solidFill>
          <a:latin typeface="+mn-lt"/>
          <a:ea typeface="+mn-ea"/>
          <a:cs typeface="+mn-cs"/>
        </a:defRPr>
      </a:lvl3pPr>
      <a:lvl4pPr marL="1142954" algn="l" rtl="0" eaLnBrk="1" fontAlgn="base" hangingPunct="1">
        <a:spcBef>
          <a:spcPct val="20000"/>
        </a:spcBef>
        <a:spcAft>
          <a:spcPct val="0"/>
        </a:spcAft>
        <a:defRPr>
          <a:solidFill>
            <a:schemeClr val="tx1"/>
          </a:solidFill>
          <a:latin typeface="+mn-lt"/>
          <a:ea typeface="+mn-ea"/>
          <a:cs typeface="+mn-cs"/>
        </a:defRPr>
      </a:lvl4pPr>
      <a:lvl5pPr marL="1523939" algn="l" rtl="0" eaLnBrk="1" fontAlgn="base" hangingPunct="1">
        <a:spcBef>
          <a:spcPct val="20000"/>
        </a:spcBef>
        <a:spcAft>
          <a:spcPct val="0"/>
        </a:spcAft>
        <a:defRPr>
          <a:solidFill>
            <a:schemeClr val="tx1"/>
          </a:solidFill>
          <a:latin typeface="+mn-lt"/>
          <a:ea typeface="+mn-ea"/>
          <a:cs typeface="+mn-cs"/>
        </a:defRPr>
      </a:lvl5pPr>
      <a:lvl6pPr marL="1904924" eaLnBrk="1" hangingPunct="1">
        <a:defRPr>
          <a:latin typeface="+mn-lt"/>
          <a:ea typeface="+mn-ea"/>
          <a:cs typeface="+mn-cs"/>
        </a:defRPr>
      </a:lvl6pPr>
      <a:lvl7pPr marL="2285909" eaLnBrk="1" hangingPunct="1">
        <a:defRPr>
          <a:latin typeface="+mn-lt"/>
          <a:ea typeface="+mn-ea"/>
          <a:cs typeface="+mn-cs"/>
        </a:defRPr>
      </a:lvl7pPr>
      <a:lvl8pPr marL="2666893" eaLnBrk="1" hangingPunct="1">
        <a:defRPr>
          <a:latin typeface="+mn-lt"/>
          <a:ea typeface="+mn-ea"/>
          <a:cs typeface="+mn-cs"/>
        </a:defRPr>
      </a:lvl8pPr>
      <a:lvl9pPr marL="3047878" eaLnBrk="1" hangingPunct="1">
        <a:defRPr>
          <a:latin typeface="+mn-lt"/>
          <a:ea typeface="+mn-ea"/>
          <a:cs typeface="+mn-cs"/>
        </a:defRPr>
      </a:lvl9pPr>
    </p:bodyStyle>
    <p:otherStyle>
      <a:lvl1pPr marL="0" eaLnBrk="1" hangingPunct="1">
        <a:defRPr>
          <a:latin typeface="+mn-lt"/>
          <a:ea typeface="+mn-ea"/>
          <a:cs typeface="+mn-cs"/>
        </a:defRPr>
      </a:lvl1pPr>
      <a:lvl2pPr marL="380985" eaLnBrk="1" hangingPunct="1">
        <a:defRPr>
          <a:latin typeface="+mn-lt"/>
          <a:ea typeface="+mn-ea"/>
          <a:cs typeface="+mn-cs"/>
        </a:defRPr>
      </a:lvl2pPr>
      <a:lvl3pPr marL="761970" eaLnBrk="1" hangingPunct="1">
        <a:defRPr>
          <a:latin typeface="+mn-lt"/>
          <a:ea typeface="+mn-ea"/>
          <a:cs typeface="+mn-cs"/>
        </a:defRPr>
      </a:lvl3pPr>
      <a:lvl4pPr marL="1142954" eaLnBrk="1" hangingPunct="1">
        <a:defRPr>
          <a:latin typeface="+mn-lt"/>
          <a:ea typeface="+mn-ea"/>
          <a:cs typeface="+mn-cs"/>
        </a:defRPr>
      </a:lvl4pPr>
      <a:lvl5pPr marL="1523939" eaLnBrk="1" hangingPunct="1">
        <a:defRPr>
          <a:latin typeface="+mn-lt"/>
          <a:ea typeface="+mn-ea"/>
          <a:cs typeface="+mn-cs"/>
        </a:defRPr>
      </a:lvl5pPr>
      <a:lvl6pPr marL="1904924" eaLnBrk="1" hangingPunct="1">
        <a:defRPr>
          <a:latin typeface="+mn-lt"/>
          <a:ea typeface="+mn-ea"/>
          <a:cs typeface="+mn-cs"/>
        </a:defRPr>
      </a:lvl6pPr>
      <a:lvl7pPr marL="2285909" eaLnBrk="1" hangingPunct="1">
        <a:defRPr>
          <a:latin typeface="+mn-lt"/>
          <a:ea typeface="+mn-ea"/>
          <a:cs typeface="+mn-cs"/>
        </a:defRPr>
      </a:lvl7pPr>
      <a:lvl8pPr marL="2666893" eaLnBrk="1" hangingPunct="1">
        <a:defRPr>
          <a:latin typeface="+mn-lt"/>
          <a:ea typeface="+mn-ea"/>
          <a:cs typeface="+mn-cs"/>
        </a:defRPr>
      </a:lvl8pPr>
      <a:lvl9pPr marL="3047878" eaLnBrk="1" hangingPunct="1">
        <a:defRPr>
          <a:latin typeface="+mn-lt"/>
          <a:ea typeface="+mn-ea"/>
          <a:cs typeface="+mn-cs"/>
        </a:defRPr>
      </a:lvl9pPr>
    </p:otherStyle>
  </p:txStyles>
  <p:extLst>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64322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380985" algn="ctr" rtl="0" eaLnBrk="1" fontAlgn="base" hangingPunct="1">
        <a:spcBef>
          <a:spcPct val="0"/>
        </a:spcBef>
        <a:spcAft>
          <a:spcPct val="0"/>
        </a:spcAft>
        <a:defRPr>
          <a:solidFill>
            <a:schemeClr val="tx2"/>
          </a:solidFill>
          <a:latin typeface="Calibri" panose="020F0502020204030204" pitchFamily="34" charset="0"/>
        </a:defRPr>
      </a:lvl6pPr>
      <a:lvl7pPr marL="761970" algn="ctr" rtl="0" eaLnBrk="1" fontAlgn="base" hangingPunct="1">
        <a:spcBef>
          <a:spcPct val="0"/>
        </a:spcBef>
        <a:spcAft>
          <a:spcPct val="0"/>
        </a:spcAft>
        <a:defRPr>
          <a:solidFill>
            <a:schemeClr val="tx2"/>
          </a:solidFill>
          <a:latin typeface="Calibri" panose="020F0502020204030204" pitchFamily="34" charset="0"/>
        </a:defRPr>
      </a:lvl7pPr>
      <a:lvl8pPr marL="1142954" algn="ctr" rtl="0" eaLnBrk="1" fontAlgn="base" hangingPunct="1">
        <a:spcBef>
          <a:spcPct val="0"/>
        </a:spcBef>
        <a:spcAft>
          <a:spcPct val="0"/>
        </a:spcAft>
        <a:defRPr>
          <a:solidFill>
            <a:schemeClr val="tx2"/>
          </a:solidFill>
          <a:latin typeface="Calibri" panose="020F0502020204030204" pitchFamily="34" charset="0"/>
        </a:defRPr>
      </a:lvl8pPr>
      <a:lvl9pPr marL="1523939"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380985" algn="l" rtl="0" eaLnBrk="1" fontAlgn="base" hangingPunct="1">
        <a:spcBef>
          <a:spcPct val="20000"/>
        </a:spcBef>
        <a:spcAft>
          <a:spcPct val="0"/>
        </a:spcAft>
        <a:defRPr>
          <a:solidFill>
            <a:schemeClr val="tx1"/>
          </a:solidFill>
          <a:latin typeface="+mn-lt"/>
          <a:ea typeface="+mn-ea"/>
          <a:cs typeface="+mn-cs"/>
        </a:defRPr>
      </a:lvl2pPr>
      <a:lvl3pPr marL="761970" algn="l" rtl="0" eaLnBrk="1" fontAlgn="base" hangingPunct="1">
        <a:spcBef>
          <a:spcPct val="20000"/>
        </a:spcBef>
        <a:spcAft>
          <a:spcPct val="0"/>
        </a:spcAft>
        <a:defRPr>
          <a:solidFill>
            <a:schemeClr val="tx1"/>
          </a:solidFill>
          <a:latin typeface="+mn-lt"/>
          <a:ea typeface="+mn-ea"/>
          <a:cs typeface="+mn-cs"/>
        </a:defRPr>
      </a:lvl3pPr>
      <a:lvl4pPr marL="1142954" algn="l" rtl="0" eaLnBrk="1" fontAlgn="base" hangingPunct="1">
        <a:spcBef>
          <a:spcPct val="20000"/>
        </a:spcBef>
        <a:spcAft>
          <a:spcPct val="0"/>
        </a:spcAft>
        <a:defRPr>
          <a:solidFill>
            <a:schemeClr val="tx1"/>
          </a:solidFill>
          <a:latin typeface="+mn-lt"/>
          <a:ea typeface="+mn-ea"/>
          <a:cs typeface="+mn-cs"/>
        </a:defRPr>
      </a:lvl4pPr>
      <a:lvl5pPr marL="1523939" algn="l" rtl="0" eaLnBrk="1" fontAlgn="base" hangingPunct="1">
        <a:spcBef>
          <a:spcPct val="20000"/>
        </a:spcBef>
        <a:spcAft>
          <a:spcPct val="0"/>
        </a:spcAft>
        <a:defRPr>
          <a:solidFill>
            <a:schemeClr val="tx1"/>
          </a:solidFill>
          <a:latin typeface="+mn-lt"/>
          <a:ea typeface="+mn-ea"/>
          <a:cs typeface="+mn-cs"/>
        </a:defRPr>
      </a:lvl5pPr>
      <a:lvl6pPr marL="1904924" eaLnBrk="1" hangingPunct="1">
        <a:defRPr>
          <a:latin typeface="+mn-lt"/>
          <a:ea typeface="+mn-ea"/>
          <a:cs typeface="+mn-cs"/>
        </a:defRPr>
      </a:lvl6pPr>
      <a:lvl7pPr marL="2285909" eaLnBrk="1" hangingPunct="1">
        <a:defRPr>
          <a:latin typeface="+mn-lt"/>
          <a:ea typeface="+mn-ea"/>
          <a:cs typeface="+mn-cs"/>
        </a:defRPr>
      </a:lvl7pPr>
      <a:lvl8pPr marL="2666893" eaLnBrk="1" hangingPunct="1">
        <a:defRPr>
          <a:latin typeface="+mn-lt"/>
          <a:ea typeface="+mn-ea"/>
          <a:cs typeface="+mn-cs"/>
        </a:defRPr>
      </a:lvl8pPr>
      <a:lvl9pPr marL="3047878" eaLnBrk="1" hangingPunct="1">
        <a:defRPr>
          <a:latin typeface="+mn-lt"/>
          <a:ea typeface="+mn-ea"/>
          <a:cs typeface="+mn-cs"/>
        </a:defRPr>
      </a:lvl9pPr>
    </p:bodyStyle>
    <p:otherStyle>
      <a:lvl1pPr marL="0" eaLnBrk="1" hangingPunct="1">
        <a:defRPr>
          <a:latin typeface="+mn-lt"/>
          <a:ea typeface="+mn-ea"/>
          <a:cs typeface="+mn-cs"/>
        </a:defRPr>
      </a:lvl1pPr>
      <a:lvl2pPr marL="380985" eaLnBrk="1" hangingPunct="1">
        <a:defRPr>
          <a:latin typeface="+mn-lt"/>
          <a:ea typeface="+mn-ea"/>
          <a:cs typeface="+mn-cs"/>
        </a:defRPr>
      </a:lvl2pPr>
      <a:lvl3pPr marL="761970" eaLnBrk="1" hangingPunct="1">
        <a:defRPr>
          <a:latin typeface="+mn-lt"/>
          <a:ea typeface="+mn-ea"/>
          <a:cs typeface="+mn-cs"/>
        </a:defRPr>
      </a:lvl3pPr>
      <a:lvl4pPr marL="1142954" eaLnBrk="1" hangingPunct="1">
        <a:defRPr>
          <a:latin typeface="+mn-lt"/>
          <a:ea typeface="+mn-ea"/>
          <a:cs typeface="+mn-cs"/>
        </a:defRPr>
      </a:lvl4pPr>
      <a:lvl5pPr marL="1523939" eaLnBrk="1" hangingPunct="1">
        <a:defRPr>
          <a:latin typeface="+mn-lt"/>
          <a:ea typeface="+mn-ea"/>
          <a:cs typeface="+mn-cs"/>
        </a:defRPr>
      </a:lvl5pPr>
      <a:lvl6pPr marL="1904924" eaLnBrk="1" hangingPunct="1">
        <a:defRPr>
          <a:latin typeface="+mn-lt"/>
          <a:ea typeface="+mn-ea"/>
          <a:cs typeface="+mn-cs"/>
        </a:defRPr>
      </a:lvl6pPr>
      <a:lvl7pPr marL="2285909" eaLnBrk="1" hangingPunct="1">
        <a:defRPr>
          <a:latin typeface="+mn-lt"/>
          <a:ea typeface="+mn-ea"/>
          <a:cs typeface="+mn-cs"/>
        </a:defRPr>
      </a:lvl7pPr>
      <a:lvl8pPr marL="2666893" eaLnBrk="1" hangingPunct="1">
        <a:defRPr>
          <a:latin typeface="+mn-lt"/>
          <a:ea typeface="+mn-ea"/>
          <a:cs typeface="+mn-cs"/>
        </a:defRPr>
      </a:lvl8pPr>
      <a:lvl9pPr marL="3047878" eaLnBrk="1" hangingPunct="1">
        <a:defRPr>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4501" y="370417"/>
            <a:ext cx="1013354" cy="548159"/>
          </a:xfrm>
          <a:prstGeom prst="rect">
            <a:avLst/>
          </a:prstGeom>
        </p:spPr>
      </p:pic>
    </p:spTree>
    <p:extLst>
      <p:ext uri="{BB962C8B-B14F-4D97-AF65-F5344CB8AC3E}">
        <p14:creationId xmlns:p14="http://schemas.microsoft.com/office/powerpoint/2010/main" val="274441985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805" r:id="rId7"/>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29536"/>
      </p:ext>
    </p:extLst>
  </p:cSld>
  <p:clrMap bg1="lt1" tx1="dk1" bg2="lt2" tx2="dk2" accent1="accent1" accent2="accent2" accent3="accent3" accent4="accent4" accent5="accent5" accent6="accent6" hlink="hlink" folHlink="folHlink"/>
  <p:sldLayoutIdLst>
    <p:sldLayoutId id="2147483773" r:id="rId1"/>
    <p:sldLayoutId id="2147483774" r:id="rId2"/>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dirty="0"/>
          </a:p>
        </p:txBody>
      </p:sp>
      <p:pic>
        <p:nvPicPr>
          <p:cNvPr id="12" name="Picture 11">
            <a:extLst>
              <a:ext uri="{FF2B5EF4-FFF2-40B4-BE49-F238E27FC236}">
                <a16:creationId xmlns:a16="http://schemas.microsoft.com/office/drawing/2014/main" id="{1CC415AC-582A-5A4A-811D-84C31100026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6500" y="8283"/>
            <a:ext cx="5905500" cy="6858000"/>
          </a:xfrm>
          <a:prstGeom prst="rect">
            <a:avLst/>
          </a:prstGeom>
        </p:spPr>
      </p:pic>
      <p:pic>
        <p:nvPicPr>
          <p:cNvPr id="5" name="Picture 4">
            <a:extLst>
              <a:ext uri="{FF2B5EF4-FFF2-40B4-BE49-F238E27FC236}">
                <a16:creationId xmlns:a16="http://schemas.microsoft.com/office/drawing/2014/main" id="{EDB111D8-72E0-7A4C-9D21-F18ECBF3C3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4501" y="370417"/>
            <a:ext cx="1013354" cy="548159"/>
          </a:xfrm>
          <a:prstGeom prst="rect">
            <a:avLst/>
          </a:prstGeom>
        </p:spPr>
      </p:pic>
    </p:spTree>
    <p:extLst>
      <p:ext uri="{BB962C8B-B14F-4D97-AF65-F5344CB8AC3E}">
        <p14:creationId xmlns:p14="http://schemas.microsoft.com/office/powerpoint/2010/main" val="131452754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806" r:id="rId7"/>
    <p:sldLayoutId id="2147483807" r:id="rId8"/>
    <p:sldLayoutId id="2147483808" r:id="rId9"/>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70364" cy="6858000"/>
          </a:xfrm>
          <a:prstGeom prst="rect">
            <a:avLst/>
          </a:prstGeom>
        </p:spPr>
      </p:pic>
    </p:spTree>
    <p:extLst>
      <p:ext uri="{BB962C8B-B14F-4D97-AF65-F5344CB8AC3E}">
        <p14:creationId xmlns:p14="http://schemas.microsoft.com/office/powerpoint/2010/main" val="2964445178"/>
      </p:ext>
    </p:extLst>
  </p:cSld>
  <p:clrMap bg1="lt1" tx1="dk1" bg2="lt2" tx2="dk2" accent1="accent1" accent2="accent2" accent3="accent3" accent4="accent4" accent5="accent5" accent6="accent6" hlink="hlink" folHlink="folHlink"/>
  <p:sldLayoutIdLst>
    <p:sldLayoutId id="2147483664" r:id="rId1"/>
    <p:sldLayoutId id="2147483673" r:id="rId2"/>
    <p:sldLayoutId id="2147483803" r:id="rId3"/>
    <p:sldLayoutId id="2147483676" r:id="rId4"/>
    <p:sldLayoutId id="2147483679"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p:nvSpPr>
        <p:spPr bwMode="auto">
          <a:xfrm>
            <a:off x="5769656" y="1656292"/>
            <a:ext cx="38099" cy="3741208"/>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dirty="0"/>
          </a:p>
        </p:txBody>
      </p:sp>
      <p:sp>
        <p:nvSpPr>
          <p:cNvPr id="9" name="object 4">
            <a:extLst>
              <a:ext uri="{FF2B5EF4-FFF2-40B4-BE49-F238E27FC236}">
                <a16:creationId xmlns:a16="http://schemas.microsoft.com/office/drawing/2014/main" id="{81087960-ACC1-9E44-A88B-8BAEE7CDC18B}"/>
              </a:ext>
            </a:extLst>
          </p:cNvPr>
          <p:cNvSpPr>
            <a:spLocks/>
          </p:cNvSpPr>
          <p:nvPr/>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501" y="370417"/>
            <a:ext cx="1013354" cy="548159"/>
          </a:xfrm>
          <a:prstGeom prst="rect">
            <a:avLst/>
          </a:prstGeom>
        </p:spPr>
      </p:pic>
    </p:spTree>
    <p:extLst>
      <p:ext uri="{BB962C8B-B14F-4D97-AF65-F5344CB8AC3E}">
        <p14:creationId xmlns:p14="http://schemas.microsoft.com/office/powerpoint/2010/main" val="235921261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6384595-5D46-C546-AF51-F254509737C2}"/>
              </a:ext>
            </a:extLst>
          </p:cNvPr>
          <p:cNvSpPr>
            <a:spLocks/>
          </p:cNvSpPr>
          <p:nvPr/>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dirty="0"/>
          </a:p>
        </p:txBody>
      </p:sp>
      <p:pic>
        <p:nvPicPr>
          <p:cNvPr id="5" name="Picture 4">
            <a:extLst>
              <a:ext uri="{FF2B5EF4-FFF2-40B4-BE49-F238E27FC236}">
                <a16:creationId xmlns:a16="http://schemas.microsoft.com/office/drawing/2014/main" id="{6533DC0C-4D66-1A43-847E-8C7247963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4341" y="370417"/>
            <a:ext cx="1013354" cy="548159"/>
          </a:xfrm>
          <a:prstGeom prst="rect">
            <a:avLst/>
          </a:prstGeom>
        </p:spPr>
      </p:pic>
    </p:spTree>
    <p:extLst>
      <p:ext uri="{BB962C8B-B14F-4D97-AF65-F5344CB8AC3E}">
        <p14:creationId xmlns:p14="http://schemas.microsoft.com/office/powerpoint/2010/main" val="45514997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01" y="370417"/>
            <a:ext cx="1013354" cy="548159"/>
          </a:xfrm>
          <a:prstGeom prst="rect">
            <a:avLst/>
          </a:prstGeom>
        </p:spPr>
      </p:pic>
    </p:spTree>
    <p:extLst>
      <p:ext uri="{BB962C8B-B14F-4D97-AF65-F5344CB8AC3E}">
        <p14:creationId xmlns:p14="http://schemas.microsoft.com/office/powerpoint/2010/main" val="235473468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422966"/>
      </p:ext>
    </p:extLst>
  </p:cSld>
  <p:clrMap bg1="lt1" tx1="dk1" bg2="lt2" tx2="dk2" accent1="accent1" accent2="accent2" accent3="accent3" accent4="accent4" accent5="accent5" accent6="accent6" hlink="hlink" folHlink="folHlink"/>
  <p:sldLayoutIdLst>
    <p:sldLayoutId id="2147483796" r:id="rId1"/>
    <p:sldLayoutId id="2147483797" r:id="rId2"/>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59574" cy="6858000"/>
          </a:xfrm>
          <a:prstGeom prst="rect">
            <a:avLst/>
          </a:prstGeom>
        </p:spPr>
      </p:pic>
    </p:spTree>
    <p:extLst>
      <p:ext uri="{BB962C8B-B14F-4D97-AF65-F5344CB8AC3E}">
        <p14:creationId xmlns:p14="http://schemas.microsoft.com/office/powerpoint/2010/main" val="3423984599"/>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003"/>
            <a:ext cx="12186175" cy="6873003"/>
          </a:xfrm>
          <a:prstGeom prst="rect">
            <a:avLst/>
          </a:prstGeom>
        </p:spPr>
      </p:pic>
    </p:spTree>
    <p:extLst>
      <p:ext uri="{BB962C8B-B14F-4D97-AF65-F5344CB8AC3E}">
        <p14:creationId xmlns:p14="http://schemas.microsoft.com/office/powerpoint/2010/main" val="3603284652"/>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59"/>
            <a:ext cx="12192000" cy="6866759"/>
          </a:xfrm>
          <a:prstGeom prst="rect">
            <a:avLst/>
          </a:prstGeom>
        </p:spPr>
      </p:pic>
    </p:spTree>
    <p:extLst>
      <p:ext uri="{BB962C8B-B14F-4D97-AF65-F5344CB8AC3E}">
        <p14:creationId xmlns:p14="http://schemas.microsoft.com/office/powerpoint/2010/main" val="12811852"/>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76449" cy="6858000"/>
          </a:xfrm>
          <a:prstGeom prst="rect">
            <a:avLst/>
          </a:prstGeom>
        </p:spPr>
      </p:pic>
    </p:spTree>
    <p:extLst>
      <p:ext uri="{BB962C8B-B14F-4D97-AF65-F5344CB8AC3E}">
        <p14:creationId xmlns:p14="http://schemas.microsoft.com/office/powerpoint/2010/main" val="3632426755"/>
      </p:ext>
    </p:extLst>
  </p:cSld>
  <p:clrMap bg1="lt1" tx1="dk1" bg2="lt2" tx2="dk2" accent1="accent1" accent2="accent2" accent3="accent3" accent4="accent4" accent5="accent5" accent6="accent6" hlink="hlink" folHlink="folHlink"/>
  <p:sldLayoutIdLst>
    <p:sldLayoutId id="214748374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p:nvSpPr>
        <p:spPr>
          <a:xfrm>
            <a:off x="-19486" y="6573453"/>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2858522"/>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750" r:id="rId4"/>
  </p:sldLayoutIdLst>
  <p:hf hdr="0" ftr="0" dt="0"/>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p:nvPicPr>
        <p:blipFill>
          <a:blip r:embed="rId4"/>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p:nvSpPr>
        <p:spPr>
          <a:xfrm>
            <a:off x="0" y="6570069"/>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177443361"/>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p:nvSpPr>
        <p:spPr>
          <a:xfrm>
            <a:off x="-8240" y="6570069"/>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492151739"/>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748" r:id="rId3"/>
    <p:sldLayoutId id="2147483798" r:id="rId4"/>
  </p:sldLayoutIdLst>
  <p:hf hdr="0" ftr="0" dt="0"/>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47.xml"/><Relationship Id="rId6" Type="http://schemas.openxmlformats.org/officeDocument/2006/relationships/hyperlink" Target="https://paamovewithus.org/" TargetMode="External"/><Relationship Id="rId5" Type="http://schemas.openxmlformats.org/officeDocument/2006/relationships/hyperlink" Target="https://confluence.hl7.org/display/PC/Physical+Activity" TargetMode="Externa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hyperlink" Target="mailto:Laurie.Whitsel@heart.org" TargetMode="External"/><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hyperlink" Target="http://www.publicdomainfiles.com/show_file.php?id=13526733611229"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hyperlink" Target="http://fm-cab.blogspot.com/2012/03/impact-of-academic-research-on-policy.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g"/><Relationship Id="rId4" Type="http://schemas.openxmlformats.org/officeDocument/2006/relationships/diagramLayout" Target="../diagrams/layout1.xml"/><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6969" y="6041072"/>
            <a:ext cx="7620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ubtitle 3">
            <a:extLst>
              <a:ext uri="{FF2B5EF4-FFF2-40B4-BE49-F238E27FC236}">
                <a16:creationId xmlns:a16="http://schemas.microsoft.com/office/drawing/2014/main" id="{1F9690B6-2451-4983-8C22-DF7413EB357A}"/>
              </a:ext>
            </a:extLst>
          </p:cNvPr>
          <p:cNvSpPr>
            <a:spLocks noGrp="1"/>
          </p:cNvSpPr>
          <p:nvPr>
            <p:ph type="subTitle"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a:rPr>
              <a:t>Laurie Whitsel, Ph.D. FAHA</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Vice President </a:t>
            </a:r>
            <a:r>
              <a:rPr lang="en-US" sz="2400" dirty="0">
                <a:solidFill>
                  <a:schemeClr val="tx1"/>
                </a:solidFill>
                <a:latin typeface="Calibri" panose="020F0502020204030204"/>
              </a:rPr>
              <a:t>of</a:t>
            </a: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 Policy Research and Translation</a:t>
            </a:r>
          </a:p>
          <a:p>
            <a:endParaRPr lang="en-US" sz="2400" dirty="0">
              <a:solidFill>
                <a:schemeClr val="tx1"/>
              </a:solidFill>
              <a:latin typeface="Calibri" panose="020F0502020204030204"/>
            </a:endParaRPr>
          </a:p>
        </p:txBody>
      </p:sp>
      <p:sp>
        <p:nvSpPr>
          <p:cNvPr id="3" name="Title 2">
            <a:extLst>
              <a:ext uri="{FF2B5EF4-FFF2-40B4-BE49-F238E27FC236}">
                <a16:creationId xmlns:a16="http://schemas.microsoft.com/office/drawing/2014/main" id="{3046CCAA-8487-4388-AF02-4F78F5DBBA45}"/>
              </a:ext>
            </a:extLst>
          </p:cNvPr>
          <p:cNvSpPr>
            <a:spLocks noGrp="1"/>
          </p:cNvSpPr>
          <p:nvPr>
            <p:ph type="ctrTitle"/>
          </p:nvPr>
        </p:nvSpPr>
        <p:spPr>
          <a:xfrm>
            <a:off x="444500" y="1805722"/>
            <a:ext cx="11266237" cy="1469504"/>
          </a:xfrm>
        </p:spPr>
        <p:txBody>
          <a:bodyPr/>
          <a:lstStyle/>
          <a:p>
            <a:r>
              <a:rPr lang="en-US" sz="4000" dirty="0"/>
              <a:t>Translating Science into Policy: Putting Research into Action</a:t>
            </a:r>
          </a:p>
        </p:txBody>
      </p:sp>
    </p:spTree>
    <p:extLst>
      <p:ext uri="{BB962C8B-B14F-4D97-AF65-F5344CB8AC3E}">
        <p14:creationId xmlns:p14="http://schemas.microsoft.com/office/powerpoint/2010/main" val="102357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title" idx="4294967295"/>
          </p:nvPr>
        </p:nvSpPr>
        <p:spPr>
          <a:xfrm>
            <a:off x="3160295" y="333629"/>
            <a:ext cx="8694821" cy="653923"/>
          </a:xfrm>
          <a:prstGeom prst="rect">
            <a:avLst/>
          </a:prstGeom>
        </p:spPr>
        <p:txBody>
          <a:bodyPr anchor="b">
            <a:normAutofit/>
          </a:bodyPr>
          <a:lstStyle/>
          <a:p>
            <a:pPr algn="r"/>
            <a:r>
              <a:rPr lang="en-US" sz="3200" b="1" dirty="0">
                <a:solidFill>
                  <a:srgbClr val="C10E21"/>
                </a:solidFill>
                <a:latin typeface="Lub Dub Heavy" panose="020B0603030403020204" pitchFamily="34" charset="77"/>
              </a:rPr>
              <a:t>Measuring Success in Policy</a:t>
            </a:r>
          </a:p>
        </p:txBody>
      </p:sp>
      <p:graphicFrame>
        <p:nvGraphicFramePr>
          <p:cNvPr id="10" name="Subtitle 5">
            <a:extLst>
              <a:ext uri="{FF2B5EF4-FFF2-40B4-BE49-F238E27FC236}">
                <a16:creationId xmlns:a16="http://schemas.microsoft.com/office/drawing/2014/main" id="{188901DE-27A1-41B4-A31B-7321B53616CB}"/>
              </a:ext>
            </a:extLst>
          </p:cNvPr>
          <p:cNvGraphicFramePr>
            <a:graphicFrameLocks noGrp="1"/>
          </p:cNvGraphicFramePr>
          <p:nvPr>
            <p:ph idx="4294967295"/>
            <p:extLst>
              <p:ext uri="{D42A27DB-BD31-4B8C-83A1-F6EECF244321}">
                <p14:modId xmlns:p14="http://schemas.microsoft.com/office/powerpoint/2010/main" val="2747049233"/>
              </p:ext>
            </p:extLst>
          </p:nvPr>
        </p:nvGraphicFramePr>
        <p:xfrm>
          <a:off x="2063497" y="1308608"/>
          <a:ext cx="6345238"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Up-Down 13">
            <a:extLst>
              <a:ext uri="{FF2B5EF4-FFF2-40B4-BE49-F238E27FC236}">
                <a16:creationId xmlns:a16="http://schemas.microsoft.com/office/drawing/2014/main" id="{4DB43A44-C2DD-4887-A0E7-65F5824B2132}"/>
              </a:ext>
            </a:extLst>
          </p:cNvPr>
          <p:cNvSpPr/>
          <p:nvPr/>
        </p:nvSpPr>
        <p:spPr>
          <a:xfrm>
            <a:off x="8820912" y="1572768"/>
            <a:ext cx="1325880" cy="4297680"/>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latin typeface="Lub Dub Bold" panose="020B0803030403020204" pitchFamily="34" charset="0"/>
              </a:rPr>
              <a:t>Health Equity</a:t>
            </a:r>
          </a:p>
        </p:txBody>
      </p:sp>
    </p:spTree>
    <p:extLst>
      <p:ext uri="{BB962C8B-B14F-4D97-AF65-F5344CB8AC3E}">
        <p14:creationId xmlns:p14="http://schemas.microsoft.com/office/powerpoint/2010/main" val="427038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2E054E-4120-44F7-9F03-98E8D319A0BD}"/>
              </a:ext>
            </a:extLst>
          </p:cNvPr>
          <p:cNvSpPr/>
          <p:nvPr/>
        </p:nvSpPr>
        <p:spPr>
          <a:xfrm>
            <a:off x="403654" y="221522"/>
            <a:ext cx="11285839" cy="542498"/>
          </a:xfrm>
          <a:prstGeom prst="rect">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r"/>
            <a:endParaRPr lang="en-US" sz="2800" b="1" dirty="0">
              <a:latin typeface="Lub Dub Condensed" panose="020B0506030403020204" pitchFamily="34" charset="0"/>
            </a:endParaRPr>
          </a:p>
          <a:p>
            <a:r>
              <a:rPr lang="en-US" sz="2800" b="1" dirty="0">
                <a:latin typeface="Lub Dub Condensed" panose="020B0506030403020204" pitchFamily="34" charset="0"/>
              </a:rPr>
              <a:t>Policy Research Pipeline Report </a:t>
            </a:r>
          </a:p>
          <a:p>
            <a:pPr algn="r"/>
            <a:r>
              <a:rPr lang="en-US" sz="2800" b="1" dirty="0">
                <a:latin typeface="Lub Dub Condensed" panose="020B0506030403020204" pitchFamily="34" charset="0"/>
              </a:rPr>
              <a:t>October 2020</a:t>
            </a:r>
          </a:p>
        </p:txBody>
      </p:sp>
      <p:sp>
        <p:nvSpPr>
          <p:cNvPr id="6" name="TextBox 5">
            <a:extLst>
              <a:ext uri="{FF2B5EF4-FFF2-40B4-BE49-F238E27FC236}">
                <a16:creationId xmlns:a16="http://schemas.microsoft.com/office/drawing/2014/main" id="{CB175BE8-3374-4323-9988-B5EDB31F70AA}"/>
              </a:ext>
            </a:extLst>
          </p:cNvPr>
          <p:cNvSpPr txBox="1"/>
          <p:nvPr/>
        </p:nvSpPr>
        <p:spPr>
          <a:xfrm>
            <a:off x="403654" y="1209589"/>
            <a:ext cx="9453269" cy="4462760"/>
          </a:xfrm>
          <a:prstGeom prst="rect">
            <a:avLst/>
          </a:prstGeom>
          <a:noFill/>
        </p:spPr>
        <p:txBody>
          <a:bodyPr wrap="square">
            <a:spAutoFit/>
          </a:bodyPr>
          <a:lstStyle/>
          <a:p>
            <a:pPr defTabSz="914363">
              <a:spcAft>
                <a:spcPts val="1200"/>
              </a:spcAft>
              <a:defRPr/>
            </a:pPr>
            <a:r>
              <a:rPr lang="en-US" sz="3600" b="1" dirty="0">
                <a:solidFill>
                  <a:srgbClr val="4D4D4F"/>
                </a:solidFill>
                <a:latin typeface="Lub Dub Condensed" panose="020B0506030403020204" pitchFamily="34" charset="0"/>
              </a:rPr>
              <a:t>Recently Published Policy Statements</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Nutrition Security – May 2022</a:t>
            </a:r>
          </a:p>
          <a:p>
            <a:endParaRPr lang="en-US" sz="3200" dirty="0">
              <a:latin typeface="Lub Dub Condensed" panose="020B0506030403020204" pitchFamily="34" charset="0"/>
              <a:ea typeface="Times New Roman" panose="02020603050405020304" pitchFamily="18" charset="0"/>
              <a:cs typeface="Calibri" panose="020F0502020204030204" pitchFamily="34" charset="0"/>
            </a:endParaRPr>
          </a:p>
          <a:p>
            <a:pPr defTabSz="914363">
              <a:spcAft>
                <a:spcPts val="1200"/>
              </a:spcAft>
              <a:defRPr/>
            </a:pPr>
            <a:r>
              <a:rPr lang="en-US" sz="3600" b="1" dirty="0">
                <a:solidFill>
                  <a:srgbClr val="4D4D4F"/>
                </a:solidFill>
                <a:latin typeface="Lub Dub Condensed" panose="020B0506030403020204" pitchFamily="34" charset="0"/>
              </a:rPr>
              <a:t>Forthcoming Policy Statements</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Clinician Value-Based Payment (2022)</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Data Privacy/Data Sharing (2023)</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Policy Statement on Structural Racism (2023)</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Heart Healthy Sustainable Cities of the Future (2023)</a:t>
            </a:r>
          </a:p>
        </p:txBody>
      </p:sp>
      <p:pic>
        <p:nvPicPr>
          <p:cNvPr id="5" name="Picture 4">
            <a:extLst>
              <a:ext uri="{FF2B5EF4-FFF2-40B4-BE49-F238E27FC236}">
                <a16:creationId xmlns:a16="http://schemas.microsoft.com/office/drawing/2014/main" id="{EE0A5FEE-0CBF-4FBA-9476-AA197A78FDD6}"/>
              </a:ext>
            </a:extLst>
          </p:cNvPr>
          <p:cNvPicPr>
            <a:picLocks noChangeAspect="1"/>
          </p:cNvPicPr>
          <p:nvPr/>
        </p:nvPicPr>
        <p:blipFill>
          <a:blip r:embed="rId3"/>
          <a:stretch>
            <a:fillRect/>
          </a:stretch>
        </p:blipFill>
        <p:spPr>
          <a:xfrm>
            <a:off x="8360454" y="1078697"/>
            <a:ext cx="2992937" cy="3788467"/>
          </a:xfrm>
          <a:prstGeom prst="rect">
            <a:avLst/>
          </a:prstGeom>
        </p:spPr>
      </p:pic>
    </p:spTree>
    <p:extLst>
      <p:ext uri="{BB962C8B-B14F-4D97-AF65-F5344CB8AC3E}">
        <p14:creationId xmlns:p14="http://schemas.microsoft.com/office/powerpoint/2010/main" val="1132690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A45383-9AD5-4103-89B1-190241795D8C}"/>
              </a:ext>
            </a:extLst>
          </p:cNvPr>
          <p:cNvSpPr/>
          <p:nvPr/>
        </p:nvSpPr>
        <p:spPr>
          <a:xfrm>
            <a:off x="403654" y="221522"/>
            <a:ext cx="11285839" cy="542498"/>
          </a:xfrm>
          <a:prstGeom prst="rect">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r"/>
            <a:endParaRPr lang="en-US" sz="2800" b="1" dirty="0">
              <a:latin typeface="Lub Dub Condensed" panose="020B0506030403020204" pitchFamily="34" charset="0"/>
            </a:endParaRPr>
          </a:p>
          <a:p>
            <a:r>
              <a:rPr lang="en-US" sz="2800" b="1" dirty="0">
                <a:latin typeface="Lub Dub Condensed" panose="020B0506030403020204" pitchFamily="34" charset="0"/>
              </a:rPr>
              <a:t>Policy Research Pipeline Report </a:t>
            </a:r>
            <a:r>
              <a:rPr lang="en-US" sz="2800" b="1" i="1" dirty="0">
                <a:latin typeface="Lub Dub Condensed" panose="020B0506030403020204" pitchFamily="34" charset="0"/>
              </a:rPr>
              <a:t>(continued) </a:t>
            </a:r>
          </a:p>
          <a:p>
            <a:pPr algn="r"/>
            <a:r>
              <a:rPr lang="en-US" sz="2800" b="1" dirty="0">
                <a:latin typeface="Lub Dub Condensed" panose="020B0506030403020204" pitchFamily="34" charset="0"/>
              </a:rPr>
              <a:t> October 2020</a:t>
            </a:r>
          </a:p>
        </p:txBody>
      </p:sp>
      <p:sp>
        <p:nvSpPr>
          <p:cNvPr id="5" name="TextBox 4">
            <a:extLst>
              <a:ext uri="{FF2B5EF4-FFF2-40B4-BE49-F238E27FC236}">
                <a16:creationId xmlns:a16="http://schemas.microsoft.com/office/drawing/2014/main" id="{24D85777-AC9F-4C52-AE7A-E58B0909D509}"/>
              </a:ext>
            </a:extLst>
          </p:cNvPr>
          <p:cNvSpPr txBox="1"/>
          <p:nvPr/>
        </p:nvSpPr>
        <p:spPr>
          <a:xfrm>
            <a:off x="517450" y="967916"/>
            <a:ext cx="9476942" cy="6217087"/>
          </a:xfrm>
          <a:prstGeom prst="rect">
            <a:avLst/>
          </a:prstGeom>
          <a:noFill/>
        </p:spPr>
        <p:txBody>
          <a:bodyPr wrap="square">
            <a:spAutoFit/>
          </a:bodyPr>
          <a:lstStyle/>
          <a:p>
            <a:pPr defTabSz="914363">
              <a:spcAft>
                <a:spcPts val="1200"/>
              </a:spcAft>
              <a:defRPr/>
            </a:pPr>
            <a:r>
              <a:rPr lang="en-US" sz="3600" b="1" dirty="0">
                <a:solidFill>
                  <a:srgbClr val="4D4D4F"/>
                </a:solidFill>
                <a:latin typeface="Lub Dub Condensed" panose="020B0506030403020204" pitchFamily="34" charset="0"/>
              </a:rPr>
              <a:t>Policy Statements Under Development</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Physical Activity Assessment, Prescription and Referral</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Medical Nutrition Therapy/Healthy Food Prescription</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Sustainability in the Food System and the Farm Bill</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Digital Health Lexicon</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Updated Telehealth Principles</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Supervised Exercise Therapy for </a:t>
            </a:r>
            <a:r>
              <a:rPr lang="en-US" sz="3200" dirty="0" err="1">
                <a:latin typeface="Lub Dub Condensed" panose="020B0506030403020204" pitchFamily="34" charset="0"/>
                <a:ea typeface="Times New Roman" panose="02020603050405020304" pitchFamily="18" charset="0"/>
                <a:cs typeface="Calibri" panose="020F0502020204030204" pitchFamily="34" charset="0"/>
              </a:rPr>
              <a:t>HFpEF</a:t>
            </a:r>
            <a:r>
              <a:rPr lang="en-US" sz="3200" dirty="0">
                <a:latin typeface="Lub Dub Condensed" panose="020B0506030403020204" pitchFamily="34" charset="0"/>
                <a:ea typeface="Times New Roman" panose="02020603050405020304" pitchFamily="18" charset="0"/>
                <a:cs typeface="Calibri" panose="020F0502020204030204" pitchFamily="34" charset="0"/>
              </a:rPr>
              <a:t> patients</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Diversity in Clinical Trials</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Public Health Infrastructure</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Digital Health/Digital Therapeutics</a:t>
            </a:r>
          </a:p>
          <a:p>
            <a:pPr marL="457182" indent="-457182">
              <a:buFont typeface="Arial" panose="020B0604020202020204" pitchFamily="34" charset="0"/>
              <a:buChar char="•"/>
            </a:pPr>
            <a:r>
              <a:rPr lang="en-US" sz="3200" dirty="0">
                <a:latin typeface="Lub Dub Condensed" panose="020B0506030403020204" pitchFamily="34" charset="0"/>
                <a:ea typeface="Times New Roman" panose="02020603050405020304" pitchFamily="18" charset="0"/>
                <a:cs typeface="Calibri" panose="020F0502020204030204" pitchFamily="34" charset="0"/>
              </a:rPr>
              <a:t>Palliative Care for HF patients</a:t>
            </a:r>
          </a:p>
          <a:p>
            <a:pPr marL="457182" indent="-457182">
              <a:buFont typeface="Arial" panose="020B0604020202020204" pitchFamily="34" charset="0"/>
              <a:buChar char="•"/>
            </a:pPr>
            <a:endParaRPr lang="en-US" sz="3200" dirty="0">
              <a:latin typeface="Lub Dub Condensed" panose="020B0506030403020204" pitchFamily="34" charset="0"/>
              <a:ea typeface="Times New Roman" panose="02020603050405020304" pitchFamily="18" charset="0"/>
              <a:cs typeface="Calibri" panose="020F0502020204030204" pitchFamily="34" charset="0"/>
            </a:endParaRPr>
          </a:p>
        </p:txBody>
      </p:sp>
      <p:pic>
        <p:nvPicPr>
          <p:cNvPr id="6" name="image1.jpeg" descr="A close up of a street sign on a pole  Description automatically generated">
            <a:extLst>
              <a:ext uri="{FF2B5EF4-FFF2-40B4-BE49-F238E27FC236}">
                <a16:creationId xmlns:a16="http://schemas.microsoft.com/office/drawing/2014/main" id="{B293D3A0-16A4-471D-AAE5-84965FBC7754}"/>
              </a:ext>
            </a:extLst>
          </p:cNvPr>
          <p:cNvPicPr/>
          <p:nvPr/>
        </p:nvPicPr>
        <p:blipFill>
          <a:blip r:embed="rId2" cstate="print"/>
          <a:stretch>
            <a:fillRect/>
          </a:stretch>
        </p:blipFill>
        <p:spPr>
          <a:xfrm>
            <a:off x="9053436" y="3682477"/>
            <a:ext cx="2366291" cy="2430504"/>
          </a:xfrm>
          <a:prstGeom prst="rect">
            <a:avLst/>
          </a:prstGeom>
        </p:spPr>
      </p:pic>
    </p:spTree>
    <p:extLst>
      <p:ext uri="{BB962C8B-B14F-4D97-AF65-F5344CB8AC3E}">
        <p14:creationId xmlns:p14="http://schemas.microsoft.com/office/powerpoint/2010/main" val="32706526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E3EA-6046-40F8-BA88-F314594D31D6}"/>
              </a:ext>
            </a:extLst>
          </p:cNvPr>
          <p:cNvSpPr>
            <a:spLocks noGrp="1"/>
          </p:cNvSpPr>
          <p:nvPr>
            <p:ph type="ctrTitle"/>
          </p:nvPr>
        </p:nvSpPr>
        <p:spPr>
          <a:xfrm>
            <a:off x="1221855" y="217105"/>
            <a:ext cx="10731500" cy="761999"/>
          </a:xfrm>
        </p:spPr>
        <p:txBody>
          <a:bodyPr>
            <a:noAutofit/>
          </a:bodyPr>
          <a:lstStyle/>
          <a:p>
            <a:pPr algn="r"/>
            <a:r>
              <a:rPr lang="en-US" sz="3200" dirty="0"/>
              <a:t>Physical Activity Policy Updates</a:t>
            </a:r>
          </a:p>
        </p:txBody>
      </p:sp>
      <p:sp>
        <p:nvSpPr>
          <p:cNvPr id="4" name="Content Placeholder 3">
            <a:extLst>
              <a:ext uri="{FF2B5EF4-FFF2-40B4-BE49-F238E27FC236}">
                <a16:creationId xmlns:a16="http://schemas.microsoft.com/office/drawing/2014/main" id="{E79AB07B-1680-4C5D-9C9C-830F638DF470}"/>
              </a:ext>
            </a:extLst>
          </p:cNvPr>
          <p:cNvSpPr>
            <a:spLocks noGrp="1"/>
          </p:cNvSpPr>
          <p:nvPr>
            <p:ph sz="half" idx="4294967295"/>
          </p:nvPr>
        </p:nvSpPr>
        <p:spPr>
          <a:xfrm>
            <a:off x="6587605" y="1384050"/>
            <a:ext cx="5845175" cy="5326062"/>
          </a:xfrm>
          <a:prstGeom prst="rect">
            <a:avLst/>
          </a:prstGeom>
        </p:spPr>
        <p:txBody>
          <a:bodyPr>
            <a:normAutofit/>
          </a:bodyPr>
          <a:lstStyle/>
          <a:p>
            <a:pPr marL="380985" lvl="1" indent="0">
              <a:buNone/>
            </a:pPr>
            <a:endParaRPr lang="en-US" sz="2300" dirty="0"/>
          </a:p>
          <a:p>
            <a:pPr lvl="1"/>
            <a:endParaRPr lang="en-US" sz="2300" dirty="0"/>
          </a:p>
          <a:p>
            <a:pPr lvl="1" indent="0">
              <a:buNone/>
            </a:pPr>
            <a:endParaRPr lang="en-US" dirty="0">
              <a:solidFill>
                <a:schemeClr val="tx1"/>
              </a:solidFill>
            </a:endParaRPr>
          </a:p>
          <a:p>
            <a:endParaRPr lang="en-US" cap="none" dirty="0">
              <a:solidFill>
                <a:schemeClr val="tx1"/>
              </a:solidFill>
            </a:endParaRPr>
          </a:p>
          <a:p>
            <a:endParaRPr lang="en-US" dirty="0"/>
          </a:p>
        </p:txBody>
      </p:sp>
      <p:sp>
        <p:nvSpPr>
          <p:cNvPr id="9" name="TextBox 8">
            <a:extLst>
              <a:ext uri="{FF2B5EF4-FFF2-40B4-BE49-F238E27FC236}">
                <a16:creationId xmlns:a16="http://schemas.microsoft.com/office/drawing/2014/main" id="{97EB1B56-B68B-42D2-8714-A6B618E75129}"/>
              </a:ext>
            </a:extLst>
          </p:cNvPr>
          <p:cNvSpPr txBox="1"/>
          <p:nvPr/>
        </p:nvSpPr>
        <p:spPr>
          <a:xfrm>
            <a:off x="308225" y="1078786"/>
            <a:ext cx="10459092" cy="2893100"/>
          </a:xfrm>
          <a:prstGeom prst="rect">
            <a:avLst/>
          </a:prstGeom>
          <a:noFill/>
        </p:spPr>
        <p:txBody>
          <a:bodyPr wrap="square" rtlCol="0">
            <a:spAutoFit/>
          </a:bodyPr>
          <a:lstStyle/>
          <a:p>
            <a:r>
              <a:rPr lang="en-US" sz="2400" b="1" dirty="0">
                <a:solidFill>
                  <a:srgbClr val="C00000"/>
                </a:solidFill>
                <a:latin typeface="Lub Dub Condensed" panose="020B0506030403020204" pitchFamily="34" charset="0"/>
              </a:rPr>
              <a:t>Priorities</a:t>
            </a:r>
          </a:p>
          <a:p>
            <a:endParaRPr lang="en-US" sz="1400" dirty="0">
              <a:latin typeface="Lub Dub Condensed" panose="020B0506030403020204" pitchFamily="34" charset="0"/>
            </a:endParaRPr>
          </a:p>
          <a:p>
            <a:pPr marL="285750" indent="-285750">
              <a:buFont typeface="Arial" panose="020B0604020202020204" pitchFamily="34" charset="0"/>
              <a:buChar char="•"/>
            </a:pPr>
            <a:r>
              <a:rPr lang="en-US" sz="2400" dirty="0">
                <a:latin typeface="Lub Dub Condensed" panose="020B0506030403020204" pitchFamily="34" charset="0"/>
              </a:rPr>
              <a:t>Comprehensive School Physical Activity Programs </a:t>
            </a:r>
          </a:p>
          <a:p>
            <a:pPr marL="742950" lvl="1" indent="-285750">
              <a:buFont typeface="Arial" panose="020B0604020202020204" pitchFamily="34" charset="0"/>
              <a:buChar char="•"/>
            </a:pPr>
            <a:r>
              <a:rPr lang="en-US" sz="2400" dirty="0">
                <a:latin typeface="Lub Dub Condensed" panose="020B0506030403020204" pitchFamily="34" charset="0"/>
              </a:rPr>
              <a:t>Multi-stakeholder input into model district and state-level policy; engagement with field staff</a:t>
            </a:r>
          </a:p>
          <a:p>
            <a:pPr marL="285750" indent="-285750">
              <a:buFont typeface="Arial" panose="020B0604020202020204" pitchFamily="34" charset="0"/>
              <a:buChar char="•"/>
            </a:pPr>
            <a:r>
              <a:rPr lang="en-US" sz="2400" dirty="0">
                <a:latin typeface="Lub Dub Condensed" panose="020B0506030403020204" pitchFamily="34" charset="0"/>
              </a:rPr>
              <a:t>Complete Streets/Active Transportation Infrastructure</a:t>
            </a:r>
          </a:p>
          <a:p>
            <a:pPr marL="742950" lvl="1" indent="-285750">
              <a:buFont typeface="Arial" panose="020B0604020202020204" pitchFamily="34" charset="0"/>
              <a:buChar char="•"/>
            </a:pPr>
            <a:r>
              <a:rPr lang="en-US" sz="2400" dirty="0">
                <a:latin typeface="Lub Dub Condensed" panose="020B0506030403020204" pitchFamily="34" charset="0"/>
              </a:rPr>
              <a:t>Appropriations</a:t>
            </a:r>
          </a:p>
          <a:p>
            <a:pPr marL="285750" indent="-285750">
              <a:buFont typeface="Arial" panose="020B0604020202020204" pitchFamily="34" charset="0"/>
              <a:buChar char="•"/>
            </a:pPr>
            <a:r>
              <a:rPr lang="en-US" sz="2400" dirty="0">
                <a:latin typeface="Lub Dub Condensed" panose="020B0506030403020204" pitchFamily="34" charset="0"/>
              </a:rPr>
              <a:t>Physical Activity Assessment, Prescription and Referral in Health Care Delivery</a:t>
            </a:r>
          </a:p>
        </p:txBody>
      </p:sp>
    </p:spTree>
    <p:extLst>
      <p:ext uri="{BB962C8B-B14F-4D97-AF65-F5344CB8AC3E}">
        <p14:creationId xmlns:p14="http://schemas.microsoft.com/office/powerpoint/2010/main" val="56870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456A-4DAC-814E-437E-DFF7E14A2827}"/>
              </a:ext>
            </a:extLst>
          </p:cNvPr>
          <p:cNvSpPr>
            <a:spLocks noGrp="1"/>
          </p:cNvSpPr>
          <p:nvPr>
            <p:ph type="ctrTitle"/>
          </p:nvPr>
        </p:nvSpPr>
        <p:spPr>
          <a:xfrm>
            <a:off x="1524000" y="2018346"/>
            <a:ext cx="9144000" cy="958215"/>
          </a:xfrm>
        </p:spPr>
        <p:txBody>
          <a:bodyPr>
            <a:normAutofit fontScale="90000"/>
          </a:bodyPr>
          <a:lstStyle/>
          <a:p>
            <a:pPr eaLnBrk="0" fontAlgn="base" hangingPunct="0">
              <a:lnSpc>
                <a:spcPct val="100000"/>
              </a:lnSpc>
              <a:spcAft>
                <a:spcPct val="0"/>
              </a:spcAft>
            </a:pPr>
            <a:r>
              <a:rPr lang="en-US" altLang="en-US" b="1" i="1" dirty="0">
                <a:solidFill>
                  <a:srgbClr val="1654E0"/>
                </a:solidFill>
                <a:latin typeface="Helvetica" panose="020B0604020202020204" pitchFamily="34" charset="0"/>
                <a:ea typeface="Calibri" panose="020F0502020204030204" pitchFamily="34" charset="0"/>
                <a:cs typeface="Helvetica" panose="020B0604020202020204" pitchFamily="34" charset="0"/>
              </a:rPr>
              <a:t>IT’S TIME TO MOVE</a:t>
            </a:r>
          </a:p>
        </p:txBody>
      </p:sp>
      <p:sp>
        <p:nvSpPr>
          <p:cNvPr id="3" name="Subtitle 2">
            <a:extLst>
              <a:ext uri="{FF2B5EF4-FFF2-40B4-BE49-F238E27FC236}">
                <a16:creationId xmlns:a16="http://schemas.microsoft.com/office/drawing/2014/main" id="{EAABD874-5E13-DCE8-B38B-779D0F0BCD91}"/>
              </a:ext>
            </a:extLst>
          </p:cNvPr>
          <p:cNvSpPr>
            <a:spLocks noGrp="1"/>
          </p:cNvSpPr>
          <p:nvPr>
            <p:ph type="subTitle" idx="1"/>
          </p:nvPr>
        </p:nvSpPr>
        <p:spPr>
          <a:xfrm>
            <a:off x="1524000" y="3690052"/>
            <a:ext cx="9144000" cy="1655763"/>
          </a:xfrm>
        </p:spPr>
        <p:txBody>
          <a:bodyPr/>
          <a:lstStyle/>
          <a:p>
            <a:r>
              <a:rPr lang="en-US" altLang="en-US" dirty="0">
                <a:latin typeface="Helvetica" panose="020B0604020202020204" pitchFamily="34" charset="0"/>
                <a:ea typeface="Calibri" panose="020F0502020204030204" pitchFamily="34" charset="0"/>
                <a:cs typeface="Helvetica" panose="020B0604020202020204" pitchFamily="34" charset="0"/>
              </a:rPr>
              <a:t>A historic project to make physical activity assessment, prescription, and referral a standard of care in the U.S. healthcare system.</a:t>
            </a:r>
            <a:endParaRPr lang="en-US" dirty="0">
              <a:latin typeface="Helvetica" panose="020B0604020202020204" pitchFamily="34" charset="0"/>
              <a:cs typeface="Helvetica" panose="020B0604020202020204" pitchFamily="34" charset="0"/>
            </a:endParaRPr>
          </a:p>
        </p:txBody>
      </p:sp>
      <p:grpSp>
        <p:nvGrpSpPr>
          <p:cNvPr id="4" name="Group 3">
            <a:extLst>
              <a:ext uri="{FF2B5EF4-FFF2-40B4-BE49-F238E27FC236}">
                <a16:creationId xmlns:a16="http://schemas.microsoft.com/office/drawing/2014/main" id="{61C5A8E6-F930-0D4F-CB92-04C7273640D7}"/>
              </a:ext>
            </a:extLst>
          </p:cNvPr>
          <p:cNvGrpSpPr/>
          <p:nvPr/>
        </p:nvGrpSpPr>
        <p:grpSpPr>
          <a:xfrm>
            <a:off x="449934" y="112931"/>
            <a:ext cx="11409044" cy="1768871"/>
            <a:chOff x="358328" y="2649771"/>
            <a:chExt cx="11409043" cy="1768872"/>
          </a:xfrm>
        </p:grpSpPr>
        <p:pic>
          <p:nvPicPr>
            <p:cNvPr id="7" name="Picture 2" descr="Logo, company name&#10;&#10;Description automatically generated">
              <a:extLst>
                <a:ext uri="{FF2B5EF4-FFF2-40B4-BE49-F238E27FC236}">
                  <a16:creationId xmlns:a16="http://schemas.microsoft.com/office/drawing/2014/main" id="{6B5CF493-A123-647C-3401-340FEBB02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120" y="2649771"/>
              <a:ext cx="2022251" cy="11962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Text&#10;&#10;Description automatically generated with medium confidence">
              <a:extLst>
                <a:ext uri="{FF2B5EF4-FFF2-40B4-BE49-F238E27FC236}">
                  <a16:creationId xmlns:a16="http://schemas.microsoft.com/office/drawing/2014/main" id="{E604BC78-6BEC-9229-AA8C-D559DA3D7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28" y="2678896"/>
              <a:ext cx="2783596" cy="17397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31C75C37-C5EF-D557-BE8F-3ED80385239B}"/>
              </a:ext>
            </a:extLst>
          </p:cNvPr>
          <p:cNvSpPr/>
          <p:nvPr/>
        </p:nvSpPr>
        <p:spPr>
          <a:xfrm>
            <a:off x="0" y="5698068"/>
            <a:ext cx="12192000" cy="1159933"/>
          </a:xfrm>
          <a:prstGeom prst="rect">
            <a:avLst/>
          </a:prstGeom>
          <a:solidFill>
            <a:srgbClr val="1654E0"/>
          </a:solidFill>
          <a:ln>
            <a:solidFill>
              <a:srgbClr val="165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77"/>
            <a:r>
              <a:rPr lang="en-US" sz="2133" dirty="0">
                <a:solidFill>
                  <a:schemeClr val="bg1"/>
                </a:solidFill>
                <a:hlinkClick r:id="rId5">
                  <a:extLst>
                    <a:ext uri="{A12FA001-AC4F-418D-AE19-62706E023703}">
                      <ahyp:hlinkClr xmlns:ahyp="http://schemas.microsoft.com/office/drawing/2018/hyperlinkcolor" val="tx"/>
                    </a:ext>
                  </a:extLst>
                </a:hlinkClick>
              </a:rPr>
              <a:t>Physical Activity Project - https://confluence.hl7.org/display/PC/Physical+Activity</a:t>
            </a:r>
            <a:r>
              <a:rPr lang="en-US" dirty="0">
                <a:solidFill>
                  <a:schemeClr val="bg1"/>
                </a:solidFill>
                <a:latin typeface="Calibri" panose="020F0502020204030204"/>
                <a:hlinkClick r:id="rId6">
                  <a:extLst>
                    <a:ext uri="{A12FA001-AC4F-418D-AE19-62706E023703}">
                      <ahyp:hlinkClr xmlns:ahyp="http://schemas.microsoft.com/office/drawing/2018/hyperlinkcolor" val="tx"/>
                    </a:ext>
                  </a:extLst>
                </a:hlinkClick>
              </a:rPr>
              <a:t>)</a:t>
            </a:r>
            <a:endParaRPr lang="en-US" dirty="0">
              <a:solidFill>
                <a:schemeClr val="bg1"/>
              </a:solidFill>
              <a:latin typeface="Calibri" panose="020F0502020204030204"/>
            </a:endParaRPr>
          </a:p>
        </p:txBody>
      </p:sp>
      <p:pic>
        <p:nvPicPr>
          <p:cNvPr id="15" name="Picture 14">
            <a:extLst>
              <a:ext uri="{FF2B5EF4-FFF2-40B4-BE49-F238E27FC236}">
                <a16:creationId xmlns:a16="http://schemas.microsoft.com/office/drawing/2014/main" id="{BB5D419E-9968-1BDA-6CA6-290EF4ACB7A6}"/>
              </a:ext>
            </a:extLst>
          </p:cNvPr>
          <p:cNvPicPr>
            <a:picLocks noChangeAspect="1"/>
          </p:cNvPicPr>
          <p:nvPr/>
        </p:nvPicPr>
        <p:blipFill rotWithShape="1">
          <a:blip r:embed="rId7"/>
          <a:srcRect t="17043" b="11592"/>
          <a:stretch/>
        </p:blipFill>
        <p:spPr>
          <a:xfrm>
            <a:off x="-591" y="5739347"/>
            <a:ext cx="1554480" cy="1108127"/>
          </a:xfrm>
          <a:prstGeom prst="rect">
            <a:avLst/>
          </a:prstGeom>
        </p:spPr>
      </p:pic>
      <p:cxnSp>
        <p:nvCxnSpPr>
          <p:cNvPr id="11" name="Straight Connector 10">
            <a:extLst>
              <a:ext uri="{FF2B5EF4-FFF2-40B4-BE49-F238E27FC236}">
                <a16:creationId xmlns:a16="http://schemas.microsoft.com/office/drawing/2014/main" id="{C262FCF9-0F23-DACC-2FC9-6EE2A2003836}"/>
              </a:ext>
            </a:extLst>
          </p:cNvPr>
          <p:cNvCxnSpPr/>
          <p:nvPr/>
        </p:nvCxnSpPr>
        <p:spPr>
          <a:xfrm>
            <a:off x="1513367" y="3338623"/>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02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D7E03B4A-E837-7D80-853F-1FFE90A9C254}"/>
              </a:ext>
            </a:extLst>
          </p:cNvPr>
          <p:cNvPicPr>
            <a:picLocks noChangeAspect="1"/>
          </p:cNvPicPr>
          <p:nvPr/>
        </p:nvPicPr>
        <p:blipFill>
          <a:blip r:embed="rId2"/>
          <a:stretch>
            <a:fillRect/>
          </a:stretch>
        </p:blipFill>
        <p:spPr>
          <a:xfrm>
            <a:off x="804672" y="3341"/>
            <a:ext cx="10241280" cy="6630311"/>
          </a:xfrm>
          <a:prstGeom prst="rect">
            <a:avLst/>
          </a:prstGeom>
        </p:spPr>
      </p:pic>
    </p:spTree>
    <p:extLst>
      <p:ext uri="{BB962C8B-B14F-4D97-AF65-F5344CB8AC3E}">
        <p14:creationId xmlns:p14="http://schemas.microsoft.com/office/powerpoint/2010/main" val="249153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4EA9-2EA3-4BA9-A92B-F7720A5DA957}"/>
              </a:ext>
            </a:extLst>
          </p:cNvPr>
          <p:cNvSpPr>
            <a:spLocks noGrp="1"/>
          </p:cNvSpPr>
          <p:nvPr>
            <p:ph type="title"/>
          </p:nvPr>
        </p:nvSpPr>
        <p:spPr>
          <a:xfrm>
            <a:off x="1602769" y="365128"/>
            <a:ext cx="9751031" cy="1325563"/>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733" b="1" dirty="0"/>
              <a:t>What We Do</a:t>
            </a:r>
          </a:p>
        </p:txBody>
      </p:sp>
      <p:sp>
        <p:nvSpPr>
          <p:cNvPr id="5" name="Content Placeholder 4">
            <a:extLst>
              <a:ext uri="{FF2B5EF4-FFF2-40B4-BE49-F238E27FC236}">
                <a16:creationId xmlns:a16="http://schemas.microsoft.com/office/drawing/2014/main" id="{7261D253-D9FC-4240-8F3F-83CC67070F54}"/>
              </a:ext>
            </a:extLst>
          </p:cNvPr>
          <p:cNvSpPr>
            <a:spLocks noGrp="1"/>
          </p:cNvSpPr>
          <p:nvPr>
            <p:ph idx="1"/>
          </p:nvPr>
        </p:nvSpPr>
        <p:spPr>
          <a:xfrm>
            <a:off x="838201" y="1181102"/>
            <a:ext cx="6640925" cy="5431735"/>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133" dirty="0"/>
              <a:t>The Alliance combines deep expertise in public policy, strategic planning, and workforce development to promote physical activity across the US population.</a:t>
            </a:r>
          </a:p>
          <a:p>
            <a:r>
              <a:rPr lang="en-US" sz="2133" dirty="0"/>
              <a:t>Through our board leadership organizations, committees, and initiatives we reach hundreds of thousands of professionals, leading organizations in physical activity, fitness, health and recreation sectors, key members of industry, policy makers, change leaders and top researchers. </a:t>
            </a:r>
          </a:p>
          <a:p>
            <a:r>
              <a:rPr lang="en-US" sz="2133" dirty="0"/>
              <a:t>We connect the strategic National Physical Activity Plan to policy and systems changes that make the most significant public health impact.</a:t>
            </a:r>
          </a:p>
          <a:p>
            <a:r>
              <a:rPr lang="en-US" sz="2133" dirty="0"/>
              <a:t>We support professionals who are focused on physical activity and health promotion, engaging them in meaningful policy and systems change and developing and issuing continuing education for professionals in public health, education, and beyond. </a:t>
            </a:r>
          </a:p>
          <a:p>
            <a:endParaRPr lang="en-US" dirty="0"/>
          </a:p>
        </p:txBody>
      </p:sp>
      <p:pic>
        <p:nvPicPr>
          <p:cNvPr id="6" name="Picture 5">
            <a:extLst>
              <a:ext uri="{FF2B5EF4-FFF2-40B4-BE49-F238E27FC236}">
                <a16:creationId xmlns:a16="http://schemas.microsoft.com/office/drawing/2014/main" id="{B02E4A34-D0E8-1261-7B90-8809F223D6B3}"/>
              </a:ext>
            </a:extLst>
          </p:cNvPr>
          <p:cNvPicPr>
            <a:picLocks noChangeAspect="1"/>
          </p:cNvPicPr>
          <p:nvPr/>
        </p:nvPicPr>
        <p:blipFill>
          <a:blip r:embed="rId2"/>
          <a:stretch>
            <a:fillRect/>
          </a:stretch>
        </p:blipFill>
        <p:spPr>
          <a:xfrm>
            <a:off x="7985290" y="1305311"/>
            <a:ext cx="3937599" cy="1325563"/>
          </a:xfrm>
          <a:prstGeom prst="rect">
            <a:avLst/>
          </a:prstGeom>
        </p:spPr>
      </p:pic>
      <p:pic>
        <p:nvPicPr>
          <p:cNvPr id="8" name="Picture 7" descr="Logo, company name&#10;&#10;Description automatically generated">
            <a:extLst>
              <a:ext uri="{FF2B5EF4-FFF2-40B4-BE49-F238E27FC236}">
                <a16:creationId xmlns:a16="http://schemas.microsoft.com/office/drawing/2014/main" id="{0BFBF7FA-314B-585A-FB3A-196473484F66}"/>
              </a:ext>
            </a:extLst>
          </p:cNvPr>
          <p:cNvPicPr>
            <a:picLocks noChangeAspect="1"/>
          </p:cNvPicPr>
          <p:nvPr/>
        </p:nvPicPr>
        <p:blipFill rotWithShape="1">
          <a:blip r:embed="rId3"/>
          <a:srcRect b="10687"/>
          <a:stretch/>
        </p:blipFill>
        <p:spPr>
          <a:xfrm>
            <a:off x="8696402" y="3166084"/>
            <a:ext cx="2515376" cy="1971360"/>
          </a:xfrm>
          <a:prstGeom prst="rect">
            <a:avLst/>
          </a:prstGeom>
        </p:spPr>
      </p:pic>
    </p:spTree>
    <p:extLst>
      <p:ext uri="{BB962C8B-B14F-4D97-AF65-F5344CB8AC3E}">
        <p14:creationId xmlns:p14="http://schemas.microsoft.com/office/powerpoint/2010/main" val="400741070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A84774-8A64-46CE-A6E1-8A3A378D4605}"/>
              </a:ext>
            </a:extLst>
          </p:cNvPr>
          <p:cNvSpPr>
            <a:spLocks noGrp="1"/>
          </p:cNvSpPr>
          <p:nvPr>
            <p:ph type="title"/>
          </p:nvPr>
        </p:nvSpPr>
        <p:spPr/>
        <p:txBody>
          <a:bodyPr/>
          <a:lstStyle/>
          <a:p>
            <a:br>
              <a:rPr lang="en-US" sz="4267" b="1" dirty="0"/>
            </a:br>
            <a:r>
              <a:rPr lang="en-US" sz="4267" b="1" dirty="0"/>
              <a:t>PAA Multi-Stakeholder, Multi-Pronged Action Plan </a:t>
            </a:r>
          </a:p>
        </p:txBody>
      </p:sp>
      <p:sp>
        <p:nvSpPr>
          <p:cNvPr id="5" name="Content Placeholder 4">
            <a:extLst>
              <a:ext uri="{FF2B5EF4-FFF2-40B4-BE49-F238E27FC236}">
                <a16:creationId xmlns:a16="http://schemas.microsoft.com/office/drawing/2014/main" id="{0A68F304-CD08-4B02-9710-544465ECEC7C}"/>
              </a:ext>
            </a:extLst>
          </p:cNvPr>
          <p:cNvSpPr>
            <a:spLocks noGrp="1"/>
          </p:cNvSpPr>
          <p:nvPr>
            <p:ph idx="1"/>
          </p:nvPr>
        </p:nvSpPr>
        <p:spPr>
          <a:xfrm>
            <a:off x="838200" y="1962364"/>
            <a:ext cx="10515600" cy="4214600"/>
          </a:xfrm>
        </p:spPr>
        <p:txBody>
          <a:bodyPr/>
          <a:lstStyle/>
          <a:p>
            <a:endParaRPr lang="en-US" dirty="0"/>
          </a:p>
          <a:p>
            <a:r>
              <a:rPr lang="en-US" sz="3200" b="1" kern="1400" cap="all" dirty="0">
                <a:latin typeface="+mn-lt"/>
                <a:ea typeface="Times New Roman" panose="02020603050405020304" pitchFamily="18" charset="0"/>
                <a:cs typeface="Times New Roman" panose="02020603050405020304" pitchFamily="18" charset="0"/>
              </a:rPr>
              <a:t>HL7®</a:t>
            </a:r>
            <a:r>
              <a:rPr lang="en-US" sz="3200" b="1" dirty="0">
                <a:latin typeface="+mn-lt"/>
              </a:rPr>
              <a:t>– </a:t>
            </a:r>
            <a:r>
              <a:rPr lang="en-US" sz="2667" dirty="0"/>
              <a:t>Measure Standardization</a:t>
            </a:r>
          </a:p>
          <a:p>
            <a:r>
              <a:rPr lang="en-US" sz="2667" b="1" dirty="0"/>
              <a:t>Centers for Medicare and Medicaid Services (CMS) </a:t>
            </a:r>
            <a:r>
              <a:rPr lang="en-US" sz="2667" dirty="0"/>
              <a:t>– Coverage Determinations</a:t>
            </a:r>
          </a:p>
          <a:p>
            <a:r>
              <a:rPr lang="en-US" sz="2667" b="1" dirty="0"/>
              <a:t>American Medical Association (AMA) </a:t>
            </a:r>
            <a:r>
              <a:rPr lang="en-US" sz="2667" dirty="0"/>
              <a:t>- CPT codes</a:t>
            </a:r>
          </a:p>
          <a:p>
            <a:r>
              <a:rPr lang="en-US" sz="2667" b="1" dirty="0"/>
              <a:t>National Commission on Quality Assurance (NCQA) </a:t>
            </a:r>
            <a:r>
              <a:rPr lang="en-US" sz="2667" dirty="0"/>
              <a:t>– Quality and Performance Measures</a:t>
            </a:r>
          </a:p>
          <a:p>
            <a:r>
              <a:rPr lang="en-US" sz="2667" b="1" dirty="0"/>
              <a:t>Office of the National Coordinator (ONC)/HIMSS </a:t>
            </a:r>
            <a:r>
              <a:rPr lang="en-US" sz="2667" dirty="0"/>
              <a:t>– Linking patient generated physical activity device data to the EHR</a:t>
            </a:r>
          </a:p>
        </p:txBody>
      </p:sp>
    </p:spTree>
    <p:extLst>
      <p:ext uri="{BB962C8B-B14F-4D97-AF65-F5344CB8AC3E}">
        <p14:creationId xmlns:p14="http://schemas.microsoft.com/office/powerpoint/2010/main" val="408738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2CDAC5-8458-49D3-9A98-93EF5A0DD6C6}"/>
              </a:ext>
            </a:extLst>
          </p:cNvPr>
          <p:cNvSpPr>
            <a:spLocks noGrp="1"/>
          </p:cNvSpPr>
          <p:nvPr>
            <p:ph type="sldNum" sz="quarter" idx="4"/>
          </p:nvPr>
        </p:nvSpPr>
        <p:spPr/>
        <p:txBody>
          <a:bodyPr/>
          <a:lstStyle/>
          <a:p>
            <a:fld id="{01CD3B2E-BC1C-6C4D-9D91-A67B950EE325}" type="slidenum">
              <a:rPr lang="en-US" smtClean="0"/>
              <a:pPr/>
              <a:t>18</a:t>
            </a:fld>
            <a:endParaRPr lang="en-US" dirty="0"/>
          </a:p>
        </p:txBody>
      </p:sp>
      <p:sp>
        <p:nvSpPr>
          <p:cNvPr id="5" name="Rectangle 4">
            <a:extLst>
              <a:ext uri="{FF2B5EF4-FFF2-40B4-BE49-F238E27FC236}">
                <a16:creationId xmlns:a16="http://schemas.microsoft.com/office/drawing/2014/main" id="{6D8A8A53-A8E8-49A8-85A0-1ADBDBB03EBF}"/>
              </a:ext>
            </a:extLst>
          </p:cNvPr>
          <p:cNvSpPr/>
          <p:nvPr/>
        </p:nvSpPr>
        <p:spPr>
          <a:xfrm>
            <a:off x="3360821" y="2983831"/>
            <a:ext cx="5470358" cy="12833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latin typeface="Lub Dub Medium" panose="020B0603030403020204" pitchFamily="34" charset="0"/>
              </a:rPr>
              <a:t>Questions</a:t>
            </a:r>
            <a:r>
              <a:rPr lang="en-US" sz="6000" b="1" dirty="0">
                <a:latin typeface="Lub Dub Medium" panose="020B0603030403020204" pitchFamily="34" charset="0"/>
              </a:rPr>
              <a:t>?</a:t>
            </a:r>
          </a:p>
        </p:txBody>
      </p:sp>
    </p:spTree>
    <p:extLst>
      <p:ext uri="{BB962C8B-B14F-4D97-AF65-F5344CB8AC3E}">
        <p14:creationId xmlns:p14="http://schemas.microsoft.com/office/powerpoint/2010/main" val="165285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60" name="Rectangle 4"/>
          <p:cNvSpPr>
            <a:spLocks noChangeArrowheads="1"/>
          </p:cNvSpPr>
          <p:nvPr/>
        </p:nvSpPr>
        <p:spPr bwMode="auto">
          <a:xfrm>
            <a:off x="2244832" y="4398896"/>
            <a:ext cx="7477745" cy="2245210"/>
          </a:xfrm>
          <a:prstGeom prst="rect">
            <a:avLst/>
          </a:prstGeom>
          <a:noFill/>
          <a:ln w="9525">
            <a:noFill/>
            <a:miter lim="800000"/>
            <a:headEnd/>
            <a:tailEnd/>
          </a:ln>
          <a:effectLst/>
        </p:spPr>
        <p:txBody>
          <a:bodyPr wrap="square" lIns="89896" tIns="44948" rIns="89896" bIns="44948">
            <a:spAutoFit/>
          </a:bodyPr>
          <a:lstStyle/>
          <a:p>
            <a:pPr algn="ctr">
              <a:defRPr/>
            </a:pPr>
            <a:r>
              <a:rPr lang="en-US" sz="2000" dirty="0">
                <a:solidFill>
                  <a:schemeClr val="bg1"/>
                </a:solidFill>
                <a:ea typeface="ＭＳ Ｐゴシック" pitchFamily="34" charset="-128"/>
              </a:rPr>
              <a:t>Laurie Whitsel, Ph.D.</a:t>
            </a:r>
          </a:p>
          <a:p>
            <a:pPr algn="ctr">
              <a:defRPr/>
            </a:pPr>
            <a:r>
              <a:rPr lang="en-US" sz="2000" dirty="0">
                <a:solidFill>
                  <a:schemeClr val="bg1"/>
                </a:solidFill>
                <a:ea typeface="ＭＳ Ｐゴシック" pitchFamily="34" charset="-128"/>
              </a:rPr>
              <a:t>National Vice President of Policy Research and Translation</a:t>
            </a:r>
          </a:p>
          <a:p>
            <a:pPr algn="ctr">
              <a:defRPr/>
            </a:pPr>
            <a:r>
              <a:rPr lang="en-US" sz="2000" dirty="0">
                <a:solidFill>
                  <a:schemeClr val="bg1"/>
                </a:solidFill>
                <a:ea typeface="ＭＳ Ｐゴシック" pitchFamily="34" charset="-128"/>
              </a:rPr>
              <a:t>American Heart Association – National Center</a:t>
            </a:r>
          </a:p>
          <a:p>
            <a:pPr algn="ctr">
              <a:defRPr/>
            </a:pPr>
            <a:r>
              <a:rPr lang="en-US" sz="2000" dirty="0">
                <a:solidFill>
                  <a:schemeClr val="bg1"/>
                </a:solidFill>
                <a:ea typeface="ＭＳ Ｐゴシック" pitchFamily="34" charset="-128"/>
              </a:rPr>
              <a:t>1150 Connecticut Avenue – Suite 300</a:t>
            </a:r>
          </a:p>
          <a:p>
            <a:pPr algn="ctr">
              <a:defRPr/>
            </a:pPr>
            <a:r>
              <a:rPr lang="en-US" sz="2000" dirty="0">
                <a:solidFill>
                  <a:schemeClr val="bg1"/>
                </a:solidFill>
                <a:ea typeface="ＭＳ Ｐゴシック" pitchFamily="34" charset="-128"/>
              </a:rPr>
              <a:t>Washington, DC  20036</a:t>
            </a:r>
          </a:p>
          <a:p>
            <a:pPr algn="ctr">
              <a:defRPr/>
            </a:pPr>
            <a:r>
              <a:rPr lang="en-US" sz="2000" dirty="0">
                <a:solidFill>
                  <a:schemeClr val="bg1"/>
                </a:solidFill>
                <a:ea typeface="ＭＳ Ｐゴシック" pitchFamily="34" charset="-128"/>
                <a:hlinkClick r:id="rId3">
                  <a:extLst>
                    <a:ext uri="{A12FA001-AC4F-418D-AE19-62706E023703}">
                      <ahyp:hlinkClr xmlns:ahyp="http://schemas.microsoft.com/office/drawing/2018/hyperlinkcolor" val="tx"/>
                    </a:ext>
                  </a:extLst>
                </a:hlinkClick>
              </a:rPr>
              <a:t>Laurie.Whitsel@heart.org</a:t>
            </a:r>
            <a:endParaRPr lang="en-US" sz="2000" dirty="0">
              <a:solidFill>
                <a:schemeClr val="bg1"/>
              </a:solidFill>
              <a:ea typeface="ＭＳ Ｐゴシック" pitchFamily="34" charset="-128"/>
            </a:endParaRPr>
          </a:p>
          <a:p>
            <a:pPr algn="ctr">
              <a:defRPr/>
            </a:pPr>
            <a:r>
              <a:rPr lang="en-US" sz="2000" dirty="0">
                <a:solidFill>
                  <a:schemeClr val="bg1"/>
                </a:solidFill>
                <a:ea typeface="ＭＳ Ｐゴシック" pitchFamily="34" charset="-128"/>
              </a:rPr>
              <a:t>724-331-4507 (C)</a:t>
            </a:r>
          </a:p>
        </p:txBody>
      </p:sp>
    </p:spTree>
    <p:extLst>
      <p:ext uri="{BB962C8B-B14F-4D97-AF65-F5344CB8AC3E}">
        <p14:creationId xmlns:p14="http://schemas.microsoft.com/office/powerpoint/2010/main" val="80453176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3C07790-B741-4B6B-AFDB-161AEC0A7312}"/>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a:stretch>
            <a:fillRect/>
          </a:stretch>
        </p:blipFill>
        <p:spPr bwMode="auto">
          <a:xfrm>
            <a:off x="1377697" y="187658"/>
            <a:ext cx="9290303" cy="65864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79E21F2-06B3-4833-BA65-D23E3F5C67F8}"/>
              </a:ext>
            </a:extLst>
          </p:cNvPr>
          <p:cNvSpPr/>
          <p:nvPr/>
        </p:nvSpPr>
        <p:spPr>
          <a:xfrm>
            <a:off x="-75533" y="-83934"/>
            <a:ext cx="12494128" cy="6941933"/>
          </a:xfrm>
          <a:prstGeom prst="rect">
            <a:avLst/>
          </a:prstGeom>
          <a:solidFill>
            <a:srgbClr val="0070C0">
              <a:alpha val="14000"/>
            </a:srgbClr>
          </a:solidFill>
          <a:scene3d>
            <a:camera prst="orthographicFront">
              <a:rot lat="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Lub Dub Heavy" panose="020B0903030403020204" pitchFamily="34" charset="0"/>
              </a:rPr>
              <a:t>AHA’s Mission Statement:</a:t>
            </a:r>
          </a:p>
          <a:p>
            <a:pPr algn="ctr"/>
            <a:r>
              <a:rPr lang="en-US" sz="5400" b="1" dirty="0">
                <a:ln w="3175">
                  <a:solidFill>
                    <a:schemeClr val="tx1">
                      <a:lumMod val="50000"/>
                      <a:lumOff val="50000"/>
                    </a:schemeClr>
                  </a:solidFill>
                </a:ln>
                <a:solidFill>
                  <a:schemeClr val="tx1"/>
                </a:solidFill>
                <a:latin typeface="Lub Dub Bold" panose="020B0803030403020204" pitchFamily="34" charset="0"/>
              </a:rPr>
              <a:t>To be a relentless force for a world of longer, healthier lives.</a:t>
            </a:r>
          </a:p>
        </p:txBody>
      </p:sp>
    </p:spTree>
    <p:extLst>
      <p:ext uri="{BB962C8B-B14F-4D97-AF65-F5344CB8AC3E}">
        <p14:creationId xmlns:p14="http://schemas.microsoft.com/office/powerpoint/2010/main" val="428928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188AFB-C5EB-4AE5-A3EC-392CC72C61DE}"/>
              </a:ext>
            </a:extLst>
          </p:cNvPr>
          <p:cNvSpPr>
            <a:spLocks noGrp="1"/>
          </p:cNvSpPr>
          <p:nvPr>
            <p:ph type="ctrTitle"/>
          </p:nvPr>
        </p:nvSpPr>
        <p:spPr/>
        <p:txBody>
          <a:bodyPr/>
          <a:lstStyle/>
          <a:p>
            <a:r>
              <a:rPr lang="en-US" sz="4400" b="1" dirty="0"/>
              <a:t>2024 Impact Goal</a:t>
            </a:r>
          </a:p>
        </p:txBody>
      </p:sp>
      <p:pic>
        <p:nvPicPr>
          <p:cNvPr id="16" name="Content Placeholder 15">
            <a:extLst>
              <a:ext uri="{FF2B5EF4-FFF2-40B4-BE49-F238E27FC236}">
                <a16:creationId xmlns:a16="http://schemas.microsoft.com/office/drawing/2014/main" id="{F053F185-C8FB-4B03-A08F-70330F3E85FA}"/>
              </a:ext>
            </a:extLst>
          </p:cNvPr>
          <p:cNvPicPr>
            <a:picLocks noGrp="1" noChangeAspect="1"/>
          </p:cNvPicPr>
          <p:nvPr>
            <p:ph idx="1"/>
          </p:nvPr>
        </p:nvPicPr>
        <p:blipFill>
          <a:blip r:embed="rId2"/>
          <a:stretch>
            <a:fillRect/>
          </a:stretch>
        </p:blipFill>
        <p:spPr>
          <a:xfrm>
            <a:off x="1847608" y="1561287"/>
            <a:ext cx="8926678" cy="3222587"/>
          </a:xfrm>
        </p:spPr>
      </p:pic>
    </p:spTree>
    <p:extLst>
      <p:ext uri="{BB962C8B-B14F-4D97-AF65-F5344CB8AC3E}">
        <p14:creationId xmlns:p14="http://schemas.microsoft.com/office/powerpoint/2010/main" val="345916074"/>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53B2AA3-1A1C-4538-8469-03632541A3B0}"/>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4"/>
          <p:cNvSpPr txBox="1">
            <a:spLocks/>
          </p:cNvSpPr>
          <p:nvPr/>
        </p:nvSpPr>
        <p:spPr>
          <a:xfrm>
            <a:off x="0" y="6492554"/>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2F15B62-A947-4B4D-A1BD-85AEE4F52677}" type="slidenum">
              <a:rPr kumimoji="0" lang="en-US" sz="1200" b="0" i="0" u="none" strike="noStrike" kern="1200" cap="none" spc="0" normalizeH="0" baseline="0" noProof="0" smtClean="0">
                <a:ln>
                  <a:noFill/>
                </a:ln>
                <a:solidFill>
                  <a:prstClr val="black"/>
                </a:solidFill>
                <a:effectLst/>
                <a:uLnTx/>
                <a:uFillTx/>
                <a:latin typeface="Arial Narrow"/>
                <a:ea typeface="+mn-ea"/>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Narrow"/>
              <a:ea typeface="+mn-ea"/>
            </a:endParaRPr>
          </a:p>
        </p:txBody>
      </p:sp>
      <p:pic>
        <p:nvPicPr>
          <p:cNvPr id="29" name="Picture 28">
            <a:extLst>
              <a:ext uri="{FF2B5EF4-FFF2-40B4-BE49-F238E27FC236}">
                <a16:creationId xmlns:a16="http://schemas.microsoft.com/office/drawing/2014/main" id="{52F2EB11-3759-41A3-A75B-74899C8A353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099403" y="111302"/>
            <a:ext cx="731520" cy="988116"/>
          </a:xfrm>
          <a:prstGeom prst="rect">
            <a:avLst/>
          </a:prstGeom>
        </p:spPr>
      </p:pic>
      <p:sp>
        <p:nvSpPr>
          <p:cNvPr id="30" name="TextBox 29">
            <a:extLst>
              <a:ext uri="{FF2B5EF4-FFF2-40B4-BE49-F238E27FC236}">
                <a16:creationId xmlns:a16="http://schemas.microsoft.com/office/drawing/2014/main" id="{02CB77F2-7BEB-445C-822B-B83698366839}"/>
              </a:ext>
            </a:extLst>
          </p:cNvPr>
          <p:cNvSpPr txBox="1"/>
          <p:nvPr/>
        </p:nvSpPr>
        <p:spPr>
          <a:xfrm>
            <a:off x="215535" y="273158"/>
            <a:ext cx="11254311" cy="1938992"/>
          </a:xfrm>
          <a:prstGeom prst="rect">
            <a:avLst/>
          </a:prstGeom>
          <a:noFill/>
        </p:spPr>
        <p:txBody>
          <a:bodyPr wrap="square" rtlCol="0">
            <a:spAutoFit/>
          </a:bodyPr>
          <a:lstStyle/>
          <a:p>
            <a:pPr algn="l"/>
            <a:r>
              <a:rPr lang="en-US" sz="4800" b="1" dirty="0">
                <a:solidFill>
                  <a:srgbClr val="C00000"/>
                </a:solidFill>
              </a:rPr>
              <a:t>Strategic Value Proposition</a:t>
            </a:r>
          </a:p>
          <a:p>
            <a:pPr algn="l"/>
            <a:r>
              <a:rPr lang="en-US" sz="3600" b="1" dirty="0"/>
              <a:t>The American Heart Association is a catalyst to achieving maximum impact in equitable health and well-being.  </a:t>
            </a:r>
          </a:p>
        </p:txBody>
      </p:sp>
      <p:sp>
        <p:nvSpPr>
          <p:cNvPr id="2" name="Rectangle 1">
            <a:extLst>
              <a:ext uri="{FF2B5EF4-FFF2-40B4-BE49-F238E27FC236}">
                <a16:creationId xmlns:a16="http://schemas.microsoft.com/office/drawing/2014/main" id="{744229C5-541E-4E0F-B321-B62B6642882D}"/>
              </a:ext>
            </a:extLst>
          </p:cNvPr>
          <p:cNvSpPr/>
          <p:nvPr/>
        </p:nvSpPr>
        <p:spPr>
          <a:xfrm rot="20765978">
            <a:off x="411551" y="2496550"/>
            <a:ext cx="6096000" cy="3373231"/>
          </a:xfrm>
          <a:prstGeom prst="rect">
            <a:avLst/>
          </a:prstGeom>
        </p:spPr>
        <p:txBody>
          <a:bodyPr>
            <a:spAutoFit/>
          </a:bodyPr>
          <a:lstStyle/>
          <a:p>
            <a:pPr marL="342379">
              <a:lnSpc>
                <a:spcPct val="80000"/>
              </a:lnSpc>
              <a:spcBef>
                <a:spcPct val="20000"/>
              </a:spcBef>
              <a:buClr>
                <a:schemeClr val="bg2"/>
              </a:buClr>
              <a:defRPr/>
            </a:pPr>
            <a:r>
              <a:rPr lang="en-US" sz="2600" b="1" kern="0" dirty="0">
                <a:solidFill>
                  <a:srgbClr val="C00000"/>
                </a:solidFill>
                <a:latin typeface="Lucida Sans Typewriter" panose="020B0509030504030204" pitchFamily="49" charset="0"/>
                <a:ea typeface="ＭＳ Ｐゴシック"/>
                <a:cs typeface="Calibri" panose="020F0502020204030204" pitchFamily="34" charset="0"/>
              </a:rPr>
              <a:t>Since 1981……</a:t>
            </a:r>
          </a:p>
          <a:p>
            <a:pPr marL="342379">
              <a:lnSpc>
                <a:spcPct val="80000"/>
              </a:lnSpc>
              <a:spcBef>
                <a:spcPct val="20000"/>
              </a:spcBef>
              <a:buClr>
                <a:schemeClr val="bg2"/>
              </a:buClr>
              <a:defRPr/>
            </a:pPr>
            <a:r>
              <a:rPr lang="en-US" sz="2600" kern="0" dirty="0">
                <a:latin typeface="Lucida Sans Typewriter" panose="020B0509030504030204" pitchFamily="49" charset="0"/>
                <a:ea typeface="ＭＳ Ｐゴシック"/>
                <a:cs typeface="Calibri" panose="020F0502020204030204" pitchFamily="34" charset="0"/>
              </a:rPr>
              <a:t>From the creation of the first government affairs office in Washington in early 1980’s, the AHA has established a reputation as a </a:t>
            </a:r>
            <a:r>
              <a:rPr lang="en-US" sz="2600" u="sng" kern="0" dirty="0">
                <a:latin typeface="Lucida Sans Typewriter" panose="020B0509030504030204" pitchFamily="49" charset="0"/>
                <a:ea typeface="ＭＳ Ｐゴシック"/>
                <a:cs typeface="Calibri" panose="020F0502020204030204" pitchFamily="34" charset="0"/>
              </a:rPr>
              <a:t>credible, science and evidenced based nonpartisan</a:t>
            </a:r>
            <a:r>
              <a:rPr lang="en-US" sz="2600" kern="0" dirty="0">
                <a:latin typeface="Lucida Sans Typewriter" panose="020B0509030504030204" pitchFamily="49" charset="0"/>
                <a:ea typeface="ＭＳ Ｐゴシック"/>
                <a:cs typeface="Calibri" panose="020F0502020204030204" pitchFamily="34" charset="0"/>
              </a:rPr>
              <a:t> resource for public officials. </a:t>
            </a:r>
          </a:p>
        </p:txBody>
      </p:sp>
      <p:pic>
        <p:nvPicPr>
          <p:cNvPr id="4" name="Picture 3">
            <a:extLst>
              <a:ext uri="{FF2B5EF4-FFF2-40B4-BE49-F238E27FC236}">
                <a16:creationId xmlns:a16="http://schemas.microsoft.com/office/drawing/2014/main" id="{AE7A815B-CB67-4FF0-A697-FEDE318B4478}"/>
              </a:ext>
            </a:extLst>
          </p:cNvPr>
          <p:cNvPicPr>
            <a:picLocks noChangeAspect="1"/>
          </p:cNvPicPr>
          <p:nvPr/>
        </p:nvPicPr>
        <p:blipFill>
          <a:blip r:embed="rId6"/>
          <a:stretch>
            <a:fillRect/>
          </a:stretch>
        </p:blipFill>
        <p:spPr>
          <a:xfrm>
            <a:off x="7288359" y="2212150"/>
            <a:ext cx="3811043" cy="4645529"/>
          </a:xfrm>
          <a:prstGeom prst="rect">
            <a:avLst/>
          </a:prstGeom>
        </p:spPr>
      </p:pic>
    </p:spTree>
    <p:extLst>
      <p:ext uri="{BB962C8B-B14F-4D97-AF65-F5344CB8AC3E}">
        <p14:creationId xmlns:p14="http://schemas.microsoft.com/office/powerpoint/2010/main" val="317476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BC2BE-7328-46F4-8E59-4C7D79FEAC6F}"/>
              </a:ext>
            </a:extLst>
          </p:cNvPr>
          <p:cNvSpPr>
            <a:spLocks noGrp="1"/>
          </p:cNvSpPr>
          <p:nvPr>
            <p:ph type="ctrTitle" idx="4294967295"/>
          </p:nvPr>
        </p:nvSpPr>
        <p:spPr>
          <a:xfrm>
            <a:off x="1607278" y="403225"/>
            <a:ext cx="10363200" cy="536575"/>
          </a:xfrm>
          <a:prstGeom prst="rect">
            <a:avLst/>
          </a:prstGeom>
        </p:spPr>
        <p:txBody>
          <a:bodyPr>
            <a:normAutofit/>
          </a:bodyPr>
          <a:lstStyle/>
          <a:p>
            <a:pPr algn="r"/>
            <a:r>
              <a:rPr lang="en-US" sz="3200" b="1" dirty="0">
                <a:solidFill>
                  <a:srgbClr val="C10E21"/>
                </a:solidFill>
                <a:latin typeface="Lub Dub Heavy" panose="020B0603030403020204" pitchFamily="34" charset="77"/>
              </a:rPr>
              <a:t>Strategic Policy Agenda</a:t>
            </a:r>
          </a:p>
        </p:txBody>
      </p:sp>
      <p:sp>
        <p:nvSpPr>
          <p:cNvPr id="9" name="Text Box 2">
            <a:extLst>
              <a:ext uri="{FF2B5EF4-FFF2-40B4-BE49-F238E27FC236}">
                <a16:creationId xmlns:a16="http://schemas.microsoft.com/office/drawing/2014/main" id="{09168907-78AD-4EE4-A26F-982C4658DF40}"/>
              </a:ext>
            </a:extLst>
          </p:cNvPr>
          <p:cNvSpPr txBox="1">
            <a:spLocks noGrp="1" noChangeArrowheads="1"/>
          </p:cNvSpPr>
          <p:nvPr>
            <p:ph idx="4294967295"/>
          </p:nvPr>
        </p:nvSpPr>
        <p:spPr bwMode="auto">
          <a:xfrm>
            <a:off x="794477" y="1435100"/>
            <a:ext cx="9130107" cy="50196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indent="0">
              <a:spcBef>
                <a:spcPts val="0"/>
              </a:spcBef>
              <a:spcAft>
                <a:spcPts val="0"/>
              </a:spcAft>
              <a:buNone/>
            </a:pPr>
            <a:r>
              <a:rPr lang="en-US" sz="2400" b="1" u="sng"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Priority Issues</a:t>
            </a:r>
            <a:endParaRPr lang="en-US" sz="2400" u="sng"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b="1"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Access to care</a:t>
            </a:r>
            <a:endPar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dirty="0">
                <a:latin typeface="Lub Dub Condensed" panose="020B0506030403020204" pitchFamily="34" charset="0"/>
                <a:ea typeface="Calibri" panose="020F0502020204030204" pitchFamily="34" charset="0"/>
                <a:cs typeface="Times New Roman" panose="02020603050405020304" pitchFamily="18" charset="0"/>
              </a:rPr>
              <a:t>Increasing health insurance </a:t>
            </a:r>
            <a:r>
              <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coverage</a:t>
            </a:r>
          </a:p>
          <a:p>
            <a:pPr marL="342900" marR="0" lvl="0" indent="-342900">
              <a:spcBef>
                <a:spcPts val="0"/>
              </a:spcBef>
              <a:spcAft>
                <a:spcPts val="0"/>
              </a:spcAft>
              <a:buFont typeface="Symbol" panose="05050102010706020507" pitchFamily="18" charset="2"/>
              <a:buChar char=""/>
            </a:pPr>
            <a:r>
              <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Medicaid expansion</a:t>
            </a:r>
          </a:p>
          <a:p>
            <a:pPr marL="342900" marR="0" lvl="0" indent="-342900">
              <a:spcBef>
                <a:spcPts val="0"/>
              </a:spcBef>
              <a:spcAft>
                <a:spcPts val="0"/>
              </a:spcAft>
              <a:buFont typeface="Symbol" panose="05050102010706020507" pitchFamily="18" charset="2"/>
              <a:buChar char=""/>
            </a:pPr>
            <a:r>
              <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Medicaid waivers</a:t>
            </a:r>
          </a:p>
          <a:p>
            <a:pPr marL="342900" marR="0" lvl="0" indent="-342900">
              <a:spcBef>
                <a:spcPts val="0"/>
              </a:spcBef>
              <a:spcAft>
                <a:spcPts val="0"/>
              </a:spcAft>
              <a:buFont typeface="Symbol" panose="05050102010706020507" pitchFamily="18" charset="2"/>
              <a:buChar char=""/>
            </a:pPr>
            <a:r>
              <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Cardiac rehabilitation</a:t>
            </a:r>
          </a:p>
          <a:p>
            <a:pPr marL="342900" marR="0" lvl="0" indent="-342900">
              <a:spcBef>
                <a:spcPts val="0"/>
              </a:spcBef>
              <a:spcAft>
                <a:spcPts val="0"/>
              </a:spcAft>
              <a:buFont typeface="Symbol" panose="05050102010706020507" pitchFamily="18" charset="2"/>
              <a:buChar char=""/>
            </a:pPr>
            <a:r>
              <a:rPr lang="en-US" sz="2200" dirty="0">
                <a:latin typeface="Lub Dub Condensed" panose="020B0506030403020204" pitchFamily="34" charset="0"/>
                <a:ea typeface="Calibri" panose="020F0502020204030204" pitchFamily="34" charset="0"/>
                <a:cs typeface="Times New Roman" panose="02020603050405020304" pitchFamily="18" charset="0"/>
              </a:rPr>
              <a:t>Preserve and strengthen the Affordable Care Act</a:t>
            </a:r>
          </a:p>
          <a:p>
            <a:pPr marL="342900" marR="0" lvl="0" indent="-342900">
              <a:spcBef>
                <a:spcPts val="0"/>
              </a:spcBef>
              <a:spcAft>
                <a:spcPts val="0"/>
              </a:spcAft>
              <a:buFont typeface="Symbol" panose="05050102010706020507" pitchFamily="18" charset="2"/>
              <a:buChar char=""/>
            </a:pPr>
            <a:r>
              <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Maternal Health</a:t>
            </a:r>
          </a:p>
          <a:p>
            <a:pPr marL="0" marR="0">
              <a:spcBef>
                <a:spcPts val="0"/>
              </a:spcBef>
              <a:spcAft>
                <a:spcPts val="0"/>
              </a:spcAft>
            </a:pPr>
            <a:r>
              <a:rPr lang="en-US" sz="2200" b="1" dirty="0">
                <a:latin typeface="Lub Dub Condensed" panose="020B0506030403020204" pitchFamily="34" charset="0"/>
                <a:ea typeface="Calibri" panose="020F0502020204030204" pitchFamily="34" charset="0"/>
                <a:cs typeface="Times New Roman" panose="02020603050405020304" pitchFamily="18" charset="0"/>
              </a:rPr>
              <a:t>Health IT</a:t>
            </a:r>
          </a:p>
          <a:p>
            <a:pPr marL="0" marR="0">
              <a:spcBef>
                <a:spcPts val="0"/>
              </a:spcBef>
              <a:spcAft>
                <a:spcPts val="0"/>
              </a:spcAft>
            </a:pPr>
            <a:r>
              <a:rPr lang="en-US" sz="2200" b="1"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Food and Nutrition</a:t>
            </a:r>
            <a:endPar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b="1"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Public Health Infrastructure and Surveillance</a:t>
            </a:r>
            <a:endPar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b="1"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Tobacco and Nicotine Endgame</a:t>
            </a:r>
          </a:p>
          <a:p>
            <a:pPr marL="0" marR="0">
              <a:spcBef>
                <a:spcPts val="0"/>
              </a:spcBef>
              <a:spcAft>
                <a:spcPts val="0"/>
              </a:spcAft>
            </a:pPr>
            <a:r>
              <a:rPr lang="en-US" sz="2200" b="1" dirty="0">
                <a:latin typeface="Lub Dub Condensed" panose="020B0506030403020204" pitchFamily="34" charset="0"/>
                <a:ea typeface="Calibri" panose="020F0502020204030204" pitchFamily="34" charset="0"/>
                <a:cs typeface="Times New Roman" panose="02020603050405020304" pitchFamily="18" charset="0"/>
              </a:rPr>
              <a:t>Cardiac and Stroke Systems of Care</a:t>
            </a:r>
          </a:p>
          <a:p>
            <a:pPr marL="0" marR="0">
              <a:spcBef>
                <a:spcPts val="0"/>
              </a:spcBef>
              <a:spcAft>
                <a:spcPts val="0"/>
              </a:spcAft>
            </a:pPr>
            <a:r>
              <a:rPr lang="en-US" sz="2200" b="1"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Preemption</a:t>
            </a:r>
            <a:endPar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b="1"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Physical Activity/Active Transportation</a:t>
            </a:r>
            <a:endPar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b="1"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Heart and Brain Research </a:t>
            </a:r>
            <a:r>
              <a:rPr lang="en-US" sz="2200" b="1" dirty="0">
                <a:latin typeface="Lub Dub Condensed" panose="020B0506030403020204" pitchFamily="34" charset="0"/>
                <a:ea typeface="Calibri" panose="020F0502020204030204" pitchFamily="34" charset="0"/>
                <a:cs typeface="Times New Roman" panose="02020603050405020304" pitchFamily="18" charset="0"/>
              </a:rPr>
              <a:t>Funding </a:t>
            </a:r>
            <a:endPar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b="1"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Non-profit Sec</a:t>
            </a:r>
            <a:r>
              <a:rPr lang="en-US" sz="2200" b="1" dirty="0">
                <a:latin typeface="Lub Dub Condensed" panose="020B0506030403020204" pitchFamily="34" charset="0"/>
                <a:ea typeface="Calibri" panose="020F0502020204030204" pitchFamily="34" charset="0"/>
                <a:cs typeface="Times New Roman" panose="02020603050405020304" pitchFamily="18" charset="0"/>
              </a:rPr>
              <a:t>tor Issues</a:t>
            </a:r>
            <a:endParaRPr lang="en-US" sz="220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450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title" idx="4294967295"/>
          </p:nvPr>
        </p:nvSpPr>
        <p:spPr>
          <a:xfrm>
            <a:off x="3976643" y="158975"/>
            <a:ext cx="7886700" cy="687387"/>
          </a:xfrm>
          <a:prstGeom prst="rect">
            <a:avLst/>
          </a:prstGeom>
        </p:spPr>
        <p:txBody>
          <a:bodyPr>
            <a:noAutofit/>
          </a:bodyPr>
          <a:lstStyle/>
          <a:p>
            <a:pPr algn="ctr"/>
            <a:r>
              <a:rPr lang="en-US" sz="4800" b="1" dirty="0">
                <a:latin typeface="Lub Dub Condensed" panose="020B0506030403020204" pitchFamily="34" charset="0"/>
              </a:rPr>
              <a:t>Foundation of Successful  </a:t>
            </a:r>
            <a:br>
              <a:rPr lang="en-US" sz="4800" b="1" dirty="0">
                <a:latin typeface="Lub Dub Condensed" panose="020B0506030403020204" pitchFamily="34" charset="0"/>
              </a:rPr>
            </a:br>
            <a:r>
              <a:rPr lang="en-US" sz="4800" b="1" dirty="0">
                <a:latin typeface="Lub Dub Condensed" panose="020B0506030403020204" pitchFamily="34" charset="0"/>
              </a:rPr>
              <a:t>Advocacy Campaigns</a:t>
            </a:r>
          </a:p>
        </p:txBody>
      </p:sp>
      <p:sp>
        <p:nvSpPr>
          <p:cNvPr id="4" name="Rectangle 3">
            <a:extLst>
              <a:ext uri="{FF2B5EF4-FFF2-40B4-BE49-F238E27FC236}">
                <a16:creationId xmlns:a16="http://schemas.microsoft.com/office/drawing/2014/main" id="{8E54D02A-B02D-4BC3-B961-0E286AD99E4F}"/>
              </a:ext>
            </a:extLst>
          </p:cNvPr>
          <p:cNvSpPr/>
          <p:nvPr/>
        </p:nvSpPr>
        <p:spPr>
          <a:xfrm>
            <a:off x="4972608" y="1583821"/>
            <a:ext cx="5431536" cy="461665"/>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spAutoFit/>
          </a:bodyPr>
          <a:lstStyle/>
          <a:p>
            <a:pPr algn="ctr"/>
            <a:r>
              <a:rPr lang="en-US" sz="2400" b="1" dirty="0">
                <a:solidFill>
                  <a:schemeClr val="bg1"/>
                </a:solidFill>
                <a:latin typeface="Lub Dub Condensed" panose="020B0506030403020204" pitchFamily="34" charset="0"/>
              </a:rPr>
              <a:t>Decision Maker Advocacy (Lobbying) </a:t>
            </a:r>
          </a:p>
        </p:txBody>
      </p:sp>
      <p:sp>
        <p:nvSpPr>
          <p:cNvPr id="7" name="Rectangle 6">
            <a:extLst>
              <a:ext uri="{FF2B5EF4-FFF2-40B4-BE49-F238E27FC236}">
                <a16:creationId xmlns:a16="http://schemas.microsoft.com/office/drawing/2014/main" id="{2DE58E7B-D082-485D-8A48-16A4DA9C81B6}"/>
              </a:ext>
            </a:extLst>
          </p:cNvPr>
          <p:cNvSpPr/>
          <p:nvPr/>
        </p:nvSpPr>
        <p:spPr>
          <a:xfrm>
            <a:off x="4972608" y="2234383"/>
            <a:ext cx="5431536" cy="4572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Lub Dub Condensed" panose="020B0506030403020204" pitchFamily="34" charset="0"/>
              </a:rPr>
              <a:t>Media Advocacy/Public Support</a:t>
            </a:r>
          </a:p>
        </p:txBody>
      </p:sp>
      <p:sp>
        <p:nvSpPr>
          <p:cNvPr id="8" name="Rectangle 7">
            <a:extLst>
              <a:ext uri="{FF2B5EF4-FFF2-40B4-BE49-F238E27FC236}">
                <a16:creationId xmlns:a16="http://schemas.microsoft.com/office/drawing/2014/main" id="{4222C8F4-82D5-4DD3-918A-F01B1C2412FF}"/>
              </a:ext>
            </a:extLst>
          </p:cNvPr>
          <p:cNvSpPr/>
          <p:nvPr/>
        </p:nvSpPr>
        <p:spPr>
          <a:xfrm>
            <a:off x="4972608" y="2880480"/>
            <a:ext cx="5431536" cy="4572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Lub Dub Condensed" panose="020B0506030403020204" pitchFamily="34" charset="0"/>
              </a:rPr>
              <a:t>Grassroots/Key Contact Mobilization</a:t>
            </a:r>
          </a:p>
        </p:txBody>
      </p:sp>
      <p:sp>
        <p:nvSpPr>
          <p:cNvPr id="9" name="Rectangle 8">
            <a:extLst>
              <a:ext uri="{FF2B5EF4-FFF2-40B4-BE49-F238E27FC236}">
                <a16:creationId xmlns:a16="http://schemas.microsoft.com/office/drawing/2014/main" id="{141B58BA-A462-40AC-8ED1-4038B247FD1A}"/>
              </a:ext>
            </a:extLst>
          </p:cNvPr>
          <p:cNvSpPr>
            <a:spLocks noChangeAspect="1"/>
          </p:cNvSpPr>
          <p:nvPr/>
        </p:nvSpPr>
        <p:spPr>
          <a:xfrm>
            <a:off x="4972608" y="3520321"/>
            <a:ext cx="5431536" cy="4572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Lub Dub Condensed" panose="020B0506030403020204" pitchFamily="34" charset="0"/>
              </a:rPr>
              <a:t>Resources and Fundraising</a:t>
            </a:r>
          </a:p>
        </p:txBody>
      </p:sp>
      <p:sp>
        <p:nvSpPr>
          <p:cNvPr id="10" name="Rectangle 9">
            <a:extLst>
              <a:ext uri="{FF2B5EF4-FFF2-40B4-BE49-F238E27FC236}">
                <a16:creationId xmlns:a16="http://schemas.microsoft.com/office/drawing/2014/main" id="{360A8816-656E-4E32-ACE8-69F416724962}"/>
              </a:ext>
            </a:extLst>
          </p:cNvPr>
          <p:cNvSpPr/>
          <p:nvPr/>
        </p:nvSpPr>
        <p:spPr>
          <a:xfrm>
            <a:off x="4972608" y="4160162"/>
            <a:ext cx="5431536" cy="4572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Lub Dub Condensed" panose="020B0506030403020204" pitchFamily="34" charset="0"/>
              </a:rPr>
              <a:t>Coalition Building and Management</a:t>
            </a:r>
          </a:p>
        </p:txBody>
      </p:sp>
      <p:sp>
        <p:nvSpPr>
          <p:cNvPr id="11" name="Rectangle 10">
            <a:extLst>
              <a:ext uri="{FF2B5EF4-FFF2-40B4-BE49-F238E27FC236}">
                <a16:creationId xmlns:a16="http://schemas.microsoft.com/office/drawing/2014/main" id="{EF9BB895-3C9A-483A-BF80-3FA04D21E33F}"/>
              </a:ext>
            </a:extLst>
          </p:cNvPr>
          <p:cNvSpPr/>
          <p:nvPr/>
        </p:nvSpPr>
        <p:spPr>
          <a:xfrm>
            <a:off x="4972608" y="4800003"/>
            <a:ext cx="5431536" cy="4572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Lub Dub Condensed" panose="020B0506030403020204" pitchFamily="34" charset="0"/>
              </a:rPr>
              <a:t>Policy Research and Development</a:t>
            </a:r>
          </a:p>
        </p:txBody>
      </p:sp>
      <p:sp>
        <p:nvSpPr>
          <p:cNvPr id="12" name="Arrow: Up-Down 11">
            <a:extLst>
              <a:ext uri="{FF2B5EF4-FFF2-40B4-BE49-F238E27FC236}">
                <a16:creationId xmlns:a16="http://schemas.microsoft.com/office/drawing/2014/main" id="{6AE28DA6-EA9C-4862-8AA8-AFE97ECB1C40}"/>
              </a:ext>
            </a:extLst>
          </p:cNvPr>
          <p:cNvSpPr/>
          <p:nvPr/>
        </p:nvSpPr>
        <p:spPr>
          <a:xfrm>
            <a:off x="3231570" y="1003300"/>
            <a:ext cx="1490146" cy="5126197"/>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4800" b="1" dirty="0">
                <a:latin typeface="Lub Dub Condensed" panose="020B0506030403020204" pitchFamily="34" charset="0"/>
              </a:rPr>
              <a:t>Health Equity</a:t>
            </a:r>
          </a:p>
        </p:txBody>
      </p:sp>
      <p:sp>
        <p:nvSpPr>
          <p:cNvPr id="17" name="Arrow: Up-Down 16">
            <a:extLst>
              <a:ext uri="{FF2B5EF4-FFF2-40B4-BE49-F238E27FC236}">
                <a16:creationId xmlns:a16="http://schemas.microsoft.com/office/drawing/2014/main" id="{BA4B2AC2-ED8F-447F-9AE9-9192CD5A03F3}"/>
              </a:ext>
            </a:extLst>
          </p:cNvPr>
          <p:cNvSpPr/>
          <p:nvPr/>
        </p:nvSpPr>
        <p:spPr>
          <a:xfrm rot="5400000">
            <a:off x="7132824" y="2663863"/>
            <a:ext cx="1111104" cy="6821424"/>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4800" b="1" dirty="0">
                <a:latin typeface="Lub Dub Condensed" panose="020B0506030403020204" pitchFamily="34" charset="0"/>
              </a:rPr>
              <a:t>Science</a:t>
            </a:r>
          </a:p>
        </p:txBody>
      </p:sp>
      <p:sp>
        <p:nvSpPr>
          <p:cNvPr id="14" name="TextBox 13">
            <a:extLst>
              <a:ext uri="{FF2B5EF4-FFF2-40B4-BE49-F238E27FC236}">
                <a16:creationId xmlns:a16="http://schemas.microsoft.com/office/drawing/2014/main" id="{33BC09B9-39EA-43AA-AA5F-74D87CFF7698}"/>
              </a:ext>
            </a:extLst>
          </p:cNvPr>
          <p:cNvSpPr txBox="1"/>
          <p:nvPr/>
        </p:nvSpPr>
        <p:spPr>
          <a:xfrm>
            <a:off x="451859" y="2086513"/>
            <a:ext cx="2241700" cy="2177480"/>
          </a:xfrm>
          <a:prstGeom prst="ellipse">
            <a:avLst/>
          </a:prstGeom>
          <a:noFill/>
          <a:ln w="174625" cmpd="thinThick">
            <a:solidFill>
              <a:srgbClr val="262626"/>
            </a:solidFill>
          </a:ln>
        </p:spPr>
        <p:txBody>
          <a:bodyPr vert="horz" lIns="91440" tIns="45720" rIns="91440" bIns="45720" rtlCol="0" anchor="ctr">
            <a:normAutofit/>
          </a:bodyPr>
          <a:lstStyle/>
          <a:p>
            <a:pPr marL="0" marR="0" lvl="0" indent="0" algn="ctr" fontAlgn="auto">
              <a:lnSpc>
                <a:spcPct val="90000"/>
              </a:lnSpc>
              <a:spcAft>
                <a:spcPts val="600"/>
              </a:spcAft>
              <a:buClrTx/>
              <a:buSzTx/>
              <a:tabLst/>
              <a:defRPr/>
            </a:pPr>
            <a:endParaRPr kumimoji="0" lang="en-US" sz="26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pic>
        <p:nvPicPr>
          <p:cNvPr id="15" name="Picture 14">
            <a:extLst>
              <a:ext uri="{FF2B5EF4-FFF2-40B4-BE49-F238E27FC236}">
                <a16:creationId xmlns:a16="http://schemas.microsoft.com/office/drawing/2014/main" id="{A531621D-3200-4D08-8CBE-EAC33F80294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3284" y="2462983"/>
            <a:ext cx="958849" cy="1248105"/>
          </a:xfrm>
          <a:prstGeom prst="rect">
            <a:avLst/>
          </a:prstGeom>
        </p:spPr>
      </p:pic>
    </p:spTree>
    <p:extLst>
      <p:ext uri="{BB962C8B-B14F-4D97-AF65-F5344CB8AC3E}">
        <p14:creationId xmlns:p14="http://schemas.microsoft.com/office/powerpoint/2010/main" val="34911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76D619A2-A4A6-4654-A100-4C7AE35B350C}"/>
              </a:ext>
            </a:extLst>
          </p:cNvPr>
          <p:cNvCxnSpPr>
            <a:cxnSpLocks/>
          </p:cNvCxnSpPr>
          <p:nvPr/>
        </p:nvCxnSpPr>
        <p:spPr>
          <a:xfrm>
            <a:off x="4318339" y="878948"/>
            <a:ext cx="0" cy="967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0DD1112-DA3B-491E-A2BD-D490CD9114DF}"/>
              </a:ext>
            </a:extLst>
          </p:cNvPr>
          <p:cNvCxnSpPr>
            <a:cxnSpLocks/>
          </p:cNvCxnSpPr>
          <p:nvPr/>
        </p:nvCxnSpPr>
        <p:spPr>
          <a:xfrm>
            <a:off x="6201842" y="646783"/>
            <a:ext cx="0" cy="967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8A462C3-2561-4333-8191-4DDBA5CBF68B}"/>
              </a:ext>
            </a:extLst>
          </p:cNvPr>
          <p:cNvCxnSpPr>
            <a:cxnSpLocks/>
          </p:cNvCxnSpPr>
          <p:nvPr/>
        </p:nvCxnSpPr>
        <p:spPr>
          <a:xfrm>
            <a:off x="8018508" y="795662"/>
            <a:ext cx="0" cy="104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BB4D6F02-39F0-47CE-8D5D-DD1CF9DFB2E5}"/>
              </a:ext>
            </a:extLst>
          </p:cNvPr>
          <p:cNvSpPr/>
          <p:nvPr/>
        </p:nvSpPr>
        <p:spPr>
          <a:xfrm>
            <a:off x="3563682" y="1860975"/>
            <a:ext cx="1492376" cy="271784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E82B5394-2797-4F83-A1BB-05EB27606AA2}"/>
              </a:ext>
            </a:extLst>
          </p:cNvPr>
          <p:cNvSpPr/>
          <p:nvPr/>
        </p:nvSpPr>
        <p:spPr>
          <a:xfrm>
            <a:off x="3904532" y="1468957"/>
            <a:ext cx="827616" cy="76908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1" name="Straight Connector 50">
            <a:extLst>
              <a:ext uri="{FF2B5EF4-FFF2-40B4-BE49-F238E27FC236}">
                <a16:creationId xmlns:a16="http://schemas.microsoft.com/office/drawing/2014/main" id="{A2CBAD07-8693-491A-973B-0E726FEFCD65}"/>
              </a:ext>
            </a:extLst>
          </p:cNvPr>
          <p:cNvCxnSpPr>
            <a:cxnSpLocks/>
          </p:cNvCxnSpPr>
          <p:nvPr/>
        </p:nvCxnSpPr>
        <p:spPr>
          <a:xfrm>
            <a:off x="9904603" y="696843"/>
            <a:ext cx="0" cy="104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65D108E1-40AD-4342-8980-6A2B41438E05}"/>
              </a:ext>
            </a:extLst>
          </p:cNvPr>
          <p:cNvSpPr/>
          <p:nvPr/>
        </p:nvSpPr>
        <p:spPr>
          <a:xfrm>
            <a:off x="7280034" y="1861180"/>
            <a:ext cx="1492376" cy="2710369"/>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Rounded Corners 55">
            <a:extLst>
              <a:ext uri="{FF2B5EF4-FFF2-40B4-BE49-F238E27FC236}">
                <a16:creationId xmlns:a16="http://schemas.microsoft.com/office/drawing/2014/main" id="{4E5CC638-75AF-4FBA-822A-5C747CD8A1FD}"/>
              </a:ext>
            </a:extLst>
          </p:cNvPr>
          <p:cNvSpPr/>
          <p:nvPr/>
        </p:nvSpPr>
        <p:spPr>
          <a:xfrm>
            <a:off x="5414169" y="1860976"/>
            <a:ext cx="1492376" cy="2710369"/>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8" name="Straight Connector 57">
            <a:extLst>
              <a:ext uri="{FF2B5EF4-FFF2-40B4-BE49-F238E27FC236}">
                <a16:creationId xmlns:a16="http://schemas.microsoft.com/office/drawing/2014/main" id="{51BAAAC8-40C8-49AF-A5FF-D837452D7F23}"/>
              </a:ext>
            </a:extLst>
          </p:cNvPr>
          <p:cNvCxnSpPr>
            <a:cxnSpLocks/>
          </p:cNvCxnSpPr>
          <p:nvPr/>
        </p:nvCxnSpPr>
        <p:spPr>
          <a:xfrm>
            <a:off x="2363573" y="688648"/>
            <a:ext cx="0" cy="967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F67925FC-E813-4898-90C5-D8A929471BDD}"/>
              </a:ext>
            </a:extLst>
          </p:cNvPr>
          <p:cNvSpPr/>
          <p:nvPr/>
        </p:nvSpPr>
        <p:spPr>
          <a:xfrm>
            <a:off x="1591997" y="1829036"/>
            <a:ext cx="1492376" cy="2742305"/>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670AD076-E6E8-4CE6-844E-9B11932C34DA}"/>
              </a:ext>
            </a:extLst>
          </p:cNvPr>
          <p:cNvSpPr/>
          <p:nvPr/>
        </p:nvSpPr>
        <p:spPr>
          <a:xfrm>
            <a:off x="1907268" y="1468949"/>
            <a:ext cx="827616" cy="76908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4" name="Group 63">
            <a:extLst>
              <a:ext uri="{FF2B5EF4-FFF2-40B4-BE49-F238E27FC236}">
                <a16:creationId xmlns:a16="http://schemas.microsoft.com/office/drawing/2014/main" id="{429AD076-308E-483C-9BC1-17C9FA2EF7E0}"/>
              </a:ext>
            </a:extLst>
          </p:cNvPr>
          <p:cNvGrpSpPr/>
          <p:nvPr/>
        </p:nvGrpSpPr>
        <p:grpSpPr>
          <a:xfrm>
            <a:off x="2358199" y="479673"/>
            <a:ext cx="7546399" cy="434340"/>
            <a:chOff x="1107440" y="518160"/>
            <a:chExt cx="9977120" cy="579120"/>
          </a:xfrm>
        </p:grpSpPr>
        <p:cxnSp>
          <p:nvCxnSpPr>
            <p:cNvPr id="66" name="Straight Connector 65">
              <a:extLst>
                <a:ext uri="{FF2B5EF4-FFF2-40B4-BE49-F238E27FC236}">
                  <a16:creationId xmlns:a16="http://schemas.microsoft.com/office/drawing/2014/main" id="{83EE4B7F-DC8D-464F-B44F-CA59944C2322}"/>
                </a:ext>
              </a:extLst>
            </p:cNvPr>
            <p:cNvCxnSpPr/>
            <p:nvPr/>
          </p:nvCxnSpPr>
          <p:spPr>
            <a:xfrm>
              <a:off x="1107440" y="802640"/>
              <a:ext cx="9977120" cy="0"/>
            </a:xfrm>
            <a:prstGeom prst="line">
              <a:avLst/>
            </a:prstGeom>
            <a:ln/>
          </p:spPr>
          <p:style>
            <a:lnRef idx="1">
              <a:schemeClr val="dk1"/>
            </a:lnRef>
            <a:fillRef idx="0">
              <a:schemeClr val="dk1"/>
            </a:fillRef>
            <a:effectRef idx="0">
              <a:schemeClr val="dk1"/>
            </a:effectRef>
            <a:fontRef idx="minor">
              <a:schemeClr val="tx1"/>
            </a:fontRef>
          </p:style>
        </p:cxnSp>
        <p:sp>
          <p:nvSpPr>
            <p:cNvPr id="68" name="Rectangle: Rounded Corners 67">
              <a:extLst>
                <a:ext uri="{FF2B5EF4-FFF2-40B4-BE49-F238E27FC236}">
                  <a16:creationId xmlns:a16="http://schemas.microsoft.com/office/drawing/2014/main" id="{65F865E7-8EE5-4359-8438-1C790EB56E75}"/>
                </a:ext>
              </a:extLst>
            </p:cNvPr>
            <p:cNvSpPr/>
            <p:nvPr/>
          </p:nvSpPr>
          <p:spPr>
            <a:xfrm>
              <a:off x="2834640" y="518160"/>
              <a:ext cx="6207760" cy="57912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Law and Regulation to Achieve Policy Change in Healthy Living</a:t>
              </a:r>
            </a:p>
          </p:txBody>
        </p:sp>
      </p:grpSp>
      <p:sp>
        <p:nvSpPr>
          <p:cNvPr id="70" name="TextBox 69">
            <a:extLst>
              <a:ext uri="{FF2B5EF4-FFF2-40B4-BE49-F238E27FC236}">
                <a16:creationId xmlns:a16="http://schemas.microsoft.com/office/drawing/2014/main" id="{BDC03B1C-8E32-4D07-AF50-F52BE2D1F2C3}"/>
              </a:ext>
            </a:extLst>
          </p:cNvPr>
          <p:cNvSpPr txBox="1"/>
          <p:nvPr/>
        </p:nvSpPr>
        <p:spPr>
          <a:xfrm>
            <a:off x="1608381" y="2236201"/>
            <a:ext cx="1408843" cy="507831"/>
          </a:xfrm>
          <a:prstGeom prst="rect">
            <a:avLst/>
          </a:prstGeom>
          <a:noFill/>
        </p:spPr>
        <p:txBody>
          <a:bodyPr wrap="square" rtlCol="0">
            <a:spAutoFit/>
          </a:bodyPr>
          <a:lstStyle/>
          <a:p>
            <a:pPr algn="ctr"/>
            <a:r>
              <a:rPr lang="en-US" sz="1350" b="1" dirty="0"/>
              <a:t>Pillars of Advocacy Work</a:t>
            </a:r>
          </a:p>
        </p:txBody>
      </p:sp>
      <p:sp>
        <p:nvSpPr>
          <p:cNvPr id="71" name="TextBox 70">
            <a:extLst>
              <a:ext uri="{FF2B5EF4-FFF2-40B4-BE49-F238E27FC236}">
                <a16:creationId xmlns:a16="http://schemas.microsoft.com/office/drawing/2014/main" id="{00523177-C429-4F9E-8243-258224195053}"/>
              </a:ext>
            </a:extLst>
          </p:cNvPr>
          <p:cNvSpPr txBox="1"/>
          <p:nvPr/>
        </p:nvSpPr>
        <p:spPr>
          <a:xfrm>
            <a:off x="3720217" y="2237687"/>
            <a:ext cx="1196244" cy="507831"/>
          </a:xfrm>
          <a:prstGeom prst="rect">
            <a:avLst/>
          </a:prstGeom>
          <a:noFill/>
        </p:spPr>
        <p:txBody>
          <a:bodyPr wrap="square" rtlCol="0">
            <a:spAutoFit/>
          </a:bodyPr>
          <a:lstStyle/>
          <a:p>
            <a:pPr algn="ctr"/>
            <a:r>
              <a:rPr lang="en-US" sz="1350" b="1" dirty="0"/>
              <a:t>Areas of Focus</a:t>
            </a:r>
          </a:p>
        </p:txBody>
      </p:sp>
      <p:sp>
        <p:nvSpPr>
          <p:cNvPr id="72" name="TextBox 71">
            <a:extLst>
              <a:ext uri="{FF2B5EF4-FFF2-40B4-BE49-F238E27FC236}">
                <a16:creationId xmlns:a16="http://schemas.microsoft.com/office/drawing/2014/main" id="{E4285E72-79D4-49B9-B2A1-909C5C08D022}"/>
              </a:ext>
            </a:extLst>
          </p:cNvPr>
          <p:cNvSpPr txBox="1"/>
          <p:nvPr/>
        </p:nvSpPr>
        <p:spPr>
          <a:xfrm>
            <a:off x="5468449" y="2237687"/>
            <a:ext cx="1430999" cy="715581"/>
          </a:xfrm>
          <a:prstGeom prst="rect">
            <a:avLst/>
          </a:prstGeom>
          <a:noFill/>
        </p:spPr>
        <p:txBody>
          <a:bodyPr wrap="square" rtlCol="0">
            <a:spAutoFit/>
          </a:bodyPr>
          <a:lstStyle/>
          <a:p>
            <a:pPr algn="ctr"/>
            <a:r>
              <a:rPr lang="en-US" sz="1350" b="1" dirty="0"/>
              <a:t>Legislative/</a:t>
            </a:r>
          </a:p>
          <a:p>
            <a:pPr algn="ctr"/>
            <a:r>
              <a:rPr lang="en-US" sz="1350" b="1" dirty="0"/>
              <a:t>Regulatory Policy  Change</a:t>
            </a:r>
          </a:p>
        </p:txBody>
      </p:sp>
      <p:sp>
        <p:nvSpPr>
          <p:cNvPr id="73" name="TextBox 72">
            <a:extLst>
              <a:ext uri="{FF2B5EF4-FFF2-40B4-BE49-F238E27FC236}">
                <a16:creationId xmlns:a16="http://schemas.microsoft.com/office/drawing/2014/main" id="{EA611C9B-AB6F-457F-801A-70EA996EAB2A}"/>
              </a:ext>
            </a:extLst>
          </p:cNvPr>
          <p:cNvSpPr txBox="1"/>
          <p:nvPr/>
        </p:nvSpPr>
        <p:spPr>
          <a:xfrm>
            <a:off x="7448990" y="2236199"/>
            <a:ext cx="1196244" cy="300082"/>
          </a:xfrm>
          <a:prstGeom prst="rect">
            <a:avLst/>
          </a:prstGeom>
          <a:noFill/>
        </p:spPr>
        <p:txBody>
          <a:bodyPr wrap="square" rtlCol="0">
            <a:spAutoFit/>
          </a:bodyPr>
          <a:lstStyle/>
          <a:p>
            <a:pPr algn="ctr"/>
            <a:r>
              <a:rPr lang="en-US" sz="1350" b="1" dirty="0"/>
              <a:t>Impact</a:t>
            </a:r>
          </a:p>
        </p:txBody>
      </p:sp>
      <p:pic>
        <p:nvPicPr>
          <p:cNvPr id="74" name="Graphic 73" descr="Greek Pillar">
            <a:extLst>
              <a:ext uri="{FF2B5EF4-FFF2-40B4-BE49-F238E27FC236}">
                <a16:creationId xmlns:a16="http://schemas.microsoft.com/office/drawing/2014/main" id="{9312EE5E-A33C-442D-A57D-CC063A3934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0103" y="1526848"/>
            <a:ext cx="727646" cy="685800"/>
          </a:xfrm>
          <a:prstGeom prst="rect">
            <a:avLst/>
          </a:prstGeom>
        </p:spPr>
      </p:pic>
      <p:pic>
        <p:nvPicPr>
          <p:cNvPr id="75" name="Graphic 74" descr="Magnifying glass">
            <a:extLst>
              <a:ext uri="{FF2B5EF4-FFF2-40B4-BE49-F238E27FC236}">
                <a16:creationId xmlns:a16="http://schemas.microsoft.com/office/drawing/2014/main" id="{07B0ADEC-F760-4B19-85CE-9D6B54BFA2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4534" y="1565726"/>
            <a:ext cx="567617" cy="567617"/>
          </a:xfrm>
          <a:prstGeom prst="rect">
            <a:avLst/>
          </a:prstGeom>
        </p:spPr>
      </p:pic>
      <p:sp>
        <p:nvSpPr>
          <p:cNvPr id="77" name="TextBox 76">
            <a:extLst>
              <a:ext uri="{FF2B5EF4-FFF2-40B4-BE49-F238E27FC236}">
                <a16:creationId xmlns:a16="http://schemas.microsoft.com/office/drawing/2014/main" id="{37595D69-62CE-48D6-BDCD-EC05EFEA59BF}"/>
              </a:ext>
            </a:extLst>
          </p:cNvPr>
          <p:cNvSpPr txBox="1"/>
          <p:nvPr/>
        </p:nvSpPr>
        <p:spPr>
          <a:xfrm>
            <a:off x="1593073" y="2859752"/>
            <a:ext cx="1542440" cy="1346907"/>
          </a:xfrm>
          <a:prstGeom prst="rect">
            <a:avLst/>
          </a:prstGeom>
          <a:noFill/>
        </p:spPr>
        <p:txBody>
          <a:bodyPr wrap="square" rtlCol="0">
            <a:spAutoFit/>
          </a:bodyPr>
          <a:lstStyle/>
          <a:p>
            <a:pPr>
              <a:lnSpc>
                <a:spcPct val="150000"/>
              </a:lnSpc>
            </a:pPr>
            <a:r>
              <a:rPr lang="en-US" sz="788" dirty="0">
                <a:latin typeface="Calibri Light" panose="020F0302020204030204" pitchFamily="34" charset="0"/>
                <a:cs typeface="Calibri Light" panose="020F0302020204030204" pitchFamily="34" charset="0"/>
              </a:rPr>
              <a:t>Lobbying/Educating Policy Makers</a:t>
            </a:r>
          </a:p>
          <a:p>
            <a:pPr>
              <a:lnSpc>
                <a:spcPct val="150000"/>
              </a:lnSpc>
            </a:pPr>
            <a:r>
              <a:rPr lang="en-US" sz="788" dirty="0">
                <a:latin typeface="Calibri Light" panose="020F0302020204030204" pitchFamily="34" charset="0"/>
                <a:cs typeface="Calibri Light" panose="020F0302020204030204" pitchFamily="34" charset="0"/>
              </a:rPr>
              <a:t>Grassroots Engagement</a:t>
            </a:r>
          </a:p>
          <a:p>
            <a:pPr>
              <a:lnSpc>
                <a:spcPct val="150000"/>
              </a:lnSpc>
            </a:pPr>
            <a:r>
              <a:rPr lang="en-US" sz="788" dirty="0">
                <a:latin typeface="Calibri Light" panose="020F0302020204030204" pitchFamily="34" charset="0"/>
                <a:cs typeface="Calibri Light" panose="020F0302020204030204" pitchFamily="34" charset="0"/>
              </a:rPr>
              <a:t>Partner/Coalition Engagement</a:t>
            </a:r>
          </a:p>
          <a:p>
            <a:pPr>
              <a:lnSpc>
                <a:spcPct val="150000"/>
              </a:lnSpc>
            </a:pPr>
            <a:r>
              <a:rPr lang="en-US" sz="788" dirty="0">
                <a:latin typeface="Calibri Light" panose="020F0302020204030204" pitchFamily="34" charset="0"/>
                <a:cs typeface="Calibri Light" panose="020F0302020204030204" pitchFamily="34" charset="0"/>
              </a:rPr>
              <a:t>Media Advocacy</a:t>
            </a:r>
          </a:p>
          <a:p>
            <a:pPr>
              <a:lnSpc>
                <a:spcPct val="150000"/>
              </a:lnSpc>
            </a:pPr>
            <a:r>
              <a:rPr lang="en-US" sz="788" dirty="0">
                <a:latin typeface="Calibri Light" panose="020F0302020204030204" pitchFamily="34" charset="0"/>
                <a:cs typeface="Calibri Light" panose="020F0302020204030204" pitchFamily="34" charset="0"/>
              </a:rPr>
              <a:t>Legal Advocacy</a:t>
            </a:r>
          </a:p>
          <a:p>
            <a:pPr>
              <a:lnSpc>
                <a:spcPct val="150000"/>
              </a:lnSpc>
            </a:pPr>
            <a:r>
              <a:rPr lang="en-US" sz="788" dirty="0">
                <a:latin typeface="Calibri Light" panose="020F0302020204030204" pitchFamily="34" charset="0"/>
                <a:cs typeface="Calibri Light" panose="020F0302020204030204" pitchFamily="34" charset="0"/>
              </a:rPr>
              <a:t>Policy Research</a:t>
            </a:r>
          </a:p>
        </p:txBody>
      </p:sp>
      <p:sp>
        <p:nvSpPr>
          <p:cNvPr id="79" name="TextBox 78">
            <a:extLst>
              <a:ext uri="{FF2B5EF4-FFF2-40B4-BE49-F238E27FC236}">
                <a16:creationId xmlns:a16="http://schemas.microsoft.com/office/drawing/2014/main" id="{90DDDED4-3D70-412F-BEB3-2BB28CBB20B6}"/>
              </a:ext>
            </a:extLst>
          </p:cNvPr>
          <p:cNvSpPr txBox="1"/>
          <p:nvPr/>
        </p:nvSpPr>
        <p:spPr>
          <a:xfrm>
            <a:off x="3614822" y="2871795"/>
            <a:ext cx="1542440" cy="766941"/>
          </a:xfrm>
          <a:prstGeom prst="rect">
            <a:avLst/>
          </a:prstGeom>
          <a:noFill/>
        </p:spPr>
        <p:txBody>
          <a:bodyPr wrap="square" rtlCol="0">
            <a:spAutoFit/>
          </a:bodyPr>
          <a:lstStyle/>
          <a:p>
            <a:pPr>
              <a:lnSpc>
                <a:spcPct val="150000"/>
              </a:lnSpc>
            </a:pPr>
            <a:r>
              <a:rPr lang="en-US" sz="750" dirty="0">
                <a:latin typeface="Calibri Light" panose="020F0302020204030204" pitchFamily="34" charset="0"/>
                <a:cs typeface="Calibri Light" panose="020F0302020204030204" pitchFamily="34" charset="0"/>
              </a:rPr>
              <a:t>Tobacco/ Nicotine Endgame</a:t>
            </a:r>
          </a:p>
          <a:p>
            <a:pPr>
              <a:lnSpc>
                <a:spcPct val="150000"/>
              </a:lnSpc>
            </a:pPr>
            <a:r>
              <a:rPr lang="en-US" sz="750" dirty="0">
                <a:latin typeface="Calibri Light" panose="020F0302020204030204" pitchFamily="34" charset="0"/>
                <a:cs typeface="Calibri Light" panose="020F0302020204030204" pitchFamily="34" charset="0"/>
              </a:rPr>
              <a:t>Nutrition</a:t>
            </a:r>
          </a:p>
          <a:p>
            <a:pPr>
              <a:lnSpc>
                <a:spcPct val="150000"/>
              </a:lnSpc>
            </a:pPr>
            <a:r>
              <a:rPr lang="en-US" sz="750" dirty="0">
                <a:latin typeface="Calibri Light" panose="020F0302020204030204" pitchFamily="34" charset="0"/>
                <a:cs typeface="Calibri Light" panose="020F0302020204030204" pitchFamily="34" charset="0"/>
              </a:rPr>
              <a:t>Physical Activity</a:t>
            </a:r>
          </a:p>
          <a:p>
            <a:pPr>
              <a:lnSpc>
                <a:spcPct val="150000"/>
              </a:lnSpc>
            </a:pPr>
            <a:r>
              <a:rPr lang="en-US" sz="750" dirty="0">
                <a:latin typeface="Calibri Light" panose="020F0302020204030204" pitchFamily="34" charset="0"/>
                <a:cs typeface="Calibri Light" panose="020F0302020204030204" pitchFamily="34" charset="0"/>
              </a:rPr>
              <a:t>Obesity Treatment &amp; Prevention</a:t>
            </a:r>
          </a:p>
        </p:txBody>
      </p:sp>
      <p:sp>
        <p:nvSpPr>
          <p:cNvPr id="80" name="TextBox 79">
            <a:extLst>
              <a:ext uri="{FF2B5EF4-FFF2-40B4-BE49-F238E27FC236}">
                <a16:creationId xmlns:a16="http://schemas.microsoft.com/office/drawing/2014/main" id="{9E654F21-373C-46D1-9A38-AAE15662BC52}"/>
              </a:ext>
            </a:extLst>
          </p:cNvPr>
          <p:cNvSpPr txBox="1"/>
          <p:nvPr/>
        </p:nvSpPr>
        <p:spPr>
          <a:xfrm>
            <a:off x="5430625" y="2886911"/>
            <a:ext cx="1542440" cy="1789849"/>
          </a:xfrm>
          <a:prstGeom prst="rect">
            <a:avLst/>
          </a:prstGeom>
          <a:noFill/>
        </p:spPr>
        <p:txBody>
          <a:bodyPr wrap="square" rtlCol="0">
            <a:spAutoFit/>
          </a:bodyPr>
          <a:lstStyle/>
          <a:p>
            <a:r>
              <a:rPr lang="en-US" sz="788" dirty="0">
                <a:latin typeface="Calibri Light" panose="020F0302020204030204" pitchFamily="34" charset="0"/>
                <a:cs typeface="Calibri Light" panose="020F0302020204030204" pitchFamily="34" charset="0"/>
              </a:rPr>
              <a:t>Economic Incentives/Disincentives</a:t>
            </a:r>
          </a:p>
          <a:p>
            <a:r>
              <a:rPr lang="en-US" sz="788" dirty="0">
                <a:latin typeface="Calibri Light" panose="020F0302020204030204" pitchFamily="34" charset="0"/>
                <a:cs typeface="Calibri Light" panose="020F0302020204030204" pitchFamily="34" charset="0"/>
              </a:rPr>
              <a:t>Mass Communications</a:t>
            </a:r>
          </a:p>
          <a:p>
            <a:r>
              <a:rPr lang="en-US" sz="788" dirty="0">
                <a:latin typeface="Calibri Light" panose="020F0302020204030204" pitchFamily="34" charset="0"/>
                <a:cs typeface="Calibri Light" panose="020F0302020204030204" pitchFamily="34" charset="0"/>
              </a:rPr>
              <a:t>Built Environment</a:t>
            </a:r>
          </a:p>
          <a:p>
            <a:r>
              <a:rPr lang="en-US" sz="788" dirty="0">
                <a:latin typeface="Calibri Light" panose="020F0302020204030204" pitchFamily="34" charset="0"/>
                <a:cs typeface="Calibri Light" panose="020F0302020204030204" pitchFamily="34" charset="0"/>
              </a:rPr>
              <a:t>Systems Change</a:t>
            </a:r>
          </a:p>
          <a:p>
            <a:r>
              <a:rPr lang="en-US" sz="788" dirty="0">
                <a:latin typeface="Calibri Light" panose="020F0302020204030204" pitchFamily="34" charset="0"/>
                <a:cs typeface="Calibri Light" panose="020F0302020204030204" pitchFamily="34" charset="0"/>
              </a:rPr>
              <a:t>Public Spaces</a:t>
            </a:r>
          </a:p>
          <a:p>
            <a:r>
              <a:rPr lang="en-US" sz="788" dirty="0">
                <a:latin typeface="Calibri Light" panose="020F0302020204030204" pitchFamily="34" charset="0"/>
                <a:cs typeface="Calibri Light" panose="020F0302020204030204" pitchFamily="34" charset="0"/>
              </a:rPr>
              <a:t>Government Regulation</a:t>
            </a:r>
          </a:p>
          <a:p>
            <a:r>
              <a:rPr lang="en-US" sz="788" dirty="0">
                <a:latin typeface="Calibri Light" panose="020F0302020204030204" pitchFamily="34" charset="0"/>
                <a:cs typeface="Calibri Light" panose="020F0302020204030204" pitchFamily="34" charset="0"/>
              </a:rPr>
              <a:t>Guidelines/Recommendations</a:t>
            </a:r>
          </a:p>
          <a:p>
            <a:r>
              <a:rPr lang="en-US" sz="788" dirty="0">
                <a:latin typeface="Calibri Light" panose="020F0302020204030204" pitchFamily="34" charset="0"/>
                <a:cs typeface="Calibri Light" panose="020F0302020204030204" pitchFamily="34" charset="0"/>
              </a:rPr>
              <a:t>Surveillance</a:t>
            </a:r>
          </a:p>
          <a:p>
            <a:r>
              <a:rPr lang="en-US" sz="788" dirty="0">
                <a:latin typeface="Calibri Light" panose="020F0302020204030204" pitchFamily="34" charset="0"/>
                <a:cs typeface="Calibri Light" panose="020F0302020204030204" pitchFamily="34" charset="0"/>
              </a:rPr>
              <a:t>Data Modernization</a:t>
            </a:r>
          </a:p>
          <a:p>
            <a:r>
              <a:rPr lang="en-US" sz="788" dirty="0">
                <a:latin typeface="Calibri Light" panose="020F0302020204030204" pitchFamily="34" charset="0"/>
                <a:cs typeface="Calibri Light" panose="020F0302020204030204" pitchFamily="34" charset="0"/>
              </a:rPr>
              <a:t>Public Health Infrastructure</a:t>
            </a:r>
          </a:p>
          <a:p>
            <a:r>
              <a:rPr lang="en-US" sz="788" dirty="0">
                <a:latin typeface="Calibri Light" panose="020F0302020204030204" pitchFamily="34" charset="0"/>
                <a:cs typeface="Calibri Light" panose="020F0302020204030204" pitchFamily="34" charset="0"/>
              </a:rPr>
              <a:t>Settings-based policy (Healthcare, Schools, Community Workplaces, Faith-based)</a:t>
            </a:r>
          </a:p>
        </p:txBody>
      </p:sp>
      <p:sp>
        <p:nvSpPr>
          <p:cNvPr id="81" name="TextBox 80">
            <a:extLst>
              <a:ext uri="{FF2B5EF4-FFF2-40B4-BE49-F238E27FC236}">
                <a16:creationId xmlns:a16="http://schemas.microsoft.com/office/drawing/2014/main" id="{FA577801-3A26-4B0C-9286-4F44B9D3F0B4}"/>
              </a:ext>
            </a:extLst>
          </p:cNvPr>
          <p:cNvSpPr txBox="1"/>
          <p:nvPr/>
        </p:nvSpPr>
        <p:spPr>
          <a:xfrm>
            <a:off x="7255002" y="2859751"/>
            <a:ext cx="1542440" cy="516745"/>
          </a:xfrm>
          <a:prstGeom prst="rect">
            <a:avLst/>
          </a:prstGeom>
          <a:noFill/>
        </p:spPr>
        <p:txBody>
          <a:bodyPr wrap="square" rtlCol="0">
            <a:spAutoFit/>
          </a:bodyPr>
          <a:lstStyle/>
          <a:p>
            <a:pPr>
              <a:lnSpc>
                <a:spcPct val="150000"/>
              </a:lnSpc>
            </a:pPr>
            <a:r>
              <a:rPr lang="en-US" sz="788" dirty="0">
                <a:latin typeface="Calibri Light" panose="020F0302020204030204" pitchFamily="34" charset="0"/>
                <a:cs typeface="Calibri Light" panose="020F0302020204030204" pitchFamily="34" charset="0"/>
              </a:rPr>
              <a:t>Population Health/Wellbeing</a:t>
            </a:r>
          </a:p>
          <a:p>
            <a:r>
              <a:rPr lang="en-US" sz="788" dirty="0">
                <a:latin typeface="Calibri Light" panose="020F0302020204030204" pitchFamily="34" charset="0"/>
                <a:cs typeface="Calibri Light" panose="020F0302020204030204" pitchFamily="34" charset="0"/>
              </a:rPr>
              <a:t>Achieving Clinical/Federal Guidelines Across the Population</a:t>
            </a:r>
          </a:p>
        </p:txBody>
      </p:sp>
      <p:pic>
        <p:nvPicPr>
          <p:cNvPr id="82" name="Graphic 81" descr="Chevron arrows">
            <a:extLst>
              <a:ext uri="{FF2B5EF4-FFF2-40B4-BE49-F238E27FC236}">
                <a16:creationId xmlns:a16="http://schemas.microsoft.com/office/drawing/2014/main" id="{626DDFA9-2C72-40D9-98E0-8FC52561E5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3357" y="2438507"/>
            <a:ext cx="328893" cy="264185"/>
          </a:xfrm>
          <a:prstGeom prst="rect">
            <a:avLst/>
          </a:prstGeom>
        </p:spPr>
      </p:pic>
      <p:sp>
        <p:nvSpPr>
          <p:cNvPr id="83" name="Rectangle 82">
            <a:extLst>
              <a:ext uri="{FF2B5EF4-FFF2-40B4-BE49-F238E27FC236}">
                <a16:creationId xmlns:a16="http://schemas.microsoft.com/office/drawing/2014/main" id="{220105CF-9BDE-4935-ABE1-93BBAF5E004F}"/>
              </a:ext>
            </a:extLst>
          </p:cNvPr>
          <p:cNvSpPr/>
          <p:nvPr/>
        </p:nvSpPr>
        <p:spPr>
          <a:xfrm>
            <a:off x="1986561" y="5366057"/>
            <a:ext cx="8218876" cy="4083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Equity Focus</a:t>
            </a:r>
          </a:p>
        </p:txBody>
      </p:sp>
      <p:sp>
        <p:nvSpPr>
          <p:cNvPr id="84" name="Rectangle 83">
            <a:extLst>
              <a:ext uri="{FF2B5EF4-FFF2-40B4-BE49-F238E27FC236}">
                <a16:creationId xmlns:a16="http://schemas.microsoft.com/office/drawing/2014/main" id="{C312BE87-49EC-4A0A-BEE8-40C84F4C9E16}"/>
              </a:ext>
            </a:extLst>
          </p:cNvPr>
          <p:cNvSpPr/>
          <p:nvPr/>
        </p:nvSpPr>
        <p:spPr>
          <a:xfrm>
            <a:off x="1986562" y="5812414"/>
            <a:ext cx="8218876" cy="45104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Evidence-Base (Peer-Reviewed Research/Real World Evidence/Implementation Science)</a:t>
            </a:r>
          </a:p>
        </p:txBody>
      </p:sp>
      <p:sp>
        <p:nvSpPr>
          <p:cNvPr id="85" name="Oval 84">
            <a:extLst>
              <a:ext uri="{FF2B5EF4-FFF2-40B4-BE49-F238E27FC236}">
                <a16:creationId xmlns:a16="http://schemas.microsoft.com/office/drawing/2014/main" id="{708C854F-63E6-4DC2-8215-C4FDA1D9175E}"/>
              </a:ext>
            </a:extLst>
          </p:cNvPr>
          <p:cNvSpPr/>
          <p:nvPr/>
        </p:nvSpPr>
        <p:spPr>
          <a:xfrm>
            <a:off x="5757415" y="1462147"/>
            <a:ext cx="827616" cy="76908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6" name="Graphic 85" descr="Group brainstorm">
            <a:extLst>
              <a:ext uri="{FF2B5EF4-FFF2-40B4-BE49-F238E27FC236}">
                <a16:creationId xmlns:a16="http://schemas.microsoft.com/office/drawing/2014/main" id="{0287F157-9CC8-404A-8515-3FC3E1831B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28234" y="1487117"/>
            <a:ext cx="685800" cy="685800"/>
          </a:xfrm>
          <a:prstGeom prst="rect">
            <a:avLst/>
          </a:prstGeom>
        </p:spPr>
      </p:pic>
      <p:sp>
        <p:nvSpPr>
          <p:cNvPr id="87" name="Oval 86">
            <a:extLst>
              <a:ext uri="{FF2B5EF4-FFF2-40B4-BE49-F238E27FC236}">
                <a16:creationId xmlns:a16="http://schemas.microsoft.com/office/drawing/2014/main" id="{896EBB04-F741-48F6-A9EC-B20F5B370239}"/>
              </a:ext>
            </a:extLst>
          </p:cNvPr>
          <p:cNvSpPr/>
          <p:nvPr/>
        </p:nvSpPr>
        <p:spPr>
          <a:xfrm>
            <a:off x="7629251" y="1462147"/>
            <a:ext cx="827616" cy="76908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8" name="Graphic 87" descr="Cheers">
            <a:extLst>
              <a:ext uri="{FF2B5EF4-FFF2-40B4-BE49-F238E27FC236}">
                <a16:creationId xmlns:a16="http://schemas.microsoft.com/office/drawing/2014/main" id="{C59E8D03-0D0E-4E59-88D7-D1F4E529A61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38673" y="1559711"/>
            <a:ext cx="581360" cy="581360"/>
          </a:xfrm>
          <a:prstGeom prst="rect">
            <a:avLst/>
          </a:prstGeom>
        </p:spPr>
      </p:pic>
      <p:sp>
        <p:nvSpPr>
          <p:cNvPr id="89" name="Rectangle: Rounded Corners 88">
            <a:extLst>
              <a:ext uri="{FF2B5EF4-FFF2-40B4-BE49-F238E27FC236}">
                <a16:creationId xmlns:a16="http://schemas.microsoft.com/office/drawing/2014/main" id="{844259E8-C8BC-4FBD-9A17-2F4FA5DBC930}"/>
              </a:ext>
            </a:extLst>
          </p:cNvPr>
          <p:cNvSpPr/>
          <p:nvPr/>
        </p:nvSpPr>
        <p:spPr>
          <a:xfrm>
            <a:off x="9152997" y="1917620"/>
            <a:ext cx="1492376" cy="2653931"/>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0" name="Graphic 89" descr="Chevron arrows">
            <a:extLst>
              <a:ext uri="{FF2B5EF4-FFF2-40B4-BE49-F238E27FC236}">
                <a16:creationId xmlns:a16="http://schemas.microsoft.com/office/drawing/2014/main" id="{E5E6BD52-59AB-41C7-B280-9EC5FC794D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56057" y="2440917"/>
            <a:ext cx="328893" cy="264185"/>
          </a:xfrm>
          <a:prstGeom prst="rect">
            <a:avLst/>
          </a:prstGeom>
        </p:spPr>
      </p:pic>
      <p:pic>
        <p:nvPicPr>
          <p:cNvPr id="91" name="Graphic 90" descr="Chevron arrows">
            <a:extLst>
              <a:ext uri="{FF2B5EF4-FFF2-40B4-BE49-F238E27FC236}">
                <a16:creationId xmlns:a16="http://schemas.microsoft.com/office/drawing/2014/main" id="{DFB92CB0-7437-4014-8542-B333C1EB40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1990" y="2438507"/>
            <a:ext cx="328893" cy="264185"/>
          </a:xfrm>
          <a:prstGeom prst="rect">
            <a:avLst/>
          </a:prstGeom>
        </p:spPr>
      </p:pic>
      <p:pic>
        <p:nvPicPr>
          <p:cNvPr id="92" name="Graphic 91" descr="Chevron arrows">
            <a:extLst>
              <a:ext uri="{FF2B5EF4-FFF2-40B4-BE49-F238E27FC236}">
                <a16:creationId xmlns:a16="http://schemas.microsoft.com/office/drawing/2014/main" id="{C03A7033-9D24-495D-98B8-0F0BD24AF4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26219" y="2438507"/>
            <a:ext cx="328893" cy="264185"/>
          </a:xfrm>
          <a:prstGeom prst="rect">
            <a:avLst/>
          </a:prstGeom>
        </p:spPr>
      </p:pic>
      <p:sp>
        <p:nvSpPr>
          <p:cNvPr id="93" name="TextBox 92">
            <a:extLst>
              <a:ext uri="{FF2B5EF4-FFF2-40B4-BE49-F238E27FC236}">
                <a16:creationId xmlns:a16="http://schemas.microsoft.com/office/drawing/2014/main" id="{EC1D2A0D-A74B-4E0B-9A8F-237C98804DA3}"/>
              </a:ext>
            </a:extLst>
          </p:cNvPr>
          <p:cNvSpPr txBox="1"/>
          <p:nvPr/>
        </p:nvSpPr>
        <p:spPr>
          <a:xfrm>
            <a:off x="9169919" y="2239189"/>
            <a:ext cx="1469369" cy="715581"/>
          </a:xfrm>
          <a:prstGeom prst="rect">
            <a:avLst/>
          </a:prstGeom>
          <a:noFill/>
        </p:spPr>
        <p:txBody>
          <a:bodyPr wrap="square" rtlCol="0">
            <a:spAutoFit/>
          </a:bodyPr>
          <a:lstStyle/>
          <a:p>
            <a:pPr algn="ctr"/>
            <a:r>
              <a:rPr lang="en-US" sz="1350" b="1" dirty="0"/>
              <a:t>Implementation, Measurement  &amp;</a:t>
            </a:r>
          </a:p>
          <a:p>
            <a:pPr algn="ctr"/>
            <a:r>
              <a:rPr lang="en-US" sz="1350" b="1" dirty="0"/>
              <a:t> Evaluation</a:t>
            </a:r>
          </a:p>
        </p:txBody>
      </p:sp>
      <p:sp>
        <p:nvSpPr>
          <p:cNvPr id="94" name="Oval 93">
            <a:extLst>
              <a:ext uri="{FF2B5EF4-FFF2-40B4-BE49-F238E27FC236}">
                <a16:creationId xmlns:a16="http://schemas.microsoft.com/office/drawing/2014/main" id="{8D995EC8-AD89-45E3-90BC-11C677710CEF}"/>
              </a:ext>
            </a:extLst>
          </p:cNvPr>
          <p:cNvSpPr/>
          <p:nvPr/>
        </p:nvSpPr>
        <p:spPr>
          <a:xfrm>
            <a:off x="9501087" y="1426739"/>
            <a:ext cx="827616" cy="76908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5" name="Graphic 94" descr="Business Growth">
            <a:extLst>
              <a:ext uri="{FF2B5EF4-FFF2-40B4-BE49-F238E27FC236}">
                <a16:creationId xmlns:a16="http://schemas.microsoft.com/office/drawing/2014/main" id="{1F2A8403-AD54-48F1-9718-5E15E243A53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56027" y="1545783"/>
            <a:ext cx="566837" cy="566837"/>
          </a:xfrm>
          <a:prstGeom prst="rect">
            <a:avLst/>
          </a:prstGeom>
        </p:spPr>
      </p:pic>
      <p:sp>
        <p:nvSpPr>
          <p:cNvPr id="96" name="Arrow: U-Turn 95">
            <a:extLst>
              <a:ext uri="{FF2B5EF4-FFF2-40B4-BE49-F238E27FC236}">
                <a16:creationId xmlns:a16="http://schemas.microsoft.com/office/drawing/2014/main" id="{A9A9E199-D9F4-4241-BFEB-2E29B4605C7A}"/>
              </a:ext>
            </a:extLst>
          </p:cNvPr>
          <p:cNvSpPr/>
          <p:nvPr/>
        </p:nvSpPr>
        <p:spPr>
          <a:xfrm rot="10800000">
            <a:off x="1986562" y="4571551"/>
            <a:ext cx="8043982" cy="674692"/>
          </a:xfrm>
          <a:prstGeom prst="uturnArrow">
            <a:avLst>
              <a:gd name="adj1" fmla="val 30382"/>
              <a:gd name="adj2" fmla="val 25000"/>
              <a:gd name="adj3" fmla="val 25000"/>
              <a:gd name="adj4" fmla="val 39554"/>
              <a:gd name="adj5" fmla="val 75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350"/>
          </a:p>
        </p:txBody>
      </p:sp>
    </p:spTree>
    <p:extLst>
      <p:ext uri="{BB962C8B-B14F-4D97-AF65-F5344CB8AC3E}">
        <p14:creationId xmlns:p14="http://schemas.microsoft.com/office/powerpoint/2010/main" val="177569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6D164-E7DC-4B82-A769-6FE44169EB4F}"/>
              </a:ext>
            </a:extLst>
          </p:cNvPr>
          <p:cNvSpPr>
            <a:spLocks noGrp="1"/>
          </p:cNvSpPr>
          <p:nvPr>
            <p:ph type="subTitle" idx="1"/>
          </p:nvPr>
        </p:nvSpPr>
        <p:spPr>
          <a:xfrm>
            <a:off x="272256" y="1193968"/>
            <a:ext cx="6678613" cy="5384132"/>
          </a:xfrm>
        </p:spPr>
        <p:txBody>
          <a:bodyPr>
            <a:normAutofit/>
          </a:bodyPr>
          <a:lstStyle/>
          <a:p>
            <a:r>
              <a:rPr lang="en-US" sz="2400" b="1" cap="none" dirty="0">
                <a:solidFill>
                  <a:schemeClr val="tx1"/>
                </a:solidFill>
                <a:latin typeface="Lub Dub Condensed" panose="020B0506030403020204" pitchFamily="34" charset="0"/>
              </a:rPr>
              <a:t>Policy Statements/Policy Guidance</a:t>
            </a:r>
          </a:p>
          <a:p>
            <a:pPr marL="285750" indent="-285750">
              <a:buFont typeface="Arial" panose="020B0604020202020204" pitchFamily="34" charset="0"/>
              <a:buChar char="•"/>
            </a:pPr>
            <a:r>
              <a:rPr lang="en-US" sz="2000" cap="none" dirty="0">
                <a:solidFill>
                  <a:schemeClr val="tx1"/>
                </a:solidFill>
                <a:latin typeface="Lub Dub Condensed" panose="020B0506030403020204" pitchFamily="34" charset="0"/>
              </a:rPr>
              <a:t>Provide a voice for the American Heart Association on key policy issues</a:t>
            </a:r>
          </a:p>
          <a:p>
            <a:pPr marL="285750" indent="-285750">
              <a:buFont typeface="Arial" panose="020B0604020202020204" pitchFamily="34" charset="0"/>
              <a:buChar char="•"/>
            </a:pPr>
            <a:r>
              <a:rPr lang="en-US" sz="2000" cap="none" dirty="0">
                <a:solidFill>
                  <a:schemeClr val="tx1"/>
                </a:solidFill>
                <a:latin typeface="Lub Dub Condensed" panose="020B0506030403020204" pitchFamily="34" charset="0"/>
              </a:rPr>
              <a:t>Provide a foundation for our advocacy campaigns</a:t>
            </a:r>
          </a:p>
          <a:p>
            <a:endParaRPr lang="en-US" sz="2000" dirty="0">
              <a:solidFill>
                <a:schemeClr val="tx1"/>
              </a:solidFill>
              <a:latin typeface="Lub Dub Condensed" panose="020B0506030403020204" pitchFamily="34" charset="0"/>
            </a:endParaRPr>
          </a:p>
          <a:p>
            <a:r>
              <a:rPr lang="en-US" sz="2400" b="1" cap="none" dirty="0">
                <a:solidFill>
                  <a:schemeClr val="tx1"/>
                </a:solidFill>
                <a:latin typeface="Lub Dub Condensed" panose="020B0506030403020204" pitchFamily="34" charset="0"/>
              </a:rPr>
              <a:t>Translate Science Into Evidence-based, Equity Focused Strategic Policy Agenda</a:t>
            </a:r>
          </a:p>
          <a:p>
            <a:pPr marL="342900" indent="-342900">
              <a:buFont typeface="Arial" panose="020B0604020202020204" pitchFamily="34" charset="0"/>
              <a:buChar char="•"/>
            </a:pPr>
            <a:r>
              <a:rPr lang="en-US" sz="2000" cap="none" dirty="0">
                <a:solidFill>
                  <a:schemeClr val="tx1"/>
                </a:solidFill>
                <a:latin typeface="Lub Dub Condensed" panose="020B0506030403020204" pitchFamily="34" charset="0"/>
              </a:rPr>
              <a:t>Rigorous process of evidence review and vetting</a:t>
            </a:r>
          </a:p>
          <a:p>
            <a:pPr marL="342900" indent="-342900">
              <a:buFont typeface="Arial" panose="020B0604020202020204" pitchFamily="34" charset="0"/>
              <a:buChar char="•"/>
            </a:pPr>
            <a:r>
              <a:rPr lang="en-US" sz="2000" cap="none" dirty="0">
                <a:solidFill>
                  <a:schemeClr val="tx1"/>
                </a:solidFill>
                <a:latin typeface="Lub Dub Condensed" panose="020B0506030403020204" pitchFamily="34" charset="0"/>
              </a:rPr>
              <a:t>Approved by the Advocacy Coordinating Committee and AHA Leadership</a:t>
            </a:r>
          </a:p>
          <a:p>
            <a:pPr marL="285750" indent="-285750">
              <a:buFont typeface="Arial" panose="020B0604020202020204" pitchFamily="34" charset="0"/>
              <a:buChar char="•"/>
            </a:pPr>
            <a:r>
              <a:rPr lang="en-US" sz="2000" dirty="0">
                <a:latin typeface="Lub Dub Condensed" panose="020B0506030403020204" pitchFamily="34" charset="0"/>
              </a:rPr>
              <a:t>Published in the peer-reviewed literature or in our semi-annual </a:t>
            </a:r>
            <a:r>
              <a:rPr lang="en-US" sz="2000" i="1" dirty="0">
                <a:latin typeface="Lub Dub Condensed" panose="020B0506030403020204" pitchFamily="34" charset="0"/>
              </a:rPr>
              <a:t>Policy Report</a:t>
            </a:r>
          </a:p>
        </p:txBody>
      </p:sp>
      <p:sp>
        <p:nvSpPr>
          <p:cNvPr id="2" name="Title 1">
            <a:extLst>
              <a:ext uri="{FF2B5EF4-FFF2-40B4-BE49-F238E27FC236}">
                <a16:creationId xmlns:a16="http://schemas.microsoft.com/office/drawing/2014/main" id="{685941B1-9DE7-4921-8940-2A7D855E293E}"/>
              </a:ext>
            </a:extLst>
          </p:cNvPr>
          <p:cNvSpPr>
            <a:spLocks noGrp="1"/>
          </p:cNvSpPr>
          <p:nvPr>
            <p:ph type="ctrTitle"/>
          </p:nvPr>
        </p:nvSpPr>
        <p:spPr>
          <a:xfrm>
            <a:off x="1339056" y="207535"/>
            <a:ext cx="10731500" cy="761999"/>
          </a:xfrm>
        </p:spPr>
        <p:txBody>
          <a:bodyPr>
            <a:noAutofit/>
          </a:bodyPr>
          <a:lstStyle/>
          <a:p>
            <a:pPr algn="r"/>
            <a:r>
              <a:rPr lang="en-US" sz="3200" dirty="0"/>
              <a:t>Role of Policy Research</a:t>
            </a:r>
          </a:p>
        </p:txBody>
      </p:sp>
      <p:sp>
        <p:nvSpPr>
          <p:cNvPr id="4" name="Content Placeholder 3">
            <a:extLst>
              <a:ext uri="{FF2B5EF4-FFF2-40B4-BE49-F238E27FC236}">
                <a16:creationId xmlns:a16="http://schemas.microsoft.com/office/drawing/2014/main" id="{0AAA3724-7C6C-49A3-9BF4-0F2B980290D3}"/>
              </a:ext>
            </a:extLst>
          </p:cNvPr>
          <p:cNvSpPr>
            <a:spLocks noGrp="1"/>
          </p:cNvSpPr>
          <p:nvPr>
            <p:ph sz="half" idx="4294967295"/>
          </p:nvPr>
        </p:nvSpPr>
        <p:spPr>
          <a:xfrm>
            <a:off x="6950869" y="1193968"/>
            <a:ext cx="5119687" cy="2108200"/>
          </a:xfrm>
          <a:prstGeom prst="rect">
            <a:avLst/>
          </a:prstGeom>
        </p:spPr>
        <p:txBody>
          <a:bodyPr>
            <a:normAutofit/>
          </a:bodyPr>
          <a:lstStyle/>
          <a:p>
            <a:pPr marL="0" indent="0">
              <a:buNone/>
            </a:pPr>
            <a:r>
              <a:rPr lang="en-US" sz="2400" b="1" cap="none" dirty="0">
                <a:solidFill>
                  <a:schemeClr val="tx1"/>
                </a:solidFill>
                <a:latin typeface="Lub Dub Condensed" panose="020B0506030403020204" pitchFamily="34" charset="0"/>
              </a:rPr>
              <a:t>Policy Impact And Outcome Evaluation</a:t>
            </a:r>
          </a:p>
          <a:p>
            <a:pPr marL="342900" indent="-342900">
              <a:buFont typeface="Arial" panose="020B0604020202020204" pitchFamily="34" charset="0"/>
              <a:buChar char="•"/>
            </a:pPr>
            <a:r>
              <a:rPr lang="en-US" sz="2000" cap="none" dirty="0">
                <a:solidFill>
                  <a:schemeClr val="tx1"/>
                </a:solidFill>
                <a:latin typeface="Lub Dub Condensed" panose="020B0506030403020204" pitchFamily="34" charset="0"/>
              </a:rPr>
              <a:t>Beginning to evaluate our impact in advocacy</a:t>
            </a:r>
          </a:p>
          <a:p>
            <a:pPr marL="342900" indent="-342900">
              <a:buFont typeface="Arial" panose="020B0604020202020204" pitchFamily="34" charset="0"/>
              <a:buChar char="•"/>
            </a:pPr>
            <a:r>
              <a:rPr lang="en-US" sz="2000" cap="none" dirty="0">
                <a:solidFill>
                  <a:schemeClr val="tx1"/>
                </a:solidFill>
                <a:latin typeface="Lub Dub Condensed" panose="020B0506030403020204" pitchFamily="34" charset="0"/>
              </a:rPr>
              <a:t>Will better inform policy development</a:t>
            </a:r>
          </a:p>
        </p:txBody>
      </p:sp>
      <p:pic>
        <p:nvPicPr>
          <p:cNvPr id="6" name="Picture 5">
            <a:extLst>
              <a:ext uri="{FF2B5EF4-FFF2-40B4-BE49-F238E27FC236}">
                <a16:creationId xmlns:a16="http://schemas.microsoft.com/office/drawing/2014/main" id="{88897385-6A39-455E-A2B3-848C2EA05B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50869" y="3029141"/>
            <a:ext cx="4739073" cy="3435828"/>
          </a:xfrm>
          <a:prstGeom prst="rect">
            <a:avLst/>
          </a:prstGeom>
          <a:ln>
            <a:solidFill>
              <a:schemeClr val="bg1">
                <a:lumMod val="6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712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711630A-E951-483D-AACD-FA0DB184BC9B}"/>
              </a:ext>
            </a:extLst>
          </p:cNvPr>
          <p:cNvGraphicFramePr/>
          <p:nvPr/>
        </p:nvGraphicFramePr>
        <p:xfrm>
          <a:off x="196539" y="0"/>
          <a:ext cx="11778343" cy="669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drawing&#10;&#10;Description automatically generated">
            <a:extLst>
              <a:ext uri="{FF2B5EF4-FFF2-40B4-BE49-F238E27FC236}">
                <a16:creationId xmlns:a16="http://schemas.microsoft.com/office/drawing/2014/main" id="{71755E99-40B8-4EC6-A4DB-F63111815C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8506" y="1784496"/>
            <a:ext cx="3294988" cy="1785884"/>
          </a:xfrm>
          <a:prstGeom prst="rect">
            <a:avLst/>
          </a:prstGeom>
        </p:spPr>
      </p:pic>
      <p:sp>
        <p:nvSpPr>
          <p:cNvPr id="9" name="TextBox 8">
            <a:extLst>
              <a:ext uri="{FF2B5EF4-FFF2-40B4-BE49-F238E27FC236}">
                <a16:creationId xmlns:a16="http://schemas.microsoft.com/office/drawing/2014/main" id="{6DCCA58B-A8E3-4F2C-92AA-F2A9AD4517E7}"/>
              </a:ext>
            </a:extLst>
          </p:cNvPr>
          <p:cNvSpPr txBox="1"/>
          <p:nvPr/>
        </p:nvSpPr>
        <p:spPr>
          <a:xfrm>
            <a:off x="3997288" y="3719777"/>
            <a:ext cx="4197426" cy="830997"/>
          </a:xfrm>
          <a:prstGeom prst="rect">
            <a:avLst/>
          </a:prstGeom>
          <a:noFill/>
        </p:spPr>
        <p:txBody>
          <a:bodyPr wrap="square" rtlCol="0">
            <a:spAutoFit/>
          </a:bodyPr>
          <a:lstStyle/>
          <a:p>
            <a:pPr algn="ctr" defTabSz="914363"/>
            <a:r>
              <a:rPr lang="en-US" sz="2400" b="1" dirty="0">
                <a:solidFill>
                  <a:srgbClr val="C00000"/>
                </a:solidFill>
                <a:latin typeface="Lub Dub Condensed" panose="020B0506030403020204" pitchFamily="34" charset="0"/>
              </a:rPr>
              <a:t>2030 Strategic Plan Framework</a:t>
            </a:r>
          </a:p>
          <a:p>
            <a:pPr algn="ctr" defTabSz="914363"/>
            <a:r>
              <a:rPr lang="en-US" sz="2400" b="1" dirty="0">
                <a:solidFill>
                  <a:srgbClr val="C00000"/>
                </a:solidFill>
                <a:latin typeface="Lub Dub Condensed" panose="020B0506030403020204" pitchFamily="34" charset="0"/>
              </a:rPr>
              <a:t>&amp; Health Impact Goal</a:t>
            </a:r>
          </a:p>
        </p:txBody>
      </p:sp>
      <p:pic>
        <p:nvPicPr>
          <p:cNvPr id="18" name="Picture 17">
            <a:extLst>
              <a:ext uri="{FF2B5EF4-FFF2-40B4-BE49-F238E27FC236}">
                <a16:creationId xmlns:a16="http://schemas.microsoft.com/office/drawing/2014/main" id="{9D07EF50-D8B9-4E3C-BC69-ADC3EF55AB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0924" y="3259122"/>
            <a:ext cx="863958" cy="9213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Picture 19" descr="A screenshot of a cell phone&#10;&#10;Description automatically generated">
            <a:extLst>
              <a:ext uri="{FF2B5EF4-FFF2-40B4-BE49-F238E27FC236}">
                <a16:creationId xmlns:a16="http://schemas.microsoft.com/office/drawing/2014/main" id="{3E6405B7-BE8F-4229-A59A-E03DCC4A18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32070" y="5125883"/>
            <a:ext cx="865630" cy="1221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2" name="Picture 21" descr="A screenshot of a social media post&#10;&#10;Description automatically generated">
            <a:extLst>
              <a:ext uri="{FF2B5EF4-FFF2-40B4-BE49-F238E27FC236}">
                <a16:creationId xmlns:a16="http://schemas.microsoft.com/office/drawing/2014/main" id="{739D26A6-4945-4EBE-B50E-880ADE3977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2013" y="6000104"/>
            <a:ext cx="1063272" cy="6941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23" descr="A screenshot of a cell phone&#10;&#10;Description automatically generated">
            <a:extLst>
              <a:ext uri="{FF2B5EF4-FFF2-40B4-BE49-F238E27FC236}">
                <a16:creationId xmlns:a16="http://schemas.microsoft.com/office/drawing/2014/main" id="{C924D26A-3F6C-4AA3-BEDC-B5441F0EE9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36055" y="1258014"/>
            <a:ext cx="919852" cy="10529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6" name="Picture 25" descr="A screenshot of a cell phone&#10;&#10;Description automatically generated">
            <a:extLst>
              <a:ext uri="{FF2B5EF4-FFF2-40B4-BE49-F238E27FC236}">
                <a16:creationId xmlns:a16="http://schemas.microsoft.com/office/drawing/2014/main" id="{E4439582-60CC-4F25-BB5D-932D7586D14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52629" y="740002"/>
            <a:ext cx="793760" cy="10444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8" name="Picture 27" descr="A screenshot of text&#10;&#10;Description automatically generated">
            <a:extLst>
              <a:ext uri="{FF2B5EF4-FFF2-40B4-BE49-F238E27FC236}">
                <a16:creationId xmlns:a16="http://schemas.microsoft.com/office/drawing/2014/main" id="{3BBB0D38-887B-4A18-9200-4BFEFF2E181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33231" y="5533153"/>
            <a:ext cx="1620631" cy="933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37137344"/>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ruth Main">
  <a:themeElements>
    <a:clrScheme name="NEW TI COLORS">
      <a:dk1>
        <a:srgbClr val="3D3935"/>
      </a:dk1>
      <a:lt1>
        <a:sysClr val="window" lastClr="FFFFFF"/>
      </a:lt1>
      <a:dk2>
        <a:srgbClr val="FF7900"/>
      </a:dk2>
      <a:lt2>
        <a:srgbClr val="FFFFFF"/>
      </a:lt2>
      <a:accent1>
        <a:srgbClr val="FF7900"/>
      </a:accent1>
      <a:accent2>
        <a:srgbClr val="B5CD35"/>
      </a:accent2>
      <a:accent3>
        <a:srgbClr val="00778B"/>
      </a:accent3>
      <a:accent4>
        <a:srgbClr val="910048"/>
      </a:accent4>
      <a:accent5>
        <a:srgbClr val="C55F02"/>
      </a:accent5>
      <a:accent6>
        <a:srgbClr val="6C0039"/>
      </a:accent6>
      <a:hlink>
        <a:srgbClr val="B2D241"/>
      </a:hlink>
      <a:folHlink>
        <a:srgbClr val="6363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Branding - PPT Template" id="{5E32C38D-EF42-4849-B7A2-5DDC07F0C7B3}" vid="{A42DEC6F-CF0E-4CCB-A4B3-9902518A0E11}"/>
    </a:ext>
  </a:extLst>
</a:theme>
</file>

<file path=ppt/theme/theme12.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Branding - PPT Template" id="{5E32C38D-EF42-4849-B7A2-5DDC07F0C7B3}" vid="{1E30F226-963B-4EBA-B44B-C31D436CBCC5}"/>
    </a:ext>
  </a:extLst>
</a:theme>
</file>

<file path=ppt/theme/theme13.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Branding - PPT Template" id="{5E32C38D-EF42-4849-B7A2-5DDC07F0C7B3}" vid="{3BFF8B45-48EC-4B0B-B02B-FF3AA5033FEA}"/>
    </a:ext>
  </a:extLst>
</a:theme>
</file>

<file path=ppt/theme/theme14.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Branding - PPT Template" id="{5E32C38D-EF42-4849-B7A2-5DDC07F0C7B3}" vid="{7987AEBF-463C-40F1-88D9-23C56F5F3806}"/>
    </a:ext>
  </a:extLst>
</a:theme>
</file>

<file path=ppt/theme/theme15.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AHA Corporate Template_Wide Screen 16x9_slide options downloaded 8.2020.pptx  -  Read-Only" id="{8539B44B-431E-416F-A6A4-D88F4B3CD603}" vid="{7BE06084-FF23-41C6-B3E4-2E6449516E15}"/>
    </a:ext>
  </a:extLst>
</a:theme>
</file>

<file path=ppt/theme/theme16.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AHA Corporate Template_Wide Screen 16x9_slide options downloaded 8.2020.pptx  -  Read-Only" id="{8539B44B-431E-416F-A6A4-D88F4B3CD603}" vid="{FA8356A4-91E6-4EA1-A5BA-EE25FD773179}"/>
    </a:ext>
  </a:extLst>
</a:theme>
</file>

<file path=ppt/theme/theme17.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_Wide Screen 16x9_slide options downloaded 8.2020.pptx  -  Read-Only" id="{8539B44B-431E-416F-A6A4-D88F4B3CD603}" vid="{1A3DAF15-6F3D-493C-860F-42417F08764A}"/>
    </a:ext>
  </a:extLst>
</a:theme>
</file>

<file path=ppt/theme/theme18.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_Wide Screen 16x9_slide options downloaded 8.2020.pptx  -  Read-Only" id="{8539B44B-431E-416F-A6A4-D88F4B3CD603}" vid="{D32D54F1-DFF5-4851-9520-8DB8434725D9}"/>
    </a:ext>
  </a:extLst>
</a:theme>
</file>

<file path=ppt/theme/theme19.xml><?xml version="1.0" encoding="utf-8"?>
<a:theme xmlns:a="http://schemas.openxmlformats.org/drawingml/2006/main" name="Watermark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_Wide Screen 16x9_slide options downloaded 8.2020.pptx  -  Read-Only" id="{8539B44B-431E-416F-A6A4-D88F4B3CD603}" vid="{2A7FB2B0-BE12-4276-96B0-864E1B7EFBD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_Wide Screen 16x9_slide options downloaded 8.2020.pptx  -  Read-Only" id="{8539B44B-431E-416F-A6A4-D88F4B3CD603}" vid="{A37A0840-C268-45CF-AA2C-0E03108E4DD1}"/>
    </a:ext>
  </a:extLst>
</a:theme>
</file>

<file path=ppt/theme/theme21.xml><?xml version="1.0" encoding="utf-8"?>
<a:theme xmlns:a="http://schemas.openxmlformats.org/drawingml/2006/main" name="Imag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_Wide Screen 16x9_slide options downloaded 8.2020.pptx  -  Read-Only" id="{8539B44B-431E-416F-A6A4-D88F4B3CD603}" vid="{6990B942-CFDC-4695-B658-E2A5583E38C6}"/>
    </a:ext>
  </a:extLst>
</a:theme>
</file>

<file path=ppt/theme/theme22.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_Wide Screen 16x9_slide options downloaded 8.2020.pptx  -  Read-Only" id="{8539B44B-431E-416F-A6A4-D88F4B3CD603}" vid="{49D46D21-855E-430C-9856-C5D4FE8D3237}"/>
    </a:ext>
  </a:extLst>
</a:theme>
</file>

<file path=ppt/theme/theme23.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_Wide Screen 16x9_slide options downloaded 8.2020.pptx  -  Read-Only" id="{8539B44B-431E-416F-A6A4-D88F4B3CD603}" vid="{81E3E0F5-AD77-4EC8-AE12-8C12F55A2DB7}"/>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Branding - PPT Template" id="{5E32C38D-EF42-4849-B7A2-5DDC07F0C7B3}" vid="{3BFF8B45-48EC-4B0B-B02B-FF3AA5033FEA}"/>
    </a:ext>
  </a:extLst>
</a:theme>
</file>

<file path=ppt/theme/theme8.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Branding - PPT Template" id="{5E32C38D-EF42-4849-B7A2-5DDC07F0C7B3}" vid="{A42DEC6F-CF0E-4CCB-A4B3-9902518A0E11}"/>
    </a:ext>
  </a:extLst>
</a:theme>
</file>

<file path=ppt/theme/theme9.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Branding - PPT Template" id="{5E32C38D-EF42-4849-B7A2-5DDC07F0C7B3}" vid="{72FF4A91-F2C7-4677-AA5A-A0DED8C2A07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4f22ede-e726-4d3d-b195-8dfd25ae0d91" ContentTypeId="0x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4130B5D788D9D544B6997D05DE79B5AE" ma:contentTypeVersion="33" ma:contentTypeDescription="Create a new document." ma:contentTypeScope="" ma:versionID="2beb2bdb6d78af1da78f8636384ae521">
  <xsd:schema xmlns:xsd="http://www.w3.org/2001/XMLSchema" xmlns:xs="http://www.w3.org/2001/XMLSchema" xmlns:p="http://schemas.microsoft.com/office/2006/metadata/properties" xmlns:ns2="914cae1e-1ce5-4eec-a776-d7e16f2da39e" xmlns:ns3="9090b0a5-a424-4270-84d5-d0c00dcc14a6" targetNamespace="http://schemas.microsoft.com/office/2006/metadata/properties" ma:root="true" ma:fieldsID="d970884c88780ea8807b34de4e36e969" ns2:_="" ns3:_="">
    <xsd:import namespace="914cae1e-1ce5-4eec-a776-d7e16f2da39e"/>
    <xsd:import namespace="9090b0a5-a424-4270-84d5-d0c00dcc14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4cae1e-1ce5-4eec-a776-d7e16f2da3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90b0a5-a424-4270-84d5-d0c00dcc14a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C6B31A-EB26-4F11-852C-B4A67B46B58D}">
  <ds:schemaRefs>
    <ds:schemaRef ds:uri="Microsoft.SharePoint.Taxonomy.ContentTypeSync"/>
  </ds:schemaRefs>
</ds:datastoreItem>
</file>

<file path=customXml/itemProps2.xml><?xml version="1.0" encoding="utf-8"?>
<ds:datastoreItem xmlns:ds="http://schemas.openxmlformats.org/officeDocument/2006/customXml" ds:itemID="{E22B2E6B-6BEE-4EE9-9B73-01BD64D3B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4cae1e-1ce5-4eec-a776-d7e16f2da39e"/>
    <ds:schemaRef ds:uri="9090b0a5-a424-4270-84d5-d0c00dcc14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4F9B85-5684-41FE-998C-2CF85402C312}">
  <ds:schemaRefs>
    <ds:schemaRef ds:uri="http://purl.org/dc/elements/1.1/"/>
    <ds:schemaRef ds:uri="http://schemas.microsoft.com/office/2006/metadata/properties"/>
    <ds:schemaRef ds:uri="9090b0a5-a424-4270-84d5-d0c00dcc14a6"/>
    <ds:schemaRef ds:uri="914cae1e-1ce5-4eec-a776-d7e16f2da39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4.xml><?xml version="1.0" encoding="utf-8"?>
<ds:datastoreItem xmlns:ds="http://schemas.openxmlformats.org/officeDocument/2006/customXml" ds:itemID="{647494A8-6DCF-4FEE-A086-8D8990DE10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3050</TotalTime>
  <Words>1994</Words>
  <Application>Microsoft Office PowerPoint</Application>
  <PresentationFormat>Widescreen</PresentationFormat>
  <Paragraphs>203</Paragraphs>
  <Slides>19</Slides>
  <Notes>14</Notes>
  <HiddenSlides>0</HiddenSlides>
  <MMClips>0</MMClips>
  <ScaleCrop>false</ScaleCrop>
  <HeadingPairs>
    <vt:vector size="6" baseType="variant">
      <vt:variant>
        <vt:lpstr>Fonts Used</vt:lpstr>
      </vt:variant>
      <vt:variant>
        <vt:i4>12</vt:i4>
      </vt:variant>
      <vt:variant>
        <vt:lpstr>Theme</vt:lpstr>
      </vt:variant>
      <vt:variant>
        <vt:i4>23</vt:i4>
      </vt:variant>
      <vt:variant>
        <vt:lpstr>Slide Titles</vt:lpstr>
      </vt:variant>
      <vt:variant>
        <vt:i4>19</vt:i4>
      </vt:variant>
    </vt:vector>
  </HeadingPairs>
  <TitlesOfParts>
    <vt:vector size="54" baseType="lpstr">
      <vt:lpstr>Arial</vt:lpstr>
      <vt:lpstr>Arial Narrow</vt:lpstr>
      <vt:lpstr>Calibri</vt:lpstr>
      <vt:lpstr>Calibri Light</vt:lpstr>
      <vt:lpstr>Helvetica</vt:lpstr>
      <vt:lpstr>Lub Dub</vt:lpstr>
      <vt:lpstr>Lub Dub Bold</vt:lpstr>
      <vt:lpstr>Lub Dub Condensed</vt:lpstr>
      <vt:lpstr>Lub Dub Heavy</vt:lpstr>
      <vt:lpstr>Lub Dub Medium</vt:lpstr>
      <vt:lpstr>Lucida Sans Typewriter</vt:lpstr>
      <vt:lpstr>Symbol</vt:lpstr>
      <vt:lpstr>2_Custom Design</vt:lpstr>
      <vt:lpstr>1_Custom Design</vt:lpstr>
      <vt:lpstr>6_Custom Design</vt:lpstr>
      <vt:lpstr>5_Custom Design</vt:lpstr>
      <vt:lpstr>7_Custom Design</vt:lpstr>
      <vt:lpstr>8_Custom Design</vt:lpstr>
      <vt:lpstr>AHA text 04</vt:lpstr>
      <vt:lpstr>AHA text 01</vt:lpstr>
      <vt:lpstr>AHA text 03</vt:lpstr>
      <vt:lpstr>Truth Main</vt:lpstr>
      <vt:lpstr>AHA text 01</vt:lpstr>
      <vt:lpstr>1_AHA text 04</vt:lpstr>
      <vt:lpstr>AHA text 04</vt:lpstr>
      <vt:lpstr>AHA titles</vt:lpstr>
      <vt:lpstr>Title Slides</vt:lpstr>
      <vt:lpstr>Transition Slides</vt:lpstr>
      <vt:lpstr>Simple Slides</vt:lpstr>
      <vt:lpstr>Photo Slides</vt:lpstr>
      <vt:lpstr>Watermark Slides</vt:lpstr>
      <vt:lpstr>Split Content</vt:lpstr>
      <vt:lpstr>Image Left</vt:lpstr>
      <vt:lpstr>Image Right</vt:lpstr>
      <vt:lpstr>Closing Slides</vt:lpstr>
      <vt:lpstr>Translating Science into Policy: Putting Research into Action</vt:lpstr>
      <vt:lpstr>PowerPoint Presentation</vt:lpstr>
      <vt:lpstr>2024 Impact Goal</vt:lpstr>
      <vt:lpstr>PowerPoint Presentation</vt:lpstr>
      <vt:lpstr>Strategic Policy Agenda</vt:lpstr>
      <vt:lpstr>Foundation of Successful   Advocacy Campaigns</vt:lpstr>
      <vt:lpstr>PowerPoint Presentation</vt:lpstr>
      <vt:lpstr>Role of Policy Research</vt:lpstr>
      <vt:lpstr>PowerPoint Presentation</vt:lpstr>
      <vt:lpstr>Measuring Success in Policy</vt:lpstr>
      <vt:lpstr>PowerPoint Presentation</vt:lpstr>
      <vt:lpstr>PowerPoint Presentation</vt:lpstr>
      <vt:lpstr>Physical Activity Policy Updates</vt:lpstr>
      <vt:lpstr>IT’S TIME TO MOVE</vt:lpstr>
      <vt:lpstr>PowerPoint Presentation</vt:lpstr>
      <vt:lpstr>What We Do</vt:lpstr>
      <vt:lpstr> PAA Multi-Stakeholder, Multi-Pronged Action Plan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Whitsel</dc:creator>
  <cp:lastModifiedBy>Laurie Whitsel</cp:lastModifiedBy>
  <cp:revision>33</cp:revision>
  <cp:lastPrinted>2022-09-19T12:42:33Z</cp:lastPrinted>
  <dcterms:created xsi:type="dcterms:W3CDTF">2019-09-28T00:49:36Z</dcterms:created>
  <dcterms:modified xsi:type="dcterms:W3CDTF">2022-09-19T14:52:23Z</dcterms:modified>
</cp:coreProperties>
</file>