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Lst>
  <p:notesMasterIdLst>
    <p:notesMasterId r:id="rId5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sldSz cx="9144000" cy="6858000" type="screen4x3"/>
  <p:notesSz cx="6858000" cy="9144000"/>
  <p:embeddedFontLst>
    <p:embeddedFont>
      <p:font typeface="Calibri" panose="020F0502020204030204" pitchFamily="34" charset="0"/>
      <p:regular r:id="rId53"/>
      <p:bold r:id="rId54"/>
      <p:italic r:id="rId55"/>
      <p:boldItalic r:id="rId56"/>
    </p:embeddedFont>
    <p:embeddedFont>
      <p:font typeface="Lucida Sans" panose="020B0602030504020204" pitchFamily="34" charset="0"/>
      <p:regular r:id="rId57"/>
      <p:bold r:id="rId58"/>
      <p:italic r:id="rId59"/>
      <p:boldItalic r:id="rId60"/>
    </p:embeddedFont>
    <p:embeddedFont>
      <p:font typeface="Rambla" panose="020B0604020202020204" charset="0"/>
      <p:regular r:id="rId61"/>
      <p:bold r:id="rId62"/>
      <p:italic r:id="rId63"/>
      <p:boldItalic r:id="rId64"/>
    </p:embeddedFont>
    <p:embeddedFont>
      <p:font typeface="Verdana" panose="020B0604030504040204" pitchFamily="34"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9" roundtripDataSignature="AMtx7mhtyh+DZ1OxPT7xc63bgOAvHwuqA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F209FB-10D6-49CA-BCE4-09F44276F7E8}">
  <a:tblStyle styleId="{C3F209FB-10D6-49CA-BCE4-09F44276F7E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0" d="100"/>
          <a:sy n="70" d="100"/>
        </p:scale>
        <p:origin x="1180" y="52"/>
      </p:cViewPr>
      <p:guideLst>
        <p:guide orient="horz" pos="2160"/>
        <p:guide pos="2880"/>
      </p:guideLst>
    </p:cSldViewPr>
  </p:slideViewPr>
  <p:notesTextViewPr>
    <p:cViewPr>
      <p:scale>
        <a:sx n="1" d="1"/>
        <a:sy n="1" d="1"/>
      </p:scale>
      <p:origin x="0" y="0"/>
    </p:cViewPr>
  </p:notesTextViewPr>
  <p:sorterViewPr>
    <p:cViewPr>
      <p:scale>
        <a:sx n="100" d="100"/>
        <a:sy n="100" d="100"/>
      </p:scale>
      <p:origin x="0" y="-900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1.fntdata"/><Relationship Id="rId68"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5" Type="http://schemas.openxmlformats.org/officeDocument/2006/relationships/slide" Target="slides/slide3.xml"/><Relationship Id="rId61" Type="http://schemas.openxmlformats.org/officeDocument/2006/relationships/font" Target="fonts/font9.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4.fntdata"/><Relationship Id="rId64" Type="http://schemas.openxmlformats.org/officeDocument/2006/relationships/font" Target="fonts/font12.fntdata"/><Relationship Id="rId69" Type="http://customschemas.google.com/relationships/presentationmetadata" Target="meta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3.fntdata"/><Relationship Id="rId7" Type="http://schemas.openxmlformats.org/officeDocument/2006/relationships/slide" Target="slides/slide5.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healthypeople.gov/2020/topics-objectives/topic/social-determinants-of-health"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ff01bf2b58_0_3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ff01bf2b58_0_3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gff01bf2b58_0_34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ff01bf2b58_0_3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gff01bf2b58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ff01bf2b58_0_339: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ff01bf2b58_0_339:notes"/>
          <p:cNvSpPr txBox="1">
            <a:spLocks noGrp="1"/>
          </p:cNvSpPr>
          <p:nvPr>
            <p:ph type="body" idx="1"/>
          </p:nvPr>
        </p:nvSpPr>
        <p:spPr>
          <a:xfrm>
            <a:off x="702310" y="4421823"/>
            <a:ext cx="5618400" cy="4189200"/>
          </a:xfrm>
          <a:prstGeom prst="rect">
            <a:avLst/>
          </a:prstGeom>
          <a:noFill/>
          <a:ln>
            <a:noFill/>
          </a:ln>
        </p:spPr>
        <p:txBody>
          <a:bodyPr spcFirstLastPara="1" wrap="square" lIns="93300" tIns="93300" rIns="93300" bIns="93300" anchor="t" anchorCtr="0">
            <a:noAutofit/>
          </a:bodyPr>
          <a:lstStyle/>
          <a:p>
            <a:pPr marL="0" lvl="0" indent="0" algn="l" rtl="0">
              <a:spcBef>
                <a:spcPts val="0"/>
              </a:spcBef>
              <a:spcAft>
                <a:spcPts val="0"/>
              </a:spcAft>
              <a:buNone/>
            </a:pPr>
            <a:r>
              <a:rPr lang="en-US"/>
              <a:t>Before we move forward, I want to be sure that we are using the same terminology. Some of this might look familiar from previous NCECHW presentation or from other presentations you have seen. We define health equity, for the purposes of this work, as the process of assuring optimal health for all people. This means that no matter the race, color, age, sexual orientation, gender, income, geographic location, ability or disability status, or any other person characteristic, we are striving to ensure that each person achieves the highest level of health possible for him or her.</a:t>
            </a:r>
            <a:endParaRPr/>
          </a:p>
          <a:p>
            <a:pPr marL="0" lvl="0" indent="0" algn="l" rtl="0">
              <a:spcBef>
                <a:spcPts val="0"/>
              </a:spcBef>
              <a:spcAft>
                <a:spcPts val="0"/>
              </a:spcAft>
              <a:buNone/>
            </a:pPr>
            <a:endParaRPr/>
          </a:p>
          <a:p>
            <a:pPr marL="0" lvl="0" indent="0" algn="l" rtl="0">
              <a:spcBef>
                <a:spcPts val="0"/>
              </a:spcBef>
              <a:spcAft>
                <a:spcPts val="0"/>
              </a:spcAft>
              <a:buNone/>
            </a:pPr>
            <a:r>
              <a:rPr lang="en-US"/>
              <a:t>In order to achieve health equity, three important criteria have to be met. We have to value all individuals and populations equally. This means not assuming that some individuals have more of a right to be healthy or to have access to health or related resources than other people.</a:t>
            </a:r>
            <a:endParaRPr/>
          </a:p>
          <a:p>
            <a:pPr marL="0" lvl="0" indent="0" algn="l" rtl="0">
              <a:spcBef>
                <a:spcPts val="0"/>
              </a:spcBef>
              <a:spcAft>
                <a:spcPts val="0"/>
              </a:spcAft>
              <a:buNone/>
            </a:pPr>
            <a:endParaRPr/>
          </a:p>
          <a:p>
            <a:pPr marL="0" lvl="0" indent="0" algn="l" rtl="0">
              <a:spcBef>
                <a:spcPts val="0"/>
              </a:spcBef>
              <a:spcAft>
                <a:spcPts val="0"/>
              </a:spcAft>
              <a:buNone/>
            </a:pPr>
            <a:r>
              <a:rPr lang="en-US"/>
              <a:t>Second, we need to understand that, historically, there have been injustices that have happened that have impacted the ability of some people to have access to health or related resources. If we are striving toward health equity, we have to recognize those injustices and work toward rectifying those injustices.</a:t>
            </a:r>
            <a:endParaRPr/>
          </a:p>
          <a:p>
            <a:pPr marL="0" lvl="0" indent="0" algn="l" rtl="0">
              <a:spcBef>
                <a:spcPts val="0"/>
              </a:spcBef>
              <a:spcAft>
                <a:spcPts val="0"/>
              </a:spcAft>
              <a:buNone/>
            </a:pPr>
            <a:endParaRPr/>
          </a:p>
          <a:p>
            <a:pPr marL="0" lvl="0" indent="0" algn="l" rtl="0">
              <a:spcBef>
                <a:spcPts val="0"/>
              </a:spcBef>
              <a:spcAft>
                <a:spcPts val="0"/>
              </a:spcAft>
              <a:buNone/>
            </a:pPr>
            <a:r>
              <a:rPr lang="en-US"/>
              <a:t>Finally, we have to understand that different people have different needs and resources have to be provided based on need. Sometimes that means that resources cannot always be provided </a:t>
            </a:r>
            <a:r>
              <a:rPr lang="en-US" i="1"/>
              <a:t>equally</a:t>
            </a:r>
            <a:r>
              <a:rPr lang="en-US"/>
              <a:t> if we want to be sure we are being </a:t>
            </a:r>
            <a:r>
              <a:rPr lang="en-US" i="1"/>
              <a:t>equitable. </a:t>
            </a:r>
            <a:endParaRPr i="1"/>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ff01bf2b58_0_3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ff01bf2b58_0_3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gff01bf2b58_0_32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ff01bf2b58_0_14:notes"/>
          <p:cNvSpPr>
            <a:spLocks noGrp="1" noRot="1" noChangeAspect="1"/>
          </p:cNvSpPr>
          <p:nvPr>
            <p:ph type="sldImg" idx="2"/>
          </p:nvPr>
        </p:nvSpPr>
        <p:spPr>
          <a:xfrm>
            <a:off x="1184275" y="698500"/>
            <a:ext cx="4654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ff01bf2b58_0_14:notes"/>
          <p:cNvSpPr txBox="1">
            <a:spLocks noGrp="1"/>
          </p:cNvSpPr>
          <p:nvPr>
            <p:ph type="body" idx="1"/>
          </p:nvPr>
        </p:nvSpPr>
        <p:spPr>
          <a:xfrm>
            <a:off x="702310" y="4421823"/>
            <a:ext cx="5618400" cy="4189200"/>
          </a:xfrm>
          <a:prstGeom prst="rect">
            <a:avLst/>
          </a:prstGeom>
          <a:noFill/>
          <a:ln>
            <a:noFill/>
          </a:ln>
        </p:spPr>
        <p:txBody>
          <a:bodyPr spcFirstLastPara="1" wrap="square" lIns="93300" tIns="93300" rIns="93300" bIns="93300" anchor="t" anchorCtr="0">
            <a:noAutofit/>
          </a:bodyPr>
          <a:lstStyle/>
          <a:p>
            <a:pPr marL="0" lvl="0" indent="0" algn="l" rtl="0">
              <a:spcBef>
                <a:spcPts val="0"/>
              </a:spcBef>
              <a:spcAft>
                <a:spcPts val="0"/>
              </a:spcAft>
              <a:buNone/>
            </a:pPr>
            <a:r>
              <a:rPr lang="en-US"/>
              <a:t>Social determinants of health “a</a:t>
            </a:r>
            <a:r>
              <a:rPr lang="en-US" sz="1100">
                <a:solidFill>
                  <a:schemeClr val="dk1"/>
                </a:solidFill>
                <a:highlight>
                  <a:srgbClr val="FFFFFF"/>
                </a:highlight>
              </a:rPr>
              <a:t>re conditions in the environments in which people are born, live, learn, work, play, worship, and age that affect a wide range of health, functioning, and quality-of-life outcomes and risks.” (</a:t>
            </a:r>
            <a:r>
              <a:rPr lang="en-US" sz="1100" u="sng">
                <a:solidFill>
                  <a:schemeClr val="hlink"/>
                </a:solidFill>
                <a:highlight>
                  <a:srgbClr val="FFFFFF"/>
                </a:highlight>
                <a:hlinkClick r:id="rId3"/>
              </a:rPr>
              <a:t>https://www.healthypeople.gov/2020/topics-objectives/topic/social-determinants-of-health</a:t>
            </a:r>
            <a:r>
              <a:rPr lang="en-US" sz="1100">
                <a:solidFill>
                  <a:schemeClr val="dk1"/>
                </a:solidFill>
                <a:highlight>
                  <a:srgbClr val="FFFFFF"/>
                </a:highlight>
              </a:rPr>
              <a:t>) These conditions, which include social influences, economic status, and physical environment within the various settings can impact the decisions a person can make about their health. This includes availability of, and access to, resources; knowledge of and time to use those resources; and social and environmental norms that might impact health-related decisions.</a:t>
            </a:r>
            <a:endParaRPr sz="1100">
              <a:solidFill>
                <a:schemeClr val="dk1"/>
              </a:solidFill>
              <a:highlight>
                <a:srgbClr val="FFFFFF"/>
              </a:highlight>
            </a:endParaRPr>
          </a:p>
          <a:p>
            <a:pPr marL="0" lvl="0" indent="0" algn="l" rtl="0">
              <a:spcBef>
                <a:spcPts val="0"/>
              </a:spcBef>
              <a:spcAft>
                <a:spcPts val="0"/>
              </a:spcAft>
              <a:buNone/>
            </a:pPr>
            <a:endParaRPr sz="1100">
              <a:solidFill>
                <a:schemeClr val="dk1"/>
              </a:solidFill>
              <a:highlight>
                <a:srgbClr val="FFFFFF"/>
              </a:highlight>
            </a:endParaRPr>
          </a:p>
          <a:p>
            <a:pPr marL="0" lvl="0" indent="0" algn="l" rtl="0">
              <a:spcBef>
                <a:spcPts val="0"/>
              </a:spcBef>
              <a:spcAft>
                <a:spcPts val="0"/>
              </a:spcAft>
              <a:buNone/>
            </a:pPr>
            <a:r>
              <a:rPr lang="en-US" sz="1100">
                <a:solidFill>
                  <a:schemeClr val="dk1"/>
                </a:solidFill>
                <a:highlight>
                  <a:srgbClr val="FFFFFF"/>
                </a:highlight>
              </a:rPr>
              <a:t>The second picture provides a different view of the same concept. The picture shows that individual characteristics impact health. Health is also impacted by individual decisions and lifestyle factors; however, the decisions an individual makes are influenced by the people around them, the access they have to resources, a variety of factors within their local communities, and the general conditions of society. In his book, </a:t>
            </a:r>
            <a:r>
              <a:rPr lang="en-US" sz="1100" i="1">
                <a:solidFill>
                  <a:schemeClr val="dk1"/>
                </a:solidFill>
                <a:highlight>
                  <a:srgbClr val="FFFFFF"/>
                </a:highlight>
              </a:rPr>
              <a:t>Political Determinants of Health</a:t>
            </a:r>
            <a:r>
              <a:rPr lang="en-US" sz="1100">
                <a:solidFill>
                  <a:schemeClr val="dk1"/>
                </a:solidFill>
                <a:highlight>
                  <a:srgbClr val="FFFFFF"/>
                </a:highlight>
              </a:rPr>
              <a:t>, Daniel Dawes reminds us that all of our decisions are shaped by decision-makers and policies that drive the availability of resources, choices, etc. </a:t>
            </a:r>
            <a:endParaRPr sz="1100">
              <a:solidFill>
                <a:schemeClr val="dk1"/>
              </a:solidFill>
              <a:highlight>
                <a:srgbClr val="FFFFFF"/>
              </a:highligh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ff01bf2b58_0_2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ff01bf2b58_0_2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gff01bf2b58_0_2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ff01bf2b58_0_3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ff01bf2b58_0_3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gff01bf2b58_0_36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ff01bf2b58_0_3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gff01bf2b58_0_3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ff01bf2b58_0_3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gff01bf2b58_0_3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f0e1c54aaa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f0e1c54aaa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gf0e1c54aaa_0_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ff01bf2b58_0_2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ff01bf2b58_0_2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gff01bf2b58_0_26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ff01bf2b58_0_3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ff01bf2b58_0_3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gff01bf2b58_0_37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f0e1c54aaa_0_9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gf0e1c54aaa_0_9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f0e1c54aaa_0_9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gf0e1c54aaa_0_9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f0e1c54aaa_0_9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gf0e1c54aaa_0_9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f0e1c54aaa_0_10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gf0e1c54aaa_0_10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f0e1c54aaa_0_10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gf0e1c54aaa_0_10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f0e1c54aaa_0_10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gf0e1c54aaa_0_10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f0e1c54aaa_0_5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f0e1c54aaa_0_50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gf0e1c54aaa_0_50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ff01bf2b58_0_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ff01bf2b58_0_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gff01bf2b58_0_8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f0e1c54aaa_0_118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gf0e1c54aaa_0_11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f0e1c54aaa_0_11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f0e1c54aaa_0_119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gf0e1c54aaa_0_119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f0e1c54aaa_0_11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gf0e1c54aaa_0_11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ff01bf2b58_0_3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gff01bf2b58_0_3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f0e1c54aaa_0_5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gf0e1c54aaa_0_5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f0e1c54aaa_0_5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6" name="Google Shape;446;gf0e1c54aaa_0_5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f0e1c54aaa_0_1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f0e1c54aaa_0_13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5" name="Google Shape;455;gf0e1c54aaa_0_136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f0e1c54aaa_0_137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1" name="Google Shape;461;gf0e1c54aaa_0_1378: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161766" lvl="0" indent="0" algn="l" rtl="0">
              <a:lnSpc>
                <a:spcPct val="100000"/>
              </a:lnSpc>
              <a:spcBef>
                <a:spcPts val="0"/>
              </a:spcBef>
              <a:spcAft>
                <a:spcPts val="0"/>
              </a:spcAft>
              <a:buClr>
                <a:schemeClr val="dk1"/>
              </a:buClr>
              <a:buSzPts val="1100"/>
              <a:buFont typeface="Calibri"/>
              <a:buNone/>
            </a:pPr>
            <a:r>
              <a:rPr lang="en-US"/>
              <a:t>After discussing general care and cancer care, our discussions were then about clinical trials.</a:t>
            </a:r>
            <a:endParaRPr b="0"/>
          </a:p>
          <a:p>
            <a:pPr marL="161766" lvl="0" indent="0" algn="l" rtl="0">
              <a:lnSpc>
                <a:spcPct val="100000"/>
              </a:lnSpc>
              <a:spcBef>
                <a:spcPts val="0"/>
              </a:spcBef>
              <a:spcAft>
                <a:spcPts val="0"/>
              </a:spcAft>
              <a:buClr>
                <a:schemeClr val="dk1"/>
              </a:buClr>
              <a:buSzPts val="1100"/>
              <a:buFont typeface="Calibri"/>
              <a:buNone/>
            </a:pPr>
            <a:r>
              <a:rPr lang="en-US"/>
              <a:t>The experiences and perceptions of participants were mostly negative about clinical trials. </a:t>
            </a:r>
            <a:br>
              <a:rPr lang="en-US"/>
            </a:b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f0e1c54aaa_0_1373: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0" name="Google Shape;470;gf0e1c54aaa_0_1373: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Clr>
                <a:schemeClr val="dk1"/>
              </a:buClr>
              <a:buSzPts val="1100"/>
              <a:buFont typeface="Calibri"/>
              <a:buNone/>
            </a:pPr>
            <a:r>
              <a:rPr lang="en-US" b="1"/>
              <a:t>TW</a:t>
            </a:r>
            <a:endParaRPr/>
          </a:p>
          <a:p>
            <a:pPr marL="174707" lvl="0" indent="-174707" algn="l" rtl="0">
              <a:lnSpc>
                <a:spcPct val="100000"/>
              </a:lnSpc>
              <a:spcBef>
                <a:spcPts val="0"/>
              </a:spcBef>
              <a:spcAft>
                <a:spcPts val="0"/>
              </a:spcAft>
              <a:buClr>
                <a:schemeClr val="dk1"/>
              </a:buClr>
              <a:buSzPts val="1100"/>
              <a:buFont typeface="Calibri"/>
              <a:buChar char="●"/>
            </a:pPr>
            <a:r>
              <a:rPr lang="en-US"/>
              <a:t>We wanted to share a story from a patient we interviewed. Her story details the difficulty patients sometimes have with care and cancer care. </a:t>
            </a:r>
            <a:endParaRPr/>
          </a:p>
          <a:p>
            <a:pPr marL="174707" lvl="0" indent="-174707" algn="l" rtl="0">
              <a:lnSpc>
                <a:spcPct val="100000"/>
              </a:lnSpc>
              <a:spcBef>
                <a:spcPts val="0"/>
              </a:spcBef>
              <a:spcAft>
                <a:spcPts val="0"/>
              </a:spcAft>
              <a:buClr>
                <a:schemeClr val="dk1"/>
              </a:buClr>
              <a:buSzPts val="1100"/>
              <a:buFont typeface="Calibri"/>
              <a:buChar char="●"/>
            </a:pPr>
            <a:r>
              <a:rPr lang="en-US"/>
              <a:t>During her interview the patient stated, </a:t>
            </a:r>
            <a:r>
              <a:rPr lang="en-US" b="1" i="1">
                <a:latin typeface="Rambla"/>
                <a:ea typeface="Rambla"/>
                <a:cs typeface="Rambla"/>
                <a:sym typeface="Rambla"/>
              </a:rPr>
              <a:t>“</a:t>
            </a:r>
            <a:r>
              <a:rPr lang="en-US" i="1">
                <a:latin typeface="Rambla"/>
                <a:ea typeface="Rambla"/>
                <a:cs typeface="Rambla"/>
                <a:sym typeface="Rambla"/>
              </a:rPr>
              <a:t>If I hadn’t gotten sick and gone to the emergency room, they probably would’ve found mine in my autopsy, type of thing. The sad part is that I had been sick for 2 years, and I’d been going to my family practice. They had sent me to a specialist, who sent me to another specialist and none of them in all of that 2 years, ever did a pet scan, which is how they found it in the emergency room. So, by the time they found it, I had gone from a 1 to a 4 (stage)...had gone through 2 years of just being in pain and them not being able to find what’s wrong. They kept telling me, “Oh, you have IBS.” Then one doctor told me, “Oh, it’s in your head.”</a:t>
            </a:r>
            <a:endParaRPr b="1" i="1">
              <a:latin typeface="Rambla"/>
              <a:ea typeface="Rambla"/>
              <a:cs typeface="Rambla"/>
              <a:sym typeface="Rambla"/>
            </a:endParaRPr>
          </a:p>
          <a:p>
            <a:pPr marL="174707" lvl="0" indent="-174707" algn="l" rtl="0">
              <a:lnSpc>
                <a:spcPct val="100000"/>
              </a:lnSpc>
              <a:spcBef>
                <a:spcPts val="0"/>
              </a:spcBef>
              <a:spcAft>
                <a:spcPts val="0"/>
              </a:spcAft>
              <a:buClr>
                <a:schemeClr val="dk1"/>
              </a:buClr>
              <a:buSzPts val="1100"/>
              <a:buFont typeface="Calibri"/>
              <a:buChar char="●"/>
            </a:pPr>
            <a:r>
              <a:rPr lang="en-US"/>
              <a:t>The patient was a woman, experiencing severe pain. She endured multiple tests that did not provide a cancer diagnosis. She was diagnosed with irritable bowel syndrome. For her pain, she was prescribed acetaminophen and ibuprofen.</a:t>
            </a:r>
            <a:endParaRPr/>
          </a:p>
          <a:p>
            <a:pPr marL="174707" lvl="0" indent="-174707" algn="l" rtl="0">
              <a:lnSpc>
                <a:spcPct val="100000"/>
              </a:lnSpc>
              <a:spcBef>
                <a:spcPts val="0"/>
              </a:spcBef>
              <a:spcAft>
                <a:spcPts val="0"/>
              </a:spcAft>
              <a:buClr>
                <a:schemeClr val="dk1"/>
              </a:buClr>
              <a:buSzPts val="1100"/>
              <a:buFont typeface="Calibri"/>
              <a:buChar char="●"/>
            </a:pPr>
            <a:r>
              <a:rPr lang="en-US"/>
              <a:t>After 2 years she went to the emergency room with severe pain and was diagnosed with having a perforated bowel. This diagnosis also revealed she had Stage IV cancer. </a:t>
            </a:r>
            <a:endParaRPr/>
          </a:p>
          <a:p>
            <a:pPr marL="174707" lvl="0" indent="-104857" algn="l" rtl="0">
              <a:lnSpc>
                <a:spcPct val="100000"/>
              </a:lnSpc>
              <a:spcBef>
                <a:spcPts val="0"/>
              </a:spcBef>
              <a:spcAft>
                <a:spcPts val="0"/>
              </a:spcAft>
              <a:buClr>
                <a:schemeClr val="dk1"/>
              </a:buClr>
              <a:buSzPts val="1100"/>
              <a:buFont typeface="Calibri"/>
              <a:buNone/>
            </a:pPr>
            <a:endParaRPr/>
          </a:p>
          <a:p>
            <a:pPr marL="174707" lvl="0" indent="-174707" algn="l" rtl="0">
              <a:lnSpc>
                <a:spcPct val="100000"/>
              </a:lnSpc>
              <a:spcBef>
                <a:spcPts val="0"/>
              </a:spcBef>
              <a:spcAft>
                <a:spcPts val="0"/>
              </a:spcAft>
              <a:buClr>
                <a:schemeClr val="dk1"/>
              </a:buClr>
              <a:buSzPts val="1100"/>
              <a:buFont typeface="Calibri"/>
              <a:buChar char="●"/>
            </a:pPr>
            <a:r>
              <a:rPr lang="en-US"/>
              <a:t>Unfortunately, there two patients who we heard very similar stories from: They had numerous appointments over a long period of time, actually years and they received various diagnoses, and were diagnosed with Stage IV cancer.</a:t>
            </a:r>
            <a:endParaRPr/>
          </a:p>
          <a:p>
            <a:pPr marL="174707" lvl="0" indent="-174707" algn="l" rtl="0">
              <a:lnSpc>
                <a:spcPct val="100000"/>
              </a:lnSpc>
              <a:spcBef>
                <a:spcPts val="0"/>
              </a:spcBef>
              <a:spcAft>
                <a:spcPts val="0"/>
              </a:spcAft>
              <a:buClr>
                <a:schemeClr val="dk1"/>
              </a:buClr>
              <a:buSzPts val="1100"/>
              <a:buFont typeface="Calibri"/>
              <a:buChar char="●"/>
            </a:pPr>
            <a:r>
              <a:rPr lang="en-US"/>
              <a:t>The other patient was obese and she talked about how her cousin, who was smaller in size than she was, was treated better at the same medical facilities. Another focus group participant pointed out that there are different types of bias patients can experience when receiving health care. In this case, the bias was based on her size.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ff01bf2b58_0_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ff01bf2b58_0_10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7" name="Google Shape;477;gff01bf2b58_0_10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ff01bf2b58_0_10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4" name="Google Shape;484;gff01bf2b58_0_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ff01bf2b58_0_1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gff01bf2b58_0_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ff01bf2b58_0_3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gff01bf2b58_0_3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ff01bf2b58_0_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ff01bf2b58_0_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gff01bf2b58_0_8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f0e1c54aaa_0_8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gf0e1c54aaa_0_8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f0e1c54aaa_0_6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f0e1c54aaa_0_60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9" name="Google Shape;509;gf0e1c54aaa_0_60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ff01bf2b58_0_3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ff01bf2b58_0_3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7" name="Google Shape;517;gff01bf2b58_0_35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ff01bf2b58_0_3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ff01bf2b58_0_3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4" name="Google Shape;524;gff01bf2b58_0_38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ff01bf2b58_0_3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ff01bf2b58_0_3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0" name="Google Shape;530;gff01bf2b58_0_35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ff01bf2b58_0_578:notes"/>
          <p:cNvSpPr txBox="1">
            <a:spLocks noGrp="1"/>
          </p:cNvSpPr>
          <p:nvPr>
            <p:ph type="body" idx="1"/>
          </p:nvPr>
        </p:nvSpPr>
        <p:spPr>
          <a:xfrm>
            <a:off x="685800" y="4400551"/>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5" name="Google Shape;535;gff01bf2b58_0_578:notes"/>
          <p:cNvSpPr>
            <a:spLocks noGrp="1" noRot="1" noChangeAspect="1"/>
          </p:cNvSpPr>
          <p:nvPr>
            <p:ph type="sldImg" idx="2"/>
          </p:nvPr>
        </p:nvSpPr>
        <p:spPr>
          <a:xfrm>
            <a:off x="2268223" y="1142479"/>
            <a:ext cx="2321700" cy="3084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f0e1c54aaa_0_8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f0e1c54aaa_0_8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4" name="Google Shape;544;gf0e1c54aaa_0_83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f0e1c54aaa_0_6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2" name="Google Shape;552;gf0e1c54aaa_0_6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f0e1c54aaa_0_13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f0e1c54aaa_0_13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9" name="Google Shape;559;gf0e1c54aaa_0_133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ff01bf2b58_0_2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ff01bf2b58_0_28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gff01bf2b58_0_28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ff01bf2b58_0_2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ff01bf2b58_0_2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gff01bf2b58_0_28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ff01bf2b58_0_2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ff01bf2b58_0_29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gff01bf2b58_0_29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ff01bf2b58_0_3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ff01bf2b58_0_3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gff01bf2b58_0_30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ff01bf2b58_0_3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ff01bf2b58_0_3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gff01bf2b58_0_3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0"/>
        <p:cNvGrpSpPr/>
        <p:nvPr/>
      </p:nvGrpSpPr>
      <p:grpSpPr>
        <a:xfrm>
          <a:off x="0" y="0"/>
          <a:ext cx="0" cy="0"/>
          <a:chOff x="0" y="0"/>
          <a:chExt cx="0" cy="0"/>
        </a:xfrm>
      </p:grpSpPr>
      <p:sp>
        <p:nvSpPr>
          <p:cNvPr id="21" name="Google Shape;21;p79"/>
          <p:cNvSpPr/>
          <p:nvPr/>
        </p:nvSpPr>
        <p:spPr>
          <a:xfrm>
            <a:off x="-2" y="4664147"/>
            <a:ext cx="9151200" cy="0"/>
          </a:xfrm>
          <a:prstGeom prst="rtTriangle">
            <a:avLst/>
          </a:prstGeom>
          <a:gradFill>
            <a:gsLst>
              <a:gs pos="0">
                <a:srgbClr val="272860"/>
              </a:gs>
              <a:gs pos="55000">
                <a:srgbClr val="6A6AA4"/>
              </a:gs>
              <a:gs pos="100000">
                <a:srgbClr val="272860"/>
              </a:gs>
            </a:gsLst>
            <a:lin ang="300012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ucida Sans"/>
              <a:ea typeface="Lucida Sans"/>
              <a:cs typeface="Lucida Sans"/>
              <a:sym typeface="Lucida Sans"/>
            </a:endParaRPr>
          </a:p>
        </p:txBody>
      </p:sp>
      <p:sp>
        <p:nvSpPr>
          <p:cNvPr id="22" name="Google Shape;22;p79"/>
          <p:cNvSpPr txBox="1">
            <a:spLocks noGrp="1"/>
          </p:cNvSpPr>
          <p:nvPr>
            <p:ph type="ctrTitle"/>
          </p:nvPr>
        </p:nvSpPr>
        <p:spPr>
          <a:xfrm>
            <a:off x="685800" y="1752601"/>
            <a:ext cx="7772400" cy="1829700"/>
          </a:xfrm>
          <a:prstGeom prst="rect">
            <a:avLst/>
          </a:prstGeom>
          <a:noFill/>
          <a:ln>
            <a:noFill/>
          </a:ln>
        </p:spPr>
        <p:txBody>
          <a:bodyPr spcFirstLastPara="1" wrap="square" lIns="91425" tIns="45700" rIns="91425" bIns="45700" anchor="b" anchorCtr="0">
            <a:normAutofit/>
          </a:bodyPr>
          <a:lstStyle>
            <a:lvl1pPr lvl="0" algn="r" rtl="0">
              <a:spcBef>
                <a:spcPts val="0"/>
              </a:spcBef>
              <a:spcAft>
                <a:spcPts val="0"/>
              </a:spcAft>
              <a:buClr>
                <a:schemeClr val="dk2"/>
              </a:buClr>
              <a:buSzPts val="4800"/>
              <a:buFont typeface="Lucida Sans"/>
              <a:buNone/>
              <a:defRPr sz="4800" b="1">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 name="Google Shape;23;p79"/>
          <p:cNvSpPr txBox="1">
            <a:spLocks noGrp="1"/>
          </p:cNvSpPr>
          <p:nvPr>
            <p:ph type="subTitle" idx="1"/>
          </p:nvPr>
        </p:nvSpPr>
        <p:spPr>
          <a:xfrm>
            <a:off x="685800" y="3611607"/>
            <a:ext cx="7772400" cy="1199700"/>
          </a:xfrm>
          <a:prstGeom prst="rect">
            <a:avLst/>
          </a:prstGeom>
          <a:noFill/>
          <a:ln>
            <a:noFill/>
          </a:ln>
        </p:spPr>
        <p:txBody>
          <a:bodyPr spcFirstLastPara="1" wrap="square" lIns="45700" tIns="45700" rIns="45700" bIns="45700" anchor="t" anchorCtr="0">
            <a:normAutofit/>
          </a:bodyPr>
          <a:lstStyle>
            <a:lvl1pPr marR="64008" lvl="0" algn="r" rtl="0">
              <a:spcBef>
                <a:spcPts val="400"/>
              </a:spcBef>
              <a:spcAft>
                <a:spcPts val="0"/>
              </a:spcAft>
              <a:buSzPts val="1836"/>
              <a:buNone/>
              <a:defRPr>
                <a:solidFill>
                  <a:schemeClr val="dk2"/>
                </a:solidFill>
              </a:defRPr>
            </a:lvl1pPr>
            <a:lvl2pPr lvl="1" algn="ctr" rtl="0">
              <a:spcBef>
                <a:spcPts val="324"/>
              </a:spcBef>
              <a:spcAft>
                <a:spcPts val="0"/>
              </a:spcAft>
              <a:buSzPts val="1800"/>
              <a:buNone/>
              <a:defRPr/>
            </a:lvl2pPr>
            <a:lvl3pPr lvl="2" algn="ctr" rtl="0">
              <a:spcBef>
                <a:spcPts val="350"/>
              </a:spcBef>
              <a:spcAft>
                <a:spcPts val="0"/>
              </a:spcAft>
              <a:buSzPts val="1800"/>
              <a:buNone/>
              <a:defRPr/>
            </a:lvl3pPr>
            <a:lvl4pPr lvl="3" algn="ctr" rtl="0">
              <a:spcBef>
                <a:spcPts val="350"/>
              </a:spcBef>
              <a:spcAft>
                <a:spcPts val="0"/>
              </a:spcAft>
              <a:buSzPts val="1800"/>
              <a:buNone/>
              <a:defRPr/>
            </a:lvl4pPr>
            <a:lvl5pPr lvl="4" algn="ctr" rtl="0">
              <a:spcBef>
                <a:spcPts val="350"/>
              </a:spcBef>
              <a:spcAft>
                <a:spcPts val="0"/>
              </a:spcAft>
              <a:buSzPts val="1800"/>
              <a:buNone/>
              <a:defRPr/>
            </a:lvl5pPr>
            <a:lvl6pPr lvl="5" algn="ctr" rtl="0">
              <a:spcBef>
                <a:spcPts val="350"/>
              </a:spcBef>
              <a:spcAft>
                <a:spcPts val="0"/>
              </a:spcAft>
              <a:buSzPts val="1800"/>
              <a:buNone/>
              <a:defRPr/>
            </a:lvl6pPr>
            <a:lvl7pPr lvl="6" algn="ctr" rtl="0">
              <a:spcBef>
                <a:spcPts val="350"/>
              </a:spcBef>
              <a:spcAft>
                <a:spcPts val="0"/>
              </a:spcAft>
              <a:buSzPts val="1800"/>
              <a:buNone/>
              <a:defRPr/>
            </a:lvl7pPr>
            <a:lvl8pPr lvl="7" algn="ctr" rtl="0">
              <a:spcBef>
                <a:spcPts val="350"/>
              </a:spcBef>
              <a:spcAft>
                <a:spcPts val="0"/>
              </a:spcAft>
              <a:buSzPts val="1800"/>
              <a:buNone/>
              <a:defRPr/>
            </a:lvl8pPr>
            <a:lvl9pPr lvl="8" algn="ctr" rtl="0">
              <a:spcBef>
                <a:spcPts val="350"/>
              </a:spcBef>
              <a:spcAft>
                <a:spcPts val="0"/>
              </a:spcAft>
              <a:buSzPts val="1800"/>
              <a:buNone/>
              <a:defRPr/>
            </a:lvl9pPr>
          </a:lstStyle>
          <a:p>
            <a:endParaRPr/>
          </a:p>
        </p:txBody>
      </p:sp>
      <p:grpSp>
        <p:nvGrpSpPr>
          <p:cNvPr id="24" name="Google Shape;24;p79"/>
          <p:cNvGrpSpPr/>
          <p:nvPr/>
        </p:nvGrpSpPr>
        <p:grpSpPr>
          <a:xfrm>
            <a:off x="-3765" y="4953004"/>
            <a:ext cx="9147900" cy="1912089"/>
            <a:chOff x="-3765" y="4832896"/>
            <a:chExt cx="9147900" cy="2032192"/>
          </a:xfrm>
        </p:grpSpPr>
        <p:sp>
          <p:nvSpPr>
            <p:cNvPr id="25" name="Google Shape;25;p79"/>
            <p:cNvSpPr/>
            <p:nvPr/>
          </p:nvSpPr>
          <p:spPr>
            <a:xfrm>
              <a:off x="1687513" y="4832896"/>
              <a:ext cx="7456488" cy="518816"/>
            </a:xfrm>
            <a:custGeom>
              <a:avLst/>
              <a:gdLst/>
              <a:ahLst/>
              <a:cxnLst/>
              <a:rect l="l" t="t" r="r" b="b"/>
              <a:pathLst>
                <a:path w="4697" h="367" extrusionOk="0">
                  <a:moveTo>
                    <a:pt x="4697" y="0"/>
                  </a:moveTo>
                  <a:lnTo>
                    <a:pt x="4697" y="367"/>
                  </a:lnTo>
                  <a:lnTo>
                    <a:pt x="0" y="218"/>
                  </a:lnTo>
                  <a:lnTo>
                    <a:pt x="4697" y="0"/>
                  </a:lnTo>
                  <a:close/>
                </a:path>
              </a:pathLst>
            </a:custGeom>
            <a:solidFill>
              <a:srgbClr val="A7A7BE">
                <a:alpha val="400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ucida Sans"/>
                <a:ea typeface="Lucida Sans"/>
                <a:cs typeface="Lucida Sans"/>
                <a:sym typeface="Lucida Sans"/>
              </a:endParaRPr>
            </a:p>
          </p:txBody>
        </p:sp>
        <p:sp>
          <p:nvSpPr>
            <p:cNvPr id="26" name="Google Shape;26;p79"/>
            <p:cNvSpPr/>
            <p:nvPr/>
          </p:nvSpPr>
          <p:spPr>
            <a:xfrm>
              <a:off x="35443" y="5135526"/>
              <a:ext cx="9108562" cy="838200"/>
            </a:xfrm>
            <a:custGeom>
              <a:avLst/>
              <a:gdLst/>
              <a:ahLst/>
              <a:cxnLst/>
              <a:rect l="l" t="t" r="r" b="b"/>
              <a:pathLst>
                <a:path w="5760" h="528" extrusionOk="0">
                  <a:moveTo>
                    <a:pt x="0" y="0"/>
                  </a:moveTo>
                  <a:lnTo>
                    <a:pt x="5760" y="0"/>
                  </a:lnTo>
                  <a:lnTo>
                    <a:pt x="5760" y="528"/>
                  </a:lnTo>
                  <a:lnTo>
                    <a:pt x="48" y="0"/>
                  </a:ln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ucida Sans"/>
                <a:ea typeface="Lucida Sans"/>
                <a:cs typeface="Lucida Sans"/>
                <a:sym typeface="Lucida Sans"/>
              </a:endParaRPr>
            </a:p>
          </p:txBody>
        </p:sp>
        <p:sp>
          <p:nvSpPr>
            <p:cNvPr id="27" name="Google Shape;27;p79"/>
            <p:cNvSpPr/>
            <p:nvPr/>
          </p:nvSpPr>
          <p:spPr>
            <a:xfrm>
              <a:off x="0" y="4883888"/>
              <a:ext cx="9144000" cy="1981200"/>
            </a:xfrm>
            <a:custGeom>
              <a:avLst/>
              <a:gdLst/>
              <a:ahLst/>
              <a:cxnLst/>
              <a:rect l="l" t="t" r="r" b="b"/>
              <a:pathLst>
                <a:path w="5760" h="1248" extrusionOk="0">
                  <a:moveTo>
                    <a:pt x="0" y="0"/>
                  </a:moveTo>
                  <a:lnTo>
                    <a:pt x="0" y="1248"/>
                  </a:lnTo>
                  <a:lnTo>
                    <a:pt x="5760" y="1248"/>
                  </a:lnTo>
                  <a:lnTo>
                    <a:pt x="5760" y="528"/>
                  </a:lnTo>
                  <a:lnTo>
                    <a:pt x="0" y="0"/>
                  </a:lnTo>
                  <a:close/>
                </a:path>
              </a:pathLst>
            </a:custGeom>
            <a:blipFill rotWithShape="1">
              <a:blip r:embed="rId2">
                <a:alphaModFix amt="50000"/>
              </a:blip>
              <a:tile tx="0" ty="0" sx="50002" sy="50002" flip="none" algn="t"/>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ucida Sans"/>
                <a:ea typeface="Lucida Sans"/>
                <a:cs typeface="Lucida Sans"/>
                <a:sym typeface="Lucida Sans"/>
              </a:endParaRPr>
            </a:p>
          </p:txBody>
        </p:sp>
        <p:cxnSp>
          <p:nvCxnSpPr>
            <p:cNvPr id="28" name="Google Shape;28;p79"/>
            <p:cNvCxnSpPr/>
            <p:nvPr/>
          </p:nvCxnSpPr>
          <p:spPr>
            <a:xfrm>
              <a:off x="-3765" y="4880373"/>
              <a:ext cx="9147900" cy="840000"/>
            </a:xfrm>
            <a:prstGeom prst="straightConnector1">
              <a:avLst/>
            </a:prstGeom>
            <a:noFill/>
            <a:ln w="12050" cap="flat" cmpd="sng">
              <a:solidFill>
                <a:srgbClr val="9E9EB8"/>
              </a:solidFill>
              <a:prstDash val="solid"/>
              <a:miter lim="800000"/>
              <a:headEnd type="none" w="sm" len="sm"/>
              <a:tailEnd type="none" w="sm" len="sm"/>
            </a:ln>
          </p:spPr>
        </p:cxnSp>
      </p:grpSp>
      <p:sp>
        <p:nvSpPr>
          <p:cNvPr id="29" name="Google Shape;29;p79"/>
          <p:cNvSpPr txBox="1">
            <a:spLocks noGrp="1"/>
          </p:cNvSpPr>
          <p:nvPr>
            <p:ph type="dt" idx="10"/>
          </p:nvPr>
        </p:nvSpPr>
        <p:spPr>
          <a:xfrm>
            <a:off x="6727032" y="6407944"/>
            <a:ext cx="1920300" cy="3657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solidFill>
                  <a:srgbClr val="FFFFFF"/>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 name="Google Shape;30;p79"/>
          <p:cNvSpPr txBox="1">
            <a:spLocks noGrp="1"/>
          </p:cNvSpPr>
          <p:nvPr>
            <p:ph type="ftr" idx="11"/>
          </p:nvPr>
        </p:nvSpPr>
        <p:spPr>
          <a:xfrm>
            <a:off x="4380072" y="6407944"/>
            <a:ext cx="2350800" cy="365100"/>
          </a:xfrm>
          <a:prstGeom prst="rect">
            <a:avLst/>
          </a:prstGeom>
          <a:noFill/>
          <a:ln>
            <a:noFill/>
          </a:ln>
        </p:spPr>
        <p:txBody>
          <a:bodyPr spcFirstLastPara="1" wrap="square" lIns="91425" tIns="45700" rIns="91425" bIns="45700" anchor="b" anchorCtr="0">
            <a:noAutofit/>
          </a:bodyPr>
          <a:lstStyle>
            <a:lvl1pPr lvl="0" algn="r" rtl="0">
              <a:spcBef>
                <a:spcPts val="0"/>
              </a:spcBef>
              <a:spcAft>
                <a:spcPts val="0"/>
              </a:spcAft>
              <a:buSzPts val="1400"/>
              <a:buNone/>
              <a:defRPr>
                <a:solidFill>
                  <a:srgbClr val="E9E9ED"/>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 name="Google Shape;31;p79"/>
          <p:cNvSpPr txBox="1">
            <a:spLocks noGrp="1"/>
          </p:cNvSpPr>
          <p:nvPr>
            <p:ph type="sldNum" idx="12"/>
          </p:nvPr>
        </p:nvSpPr>
        <p:spPr>
          <a:xfrm>
            <a:off x="8647272" y="6407944"/>
            <a:ext cx="365700" cy="365100"/>
          </a:xfrm>
          <a:prstGeom prst="rect">
            <a:avLst/>
          </a:prstGeom>
          <a:noFill/>
          <a:ln>
            <a:noFill/>
          </a:ln>
        </p:spPr>
        <p:txBody>
          <a:bodyPr spcFirstLastPara="1" wrap="square" lIns="91425" tIns="45700" rIns="91425" bIns="45700" anchor="b" anchorCtr="0">
            <a:noAutofit/>
          </a:bodyPr>
          <a:lstStyle>
            <a:lvl1pPr marL="0" lvl="0" indent="0" algn="r" rtl="0">
              <a:spcBef>
                <a:spcPts val="0"/>
              </a:spcBef>
              <a:buNone/>
              <a:defRPr sz="1000" b="0">
                <a:solidFill>
                  <a:srgbClr val="FFFFFF"/>
                </a:solidFill>
                <a:latin typeface="Lucida Sans"/>
                <a:ea typeface="Lucida Sans"/>
                <a:cs typeface="Lucida Sans"/>
                <a:sym typeface="Lucida Sans"/>
              </a:defRPr>
            </a:lvl1pPr>
            <a:lvl2pPr marL="0" lvl="1" indent="0" algn="r" rtl="0">
              <a:spcBef>
                <a:spcPts val="0"/>
              </a:spcBef>
              <a:buNone/>
              <a:defRPr sz="1000" b="0">
                <a:solidFill>
                  <a:srgbClr val="FFFFFF"/>
                </a:solidFill>
                <a:latin typeface="Lucida Sans"/>
                <a:ea typeface="Lucida Sans"/>
                <a:cs typeface="Lucida Sans"/>
                <a:sym typeface="Lucida Sans"/>
              </a:defRPr>
            </a:lvl2pPr>
            <a:lvl3pPr marL="0" lvl="2" indent="0" algn="r" rtl="0">
              <a:spcBef>
                <a:spcPts val="0"/>
              </a:spcBef>
              <a:buNone/>
              <a:defRPr sz="1000" b="0">
                <a:solidFill>
                  <a:srgbClr val="FFFFFF"/>
                </a:solidFill>
                <a:latin typeface="Lucida Sans"/>
                <a:ea typeface="Lucida Sans"/>
                <a:cs typeface="Lucida Sans"/>
                <a:sym typeface="Lucida Sans"/>
              </a:defRPr>
            </a:lvl3pPr>
            <a:lvl4pPr marL="0" lvl="3" indent="0" algn="r" rtl="0">
              <a:spcBef>
                <a:spcPts val="0"/>
              </a:spcBef>
              <a:buNone/>
              <a:defRPr sz="1000" b="0">
                <a:solidFill>
                  <a:srgbClr val="FFFFFF"/>
                </a:solidFill>
                <a:latin typeface="Lucida Sans"/>
                <a:ea typeface="Lucida Sans"/>
                <a:cs typeface="Lucida Sans"/>
                <a:sym typeface="Lucida Sans"/>
              </a:defRPr>
            </a:lvl4pPr>
            <a:lvl5pPr marL="0" lvl="4" indent="0" algn="r" rtl="0">
              <a:spcBef>
                <a:spcPts val="0"/>
              </a:spcBef>
              <a:buNone/>
              <a:defRPr sz="1000" b="0">
                <a:solidFill>
                  <a:srgbClr val="FFFFFF"/>
                </a:solidFill>
                <a:latin typeface="Lucida Sans"/>
                <a:ea typeface="Lucida Sans"/>
                <a:cs typeface="Lucida Sans"/>
                <a:sym typeface="Lucida Sans"/>
              </a:defRPr>
            </a:lvl5pPr>
            <a:lvl6pPr marL="0" lvl="5" indent="0" algn="r" rtl="0">
              <a:spcBef>
                <a:spcPts val="0"/>
              </a:spcBef>
              <a:buNone/>
              <a:defRPr sz="1000" b="0">
                <a:solidFill>
                  <a:srgbClr val="FFFFFF"/>
                </a:solidFill>
                <a:latin typeface="Lucida Sans"/>
                <a:ea typeface="Lucida Sans"/>
                <a:cs typeface="Lucida Sans"/>
                <a:sym typeface="Lucida Sans"/>
              </a:defRPr>
            </a:lvl6pPr>
            <a:lvl7pPr marL="0" lvl="6" indent="0" algn="r" rtl="0">
              <a:spcBef>
                <a:spcPts val="0"/>
              </a:spcBef>
              <a:buNone/>
              <a:defRPr sz="1000" b="0">
                <a:solidFill>
                  <a:srgbClr val="FFFFFF"/>
                </a:solidFill>
                <a:latin typeface="Lucida Sans"/>
                <a:ea typeface="Lucida Sans"/>
                <a:cs typeface="Lucida Sans"/>
                <a:sym typeface="Lucida Sans"/>
              </a:defRPr>
            </a:lvl7pPr>
            <a:lvl8pPr marL="0" lvl="7" indent="0" algn="r" rtl="0">
              <a:spcBef>
                <a:spcPts val="0"/>
              </a:spcBef>
              <a:buNone/>
              <a:defRPr sz="1000" b="0">
                <a:solidFill>
                  <a:srgbClr val="FFFFFF"/>
                </a:solidFill>
                <a:latin typeface="Lucida Sans"/>
                <a:ea typeface="Lucida Sans"/>
                <a:cs typeface="Lucida Sans"/>
                <a:sym typeface="Lucida Sans"/>
              </a:defRPr>
            </a:lvl8pPr>
            <a:lvl9pPr marL="0" lvl="8" indent="0" algn="r" rtl="0">
              <a:spcBef>
                <a:spcPts val="0"/>
              </a:spcBef>
              <a:buNone/>
              <a:defRPr sz="1000" b="0">
                <a:solidFill>
                  <a:srgbClr val="FFFFFF"/>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pic>
        <p:nvPicPr>
          <p:cNvPr id="32" name="Google Shape;32;p79"/>
          <p:cNvPicPr preferRelativeResize="0"/>
          <p:nvPr/>
        </p:nvPicPr>
        <p:blipFill rotWithShape="1">
          <a:blip r:embed="rId3">
            <a:alphaModFix/>
          </a:blip>
          <a:srcRect/>
          <a:stretch/>
        </p:blipFill>
        <p:spPr>
          <a:xfrm>
            <a:off x="76200" y="6324600"/>
            <a:ext cx="1957386" cy="43732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bg>
      <p:bgPr>
        <a:gradFill>
          <a:gsLst>
            <a:gs pos="0">
              <a:srgbClr val="B1B1B1"/>
            </a:gs>
            <a:gs pos="40000">
              <a:srgbClr val="9E9E9E"/>
            </a:gs>
            <a:gs pos="100000">
              <a:schemeClr val="dk1"/>
            </a:gs>
          </a:gsLst>
          <a:path path="circle">
            <a:fillToRect l="100000" b="100000"/>
          </a:path>
          <a:tileRect t="-100000" r="-100000"/>
        </a:gradFill>
        <a:effectLst/>
      </p:bgPr>
    </p:bg>
    <p:spTree>
      <p:nvGrpSpPr>
        <p:cNvPr id="1" name="Shape 81"/>
        <p:cNvGrpSpPr/>
        <p:nvPr/>
      </p:nvGrpSpPr>
      <p:grpSpPr>
        <a:xfrm>
          <a:off x="0" y="0"/>
          <a:ext cx="0" cy="0"/>
          <a:chOff x="0" y="0"/>
          <a:chExt cx="0" cy="0"/>
        </a:xfrm>
      </p:grpSpPr>
      <p:sp>
        <p:nvSpPr>
          <p:cNvPr id="82" name="Google Shape;82;p90"/>
          <p:cNvSpPr txBox="1">
            <a:spLocks noGrp="1"/>
          </p:cNvSpPr>
          <p:nvPr>
            <p:ph type="body" idx="1"/>
          </p:nvPr>
        </p:nvSpPr>
        <p:spPr>
          <a:xfrm>
            <a:off x="1141232" y="5443402"/>
            <a:ext cx="7162800" cy="648300"/>
          </a:xfrm>
          <a:prstGeom prst="rect">
            <a:avLst/>
          </a:prstGeom>
          <a:noFill/>
          <a:ln>
            <a:noFill/>
          </a:ln>
        </p:spPr>
        <p:txBody>
          <a:bodyPr spcFirstLastPara="1" wrap="square" lIns="91425" tIns="0" rIns="91425" bIns="45700" anchor="t" anchorCtr="0">
            <a:normAutofit/>
          </a:bodyPr>
          <a:lstStyle>
            <a:lvl1pPr marL="457200" marR="18288" lvl="0" indent="-228600" algn="r" rtl="0">
              <a:spcBef>
                <a:spcPts val="400"/>
              </a:spcBef>
              <a:spcAft>
                <a:spcPts val="0"/>
              </a:spcAft>
              <a:buSzPts val="952"/>
              <a:buNone/>
              <a:defRPr sz="1400"/>
            </a:lvl1pPr>
            <a:lvl2pPr marL="914400" lvl="1" indent="-304800" algn="l" rtl="0">
              <a:spcBef>
                <a:spcPts val="324"/>
              </a:spcBef>
              <a:spcAft>
                <a:spcPts val="0"/>
              </a:spcAft>
              <a:buSzPts val="1200"/>
              <a:buChar char="◦"/>
              <a:defRPr sz="1200"/>
            </a:lvl2pPr>
            <a:lvl3pPr marL="1371600" lvl="2" indent="-292100" algn="l" rtl="0">
              <a:spcBef>
                <a:spcPts val="350"/>
              </a:spcBef>
              <a:spcAft>
                <a:spcPts val="0"/>
              </a:spcAft>
              <a:buSzPts val="1000"/>
              <a:buChar char="●"/>
              <a:defRPr sz="1000"/>
            </a:lvl3pPr>
            <a:lvl4pPr marL="1828800" lvl="3" indent="-285750" algn="l" rtl="0">
              <a:spcBef>
                <a:spcPts val="350"/>
              </a:spcBef>
              <a:spcAft>
                <a:spcPts val="0"/>
              </a:spcAft>
              <a:buSzPts val="900"/>
              <a:buChar char="●"/>
              <a:defRPr sz="900"/>
            </a:lvl4pPr>
            <a:lvl5pPr marL="2286000" lvl="4" indent="-285750" algn="l" rtl="0">
              <a:spcBef>
                <a:spcPts val="350"/>
              </a:spcBef>
              <a:spcAft>
                <a:spcPts val="0"/>
              </a:spcAft>
              <a:buSzPts val="900"/>
              <a:buChar char="●"/>
              <a:defRPr sz="900"/>
            </a:lvl5pPr>
            <a:lvl6pPr marL="2743200" lvl="5" indent="-342900" algn="l" rtl="0">
              <a:spcBef>
                <a:spcPts val="350"/>
              </a:spcBef>
              <a:spcAft>
                <a:spcPts val="0"/>
              </a:spcAft>
              <a:buSzPts val="1800"/>
              <a:buChar char="■"/>
              <a:defRPr/>
            </a:lvl6pPr>
            <a:lvl7pPr marL="3200400" lvl="6" indent="-342900" algn="l" rtl="0">
              <a:spcBef>
                <a:spcPts val="350"/>
              </a:spcBef>
              <a:spcAft>
                <a:spcPts val="0"/>
              </a:spcAft>
              <a:buSzPts val="1800"/>
              <a:buChar char="■"/>
              <a:defRPr/>
            </a:lvl7pPr>
            <a:lvl8pPr marL="3657600" lvl="7" indent="-342900" algn="l" rtl="0">
              <a:spcBef>
                <a:spcPts val="350"/>
              </a:spcBef>
              <a:spcAft>
                <a:spcPts val="0"/>
              </a:spcAft>
              <a:buSzPts val="1800"/>
              <a:buChar char="■"/>
              <a:defRPr/>
            </a:lvl8pPr>
            <a:lvl9pPr marL="4114800" lvl="8" indent="-342900" algn="l" rtl="0">
              <a:spcBef>
                <a:spcPts val="350"/>
              </a:spcBef>
              <a:spcAft>
                <a:spcPts val="0"/>
              </a:spcAft>
              <a:buSzPts val="1800"/>
              <a:buChar char="■"/>
              <a:defRPr/>
            </a:lvl9pPr>
          </a:lstStyle>
          <a:p>
            <a:endParaRPr/>
          </a:p>
        </p:txBody>
      </p:sp>
      <p:sp>
        <p:nvSpPr>
          <p:cNvPr id="83" name="Google Shape;83;p90"/>
          <p:cNvSpPr>
            <a:spLocks noGrp="1"/>
          </p:cNvSpPr>
          <p:nvPr>
            <p:ph type="pic" idx="2"/>
          </p:nvPr>
        </p:nvSpPr>
        <p:spPr>
          <a:xfrm>
            <a:off x="228600" y="189968"/>
            <a:ext cx="8686800" cy="4389000"/>
          </a:xfrm>
          <a:prstGeom prst="rect">
            <a:avLst/>
          </a:prstGeom>
          <a:solidFill>
            <a:schemeClr val="dk2"/>
          </a:solidFill>
          <a:ln w="9525" cap="flat" cmpd="sng">
            <a:solidFill>
              <a:schemeClr val="dk1"/>
            </a:solidFill>
            <a:prstDash val="solid"/>
            <a:round/>
            <a:headEnd type="none" w="sm" len="sm"/>
            <a:tailEnd type="none" w="sm" len="sm"/>
          </a:ln>
        </p:spPr>
      </p:sp>
      <p:sp>
        <p:nvSpPr>
          <p:cNvPr id="84" name="Google Shape;84;p90"/>
          <p:cNvSpPr txBox="1">
            <a:spLocks noGrp="1"/>
          </p:cNvSpPr>
          <p:nvPr>
            <p:ph type="dt" idx="10"/>
          </p:nvPr>
        </p:nvSpPr>
        <p:spPr>
          <a:xfrm>
            <a:off x="6727032" y="6407944"/>
            <a:ext cx="1920300" cy="3657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5" name="Google Shape;85;p90"/>
          <p:cNvSpPr txBox="1">
            <a:spLocks noGrp="1"/>
          </p:cNvSpPr>
          <p:nvPr>
            <p:ph type="ftr" idx="11"/>
          </p:nvPr>
        </p:nvSpPr>
        <p:spPr>
          <a:xfrm>
            <a:off x="4380072" y="6407944"/>
            <a:ext cx="2350800" cy="365100"/>
          </a:xfrm>
          <a:prstGeom prst="rect">
            <a:avLst/>
          </a:prstGeom>
          <a:noFill/>
          <a:ln>
            <a:noFill/>
          </a:ln>
        </p:spPr>
        <p:txBody>
          <a:bodyPr spcFirstLastPara="1" wrap="square" lIns="91425" tIns="45700" rIns="91425" bIns="45700" anchor="b" anchorCtr="0">
            <a:noAutofit/>
          </a:bodyPr>
          <a:lstStyle>
            <a:lvl1pPr lvl="0" algn="r"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6" name="Google Shape;86;p90"/>
          <p:cNvSpPr txBox="1">
            <a:spLocks noGrp="1"/>
          </p:cNvSpPr>
          <p:nvPr>
            <p:ph type="sldNum" idx="12"/>
          </p:nvPr>
        </p:nvSpPr>
        <p:spPr>
          <a:xfrm>
            <a:off x="8647272" y="6407944"/>
            <a:ext cx="365700" cy="365100"/>
          </a:xfrm>
          <a:prstGeom prst="rect">
            <a:avLst/>
          </a:prstGeom>
          <a:noFill/>
          <a:ln>
            <a:noFill/>
          </a:ln>
        </p:spPr>
        <p:txBody>
          <a:bodyPr spcFirstLastPara="1" wrap="square" lIns="91425" tIns="45700" rIns="91425" bIns="45700" anchor="b" anchorCtr="0">
            <a:noAutofit/>
          </a:bodyPr>
          <a:lstStyle>
            <a:lvl1pPr marL="0" lvl="0" indent="0" algn="r" rtl="0">
              <a:spcBef>
                <a:spcPts val="0"/>
              </a:spcBef>
              <a:buNone/>
              <a:defRPr sz="1000" b="0">
                <a:solidFill>
                  <a:schemeClr val="lt1"/>
                </a:solidFill>
                <a:latin typeface="Lucida Sans"/>
                <a:ea typeface="Lucida Sans"/>
                <a:cs typeface="Lucida Sans"/>
                <a:sym typeface="Lucida Sans"/>
              </a:defRPr>
            </a:lvl1pPr>
            <a:lvl2pPr marL="0" lvl="1" indent="0" algn="r" rtl="0">
              <a:spcBef>
                <a:spcPts val="0"/>
              </a:spcBef>
              <a:buNone/>
              <a:defRPr sz="1000" b="0">
                <a:solidFill>
                  <a:schemeClr val="lt1"/>
                </a:solidFill>
                <a:latin typeface="Lucida Sans"/>
                <a:ea typeface="Lucida Sans"/>
                <a:cs typeface="Lucida Sans"/>
                <a:sym typeface="Lucida Sans"/>
              </a:defRPr>
            </a:lvl2pPr>
            <a:lvl3pPr marL="0" lvl="2" indent="0" algn="r" rtl="0">
              <a:spcBef>
                <a:spcPts val="0"/>
              </a:spcBef>
              <a:buNone/>
              <a:defRPr sz="1000" b="0">
                <a:solidFill>
                  <a:schemeClr val="lt1"/>
                </a:solidFill>
                <a:latin typeface="Lucida Sans"/>
                <a:ea typeface="Lucida Sans"/>
                <a:cs typeface="Lucida Sans"/>
                <a:sym typeface="Lucida Sans"/>
              </a:defRPr>
            </a:lvl3pPr>
            <a:lvl4pPr marL="0" lvl="3" indent="0" algn="r" rtl="0">
              <a:spcBef>
                <a:spcPts val="0"/>
              </a:spcBef>
              <a:buNone/>
              <a:defRPr sz="1000" b="0">
                <a:solidFill>
                  <a:schemeClr val="lt1"/>
                </a:solidFill>
                <a:latin typeface="Lucida Sans"/>
                <a:ea typeface="Lucida Sans"/>
                <a:cs typeface="Lucida Sans"/>
                <a:sym typeface="Lucida Sans"/>
              </a:defRPr>
            </a:lvl4pPr>
            <a:lvl5pPr marL="0" lvl="4" indent="0" algn="r" rtl="0">
              <a:spcBef>
                <a:spcPts val="0"/>
              </a:spcBef>
              <a:buNone/>
              <a:defRPr sz="1000" b="0">
                <a:solidFill>
                  <a:schemeClr val="lt1"/>
                </a:solidFill>
                <a:latin typeface="Lucida Sans"/>
                <a:ea typeface="Lucida Sans"/>
                <a:cs typeface="Lucida Sans"/>
                <a:sym typeface="Lucida Sans"/>
              </a:defRPr>
            </a:lvl5pPr>
            <a:lvl6pPr marL="0" lvl="5" indent="0" algn="r" rtl="0">
              <a:spcBef>
                <a:spcPts val="0"/>
              </a:spcBef>
              <a:buNone/>
              <a:defRPr sz="1000" b="0">
                <a:solidFill>
                  <a:schemeClr val="lt1"/>
                </a:solidFill>
                <a:latin typeface="Lucida Sans"/>
                <a:ea typeface="Lucida Sans"/>
                <a:cs typeface="Lucida Sans"/>
                <a:sym typeface="Lucida Sans"/>
              </a:defRPr>
            </a:lvl6pPr>
            <a:lvl7pPr marL="0" lvl="6" indent="0" algn="r" rtl="0">
              <a:spcBef>
                <a:spcPts val="0"/>
              </a:spcBef>
              <a:buNone/>
              <a:defRPr sz="1000" b="0">
                <a:solidFill>
                  <a:schemeClr val="lt1"/>
                </a:solidFill>
                <a:latin typeface="Lucida Sans"/>
                <a:ea typeface="Lucida Sans"/>
                <a:cs typeface="Lucida Sans"/>
                <a:sym typeface="Lucida Sans"/>
              </a:defRPr>
            </a:lvl7pPr>
            <a:lvl8pPr marL="0" lvl="7" indent="0" algn="r" rtl="0">
              <a:spcBef>
                <a:spcPts val="0"/>
              </a:spcBef>
              <a:buNone/>
              <a:defRPr sz="1000" b="0">
                <a:solidFill>
                  <a:schemeClr val="lt1"/>
                </a:solidFill>
                <a:latin typeface="Lucida Sans"/>
                <a:ea typeface="Lucida Sans"/>
                <a:cs typeface="Lucida Sans"/>
                <a:sym typeface="Lucida Sans"/>
              </a:defRPr>
            </a:lvl8pPr>
            <a:lvl9pPr marL="0" lvl="8" indent="0" algn="r" rtl="0">
              <a:spcBef>
                <a:spcPts val="0"/>
              </a:spcBef>
              <a:buNone/>
              <a:defRPr sz="1000" b="0">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
        <p:nvSpPr>
          <p:cNvPr id="87" name="Google Shape;87;p90"/>
          <p:cNvSpPr txBox="1">
            <a:spLocks noGrp="1"/>
          </p:cNvSpPr>
          <p:nvPr>
            <p:ph type="title"/>
          </p:nvPr>
        </p:nvSpPr>
        <p:spPr>
          <a:xfrm>
            <a:off x="228600" y="4865122"/>
            <a:ext cx="8075400" cy="562800"/>
          </a:xfrm>
          <a:prstGeom prst="rect">
            <a:avLst/>
          </a:prstGeom>
          <a:noFill/>
          <a:ln>
            <a:noFill/>
          </a:ln>
        </p:spPr>
        <p:txBody>
          <a:bodyPr spcFirstLastPara="1" wrap="square" lIns="91425" tIns="45700" rIns="91425" bIns="45700" anchor="t" anchorCtr="0">
            <a:normAutofit/>
          </a:bodyPr>
          <a:lstStyle>
            <a:lvl1pPr marR="0" lvl="0" algn="r" rtl="0">
              <a:spcBef>
                <a:spcPts val="0"/>
              </a:spcBef>
              <a:spcAft>
                <a:spcPts val="0"/>
              </a:spcAft>
              <a:buClr>
                <a:schemeClr val="accent1"/>
              </a:buClr>
              <a:buSzPts val="3000"/>
              <a:buFont typeface="Lucida Sans"/>
              <a:buNone/>
              <a:defRPr sz="3000" b="0">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8" name="Google Shape;88;p90"/>
          <p:cNvSpPr/>
          <p:nvPr/>
        </p:nvSpPr>
        <p:spPr>
          <a:xfrm>
            <a:off x="499273" y="5944936"/>
            <a:ext cx="4940624" cy="921076"/>
          </a:xfrm>
          <a:custGeom>
            <a:avLst/>
            <a:gdLst/>
            <a:ahLst/>
            <a:cxnLst/>
            <a:rect l="l" t="t" r="r" b="b"/>
            <a:pathLst>
              <a:path w="7485" h="337" extrusionOk="0">
                <a:moveTo>
                  <a:pt x="0" y="2"/>
                </a:moveTo>
                <a:lnTo>
                  <a:pt x="7485" y="337"/>
                </a:lnTo>
                <a:lnTo>
                  <a:pt x="5558" y="337"/>
                </a:lnTo>
                <a:lnTo>
                  <a:pt x="1" y="0"/>
                </a:lnTo>
              </a:path>
            </a:pathLst>
          </a:custGeom>
          <a:solidFill>
            <a:srgbClr val="A7A7BE">
              <a:alpha val="400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Lucida Sans"/>
              <a:ea typeface="Lucida Sans"/>
              <a:cs typeface="Lucida Sans"/>
              <a:sym typeface="Lucida Sans"/>
            </a:endParaRPr>
          </a:p>
        </p:txBody>
      </p:sp>
      <p:sp>
        <p:nvSpPr>
          <p:cNvPr id="89" name="Google Shape;89;p90"/>
          <p:cNvSpPr/>
          <p:nvPr/>
        </p:nvSpPr>
        <p:spPr>
          <a:xfrm>
            <a:off x="485717" y="5939011"/>
            <a:ext cx="3690451" cy="933450"/>
          </a:xfrm>
          <a:custGeom>
            <a:avLst/>
            <a:gdLst/>
            <a:ahLst/>
            <a:cxnLst/>
            <a:rect l="l" t="t" r="r" b="b"/>
            <a:pathLst>
              <a:path w="5591" h="588" extrusionOk="0">
                <a:moveTo>
                  <a:pt x="0" y="0"/>
                </a:moveTo>
                <a:lnTo>
                  <a:pt x="5591" y="585"/>
                </a:lnTo>
                <a:lnTo>
                  <a:pt x="4415" y="588"/>
                </a:lnTo>
                <a:lnTo>
                  <a:pt x="12" y="4"/>
                </a:ln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Lucida Sans"/>
              <a:ea typeface="Lucida Sans"/>
              <a:cs typeface="Lucida Sans"/>
              <a:sym typeface="Lucida Sans"/>
            </a:endParaRPr>
          </a:p>
        </p:txBody>
      </p:sp>
      <p:sp>
        <p:nvSpPr>
          <p:cNvPr id="90" name="Google Shape;90;p90"/>
          <p:cNvSpPr/>
          <p:nvPr/>
        </p:nvSpPr>
        <p:spPr>
          <a:xfrm>
            <a:off x="-6042" y="5791253"/>
            <a:ext cx="3402300" cy="1080900"/>
          </a:xfrm>
          <a:prstGeom prst="rtTriangle">
            <a:avLst/>
          </a:prstGeom>
          <a:blipFill rotWithShape="1">
            <a:blip r:embed="rId2">
              <a:alphaModFix amt="50000"/>
            </a:blip>
            <a:tile tx="0" ty="0" sx="50002" sy="50002" flip="none" algn="t"/>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ucida Sans"/>
              <a:ea typeface="Lucida Sans"/>
              <a:cs typeface="Lucida Sans"/>
              <a:sym typeface="Lucida Sans"/>
            </a:endParaRPr>
          </a:p>
        </p:txBody>
      </p:sp>
      <p:cxnSp>
        <p:nvCxnSpPr>
          <p:cNvPr id="91" name="Google Shape;91;p90"/>
          <p:cNvCxnSpPr/>
          <p:nvPr/>
        </p:nvCxnSpPr>
        <p:spPr>
          <a:xfrm>
            <a:off x="-9237" y="5787738"/>
            <a:ext cx="3405600" cy="1084500"/>
          </a:xfrm>
          <a:prstGeom prst="straightConnector1">
            <a:avLst/>
          </a:prstGeom>
          <a:noFill/>
          <a:ln w="12050" cap="flat" cmpd="sng">
            <a:solidFill>
              <a:srgbClr val="9E9EB8"/>
            </a:solidFill>
            <a:prstDash val="solid"/>
            <a:miter lim="800000"/>
            <a:headEnd type="none" w="sm" len="sm"/>
            <a:tailEnd type="none" w="sm" len="sm"/>
          </a:ln>
        </p:spPr>
      </p:cxnSp>
      <p:sp>
        <p:nvSpPr>
          <p:cNvPr id="92" name="Google Shape;92;p90"/>
          <p:cNvSpPr/>
          <p:nvPr/>
        </p:nvSpPr>
        <p:spPr>
          <a:xfrm>
            <a:off x="8664112" y="4988440"/>
            <a:ext cx="183000" cy="228600"/>
          </a:xfrm>
          <a:prstGeom prst="chevron">
            <a:avLst>
              <a:gd name="adj" fmla="val 50000"/>
            </a:avLst>
          </a:prstGeom>
          <a:gradFill>
            <a:gsLst>
              <a:gs pos="0">
                <a:srgbClr val="3B3C72"/>
              </a:gs>
              <a:gs pos="72000">
                <a:srgbClr val="6C6CA2"/>
              </a:gs>
              <a:gs pos="100000">
                <a:srgbClr val="8F90B3"/>
              </a:gs>
            </a:gsLst>
            <a:lin ang="16200038" scaled="0"/>
          </a:gradFill>
          <a:ln w="9525" cap="rnd" cmpd="sng">
            <a:solidFill>
              <a:srgbClr val="3C3D64"/>
            </a:solidFill>
            <a:prstDash val="solid"/>
            <a:round/>
            <a:headEnd type="none" w="sm" len="sm"/>
            <a:tailEnd type="none" w="sm" len="sm"/>
          </a:ln>
          <a:effectLst>
            <a:outerShdw blurRad="50800" dist="25400" dir="5400000">
              <a:srgbClr val="000000">
                <a:alpha val="4588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ucida Sans"/>
              <a:ea typeface="Lucida Sans"/>
              <a:cs typeface="Lucida Sans"/>
              <a:sym typeface="Lucida Sans"/>
            </a:endParaRPr>
          </a:p>
        </p:txBody>
      </p:sp>
      <p:sp>
        <p:nvSpPr>
          <p:cNvPr id="93" name="Google Shape;93;p90"/>
          <p:cNvSpPr/>
          <p:nvPr/>
        </p:nvSpPr>
        <p:spPr>
          <a:xfrm>
            <a:off x="8477696" y="4988440"/>
            <a:ext cx="183000" cy="228600"/>
          </a:xfrm>
          <a:prstGeom prst="chevron">
            <a:avLst>
              <a:gd name="adj" fmla="val 50000"/>
            </a:avLst>
          </a:prstGeom>
          <a:gradFill>
            <a:gsLst>
              <a:gs pos="0">
                <a:srgbClr val="3B3C72"/>
              </a:gs>
              <a:gs pos="72000">
                <a:srgbClr val="6C6CA2"/>
              </a:gs>
              <a:gs pos="100000">
                <a:srgbClr val="8F90B3"/>
              </a:gs>
            </a:gsLst>
            <a:lin ang="16200038" scaled="0"/>
          </a:gradFill>
          <a:ln w="9525" cap="rnd" cmpd="sng">
            <a:solidFill>
              <a:srgbClr val="3C3D64"/>
            </a:solidFill>
            <a:prstDash val="solid"/>
            <a:round/>
            <a:headEnd type="none" w="sm" len="sm"/>
            <a:tailEnd type="none" w="sm" len="sm"/>
          </a:ln>
          <a:effectLst>
            <a:outerShdw blurRad="50800" dist="25400" dir="5400000">
              <a:srgbClr val="000000">
                <a:alpha val="4588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ucida Sans"/>
              <a:ea typeface="Lucida Sans"/>
              <a:cs typeface="Lucida Sans"/>
              <a:sym typeface="Lucida San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4"/>
        <p:cNvGrpSpPr/>
        <p:nvPr/>
      </p:nvGrpSpPr>
      <p:grpSpPr>
        <a:xfrm>
          <a:off x="0" y="0"/>
          <a:ext cx="0" cy="0"/>
          <a:chOff x="0" y="0"/>
          <a:chExt cx="0" cy="0"/>
        </a:xfrm>
      </p:grpSpPr>
      <p:sp>
        <p:nvSpPr>
          <p:cNvPr id="95" name="Google Shape;95;p9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6" name="Google Shape;96;p91"/>
          <p:cNvSpPr txBox="1">
            <a:spLocks noGrp="1"/>
          </p:cNvSpPr>
          <p:nvPr>
            <p:ph type="body" idx="1"/>
          </p:nvPr>
        </p:nvSpPr>
        <p:spPr>
          <a:xfrm rot="5400000">
            <a:off x="2379000" y="-440471"/>
            <a:ext cx="4386000" cy="8229600"/>
          </a:xfrm>
          <a:prstGeom prst="rect">
            <a:avLst/>
          </a:prstGeom>
          <a:noFill/>
          <a:ln>
            <a:noFill/>
          </a:ln>
        </p:spPr>
        <p:txBody>
          <a:bodyPr spcFirstLastPara="1" wrap="square" lIns="91425" tIns="45700" rIns="91425" bIns="45700" anchor="t" anchorCtr="0">
            <a:normAutofit/>
          </a:bodyPr>
          <a:lstStyle>
            <a:lvl1pPr marL="457200" lvl="0" indent="-306324" algn="l" rtl="0">
              <a:spcBef>
                <a:spcPts val="400"/>
              </a:spcBef>
              <a:spcAft>
                <a:spcPts val="0"/>
              </a:spcAft>
              <a:buSzPts val="1224"/>
              <a:buChar char="🞂"/>
              <a:defRPr/>
            </a:lvl1pPr>
            <a:lvl2pPr marL="914400" lvl="1" indent="-342900" algn="l" rtl="0">
              <a:spcBef>
                <a:spcPts val="324"/>
              </a:spcBef>
              <a:spcAft>
                <a:spcPts val="0"/>
              </a:spcAft>
              <a:buSzPts val="1800"/>
              <a:buChar char="◦"/>
              <a:defRPr/>
            </a:lvl2pPr>
            <a:lvl3pPr marL="1371600" lvl="2" indent="-342900" algn="l" rtl="0">
              <a:spcBef>
                <a:spcPts val="350"/>
              </a:spcBef>
              <a:spcAft>
                <a:spcPts val="0"/>
              </a:spcAft>
              <a:buSzPts val="1800"/>
              <a:buChar char="●"/>
              <a:defRPr/>
            </a:lvl3pPr>
            <a:lvl4pPr marL="1828800" lvl="3" indent="-342900" algn="l" rtl="0">
              <a:spcBef>
                <a:spcPts val="350"/>
              </a:spcBef>
              <a:spcAft>
                <a:spcPts val="0"/>
              </a:spcAft>
              <a:buSzPts val="1800"/>
              <a:buChar char="●"/>
              <a:defRPr/>
            </a:lvl4pPr>
            <a:lvl5pPr marL="2286000" lvl="4" indent="-342900" algn="l" rtl="0">
              <a:spcBef>
                <a:spcPts val="350"/>
              </a:spcBef>
              <a:spcAft>
                <a:spcPts val="0"/>
              </a:spcAft>
              <a:buSzPts val="1800"/>
              <a:buChar char="●"/>
              <a:defRPr/>
            </a:lvl5pPr>
            <a:lvl6pPr marL="2743200" lvl="5" indent="-342900" algn="l" rtl="0">
              <a:spcBef>
                <a:spcPts val="350"/>
              </a:spcBef>
              <a:spcAft>
                <a:spcPts val="0"/>
              </a:spcAft>
              <a:buSzPts val="1800"/>
              <a:buChar char="■"/>
              <a:defRPr/>
            </a:lvl6pPr>
            <a:lvl7pPr marL="3200400" lvl="6" indent="-342900" algn="l" rtl="0">
              <a:spcBef>
                <a:spcPts val="350"/>
              </a:spcBef>
              <a:spcAft>
                <a:spcPts val="0"/>
              </a:spcAft>
              <a:buSzPts val="1800"/>
              <a:buChar char="■"/>
              <a:defRPr/>
            </a:lvl7pPr>
            <a:lvl8pPr marL="3657600" lvl="7" indent="-342900" algn="l" rtl="0">
              <a:spcBef>
                <a:spcPts val="350"/>
              </a:spcBef>
              <a:spcAft>
                <a:spcPts val="0"/>
              </a:spcAft>
              <a:buSzPts val="1800"/>
              <a:buChar char="■"/>
              <a:defRPr/>
            </a:lvl8pPr>
            <a:lvl9pPr marL="4114800" lvl="8" indent="-342900" algn="l" rtl="0">
              <a:spcBef>
                <a:spcPts val="350"/>
              </a:spcBef>
              <a:spcAft>
                <a:spcPts val="0"/>
              </a:spcAft>
              <a:buSzPts val="1800"/>
              <a:buChar char="■"/>
              <a:defRPr/>
            </a:lvl9pPr>
          </a:lstStyle>
          <a:p>
            <a:endParaRPr/>
          </a:p>
        </p:txBody>
      </p:sp>
      <p:sp>
        <p:nvSpPr>
          <p:cNvPr id="97" name="Google Shape;97;p91"/>
          <p:cNvSpPr txBox="1">
            <a:spLocks noGrp="1"/>
          </p:cNvSpPr>
          <p:nvPr>
            <p:ph type="dt" idx="10"/>
          </p:nvPr>
        </p:nvSpPr>
        <p:spPr>
          <a:xfrm>
            <a:off x="6727032" y="6407944"/>
            <a:ext cx="1920300" cy="3657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8" name="Google Shape;98;p91"/>
          <p:cNvSpPr txBox="1">
            <a:spLocks noGrp="1"/>
          </p:cNvSpPr>
          <p:nvPr>
            <p:ph type="ftr" idx="11"/>
          </p:nvPr>
        </p:nvSpPr>
        <p:spPr>
          <a:xfrm>
            <a:off x="4380072" y="6407944"/>
            <a:ext cx="2350800" cy="365100"/>
          </a:xfrm>
          <a:prstGeom prst="rect">
            <a:avLst/>
          </a:prstGeom>
          <a:noFill/>
          <a:ln>
            <a:noFill/>
          </a:ln>
        </p:spPr>
        <p:txBody>
          <a:bodyPr spcFirstLastPara="1" wrap="square" lIns="91425" tIns="45700" rIns="91425" bIns="4570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9" name="Google Shape;99;p91"/>
          <p:cNvSpPr txBox="1">
            <a:spLocks noGrp="1"/>
          </p:cNvSpPr>
          <p:nvPr>
            <p:ph type="sldNum" idx="12"/>
          </p:nvPr>
        </p:nvSpPr>
        <p:spPr>
          <a:xfrm>
            <a:off x="8647272" y="6407944"/>
            <a:ext cx="365700" cy="365100"/>
          </a:xfrm>
          <a:prstGeom prst="rect">
            <a:avLst/>
          </a:prstGeom>
          <a:noFill/>
          <a:ln>
            <a:noFill/>
          </a:ln>
        </p:spPr>
        <p:txBody>
          <a:bodyPr spcFirstLastPara="1" wrap="square" lIns="91425" tIns="45700" rIns="91425" bIns="4570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0"/>
        <p:cNvGrpSpPr/>
        <p:nvPr/>
      </p:nvGrpSpPr>
      <p:grpSpPr>
        <a:xfrm>
          <a:off x="0" y="0"/>
          <a:ext cx="0" cy="0"/>
          <a:chOff x="0" y="0"/>
          <a:chExt cx="0" cy="0"/>
        </a:xfrm>
      </p:grpSpPr>
      <p:sp>
        <p:nvSpPr>
          <p:cNvPr id="101" name="Google Shape;101;p92"/>
          <p:cNvSpPr txBox="1">
            <a:spLocks noGrp="1"/>
          </p:cNvSpPr>
          <p:nvPr>
            <p:ph type="title"/>
          </p:nvPr>
        </p:nvSpPr>
        <p:spPr>
          <a:xfrm rot="5400000">
            <a:off x="4936283" y="2182340"/>
            <a:ext cx="5592900" cy="17775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2" name="Google Shape;102;p92"/>
          <p:cNvSpPr txBox="1">
            <a:spLocks noGrp="1"/>
          </p:cNvSpPr>
          <p:nvPr>
            <p:ph type="body" idx="1"/>
          </p:nvPr>
        </p:nvSpPr>
        <p:spPr>
          <a:xfrm rot="5400000">
            <a:off x="823050" y="-91209"/>
            <a:ext cx="5592900" cy="6324600"/>
          </a:xfrm>
          <a:prstGeom prst="rect">
            <a:avLst/>
          </a:prstGeom>
          <a:noFill/>
          <a:ln>
            <a:noFill/>
          </a:ln>
        </p:spPr>
        <p:txBody>
          <a:bodyPr spcFirstLastPara="1" wrap="square" lIns="91425" tIns="45700" rIns="91425" bIns="45700" anchor="t" anchorCtr="0">
            <a:normAutofit/>
          </a:bodyPr>
          <a:lstStyle>
            <a:lvl1pPr marL="457200" lvl="0" indent="-306324" algn="l" rtl="0">
              <a:spcBef>
                <a:spcPts val="400"/>
              </a:spcBef>
              <a:spcAft>
                <a:spcPts val="0"/>
              </a:spcAft>
              <a:buSzPts val="1224"/>
              <a:buChar char="🞂"/>
              <a:defRPr/>
            </a:lvl1pPr>
            <a:lvl2pPr marL="914400" lvl="1" indent="-342900" algn="l" rtl="0">
              <a:spcBef>
                <a:spcPts val="324"/>
              </a:spcBef>
              <a:spcAft>
                <a:spcPts val="0"/>
              </a:spcAft>
              <a:buSzPts val="1800"/>
              <a:buChar char="◦"/>
              <a:defRPr/>
            </a:lvl2pPr>
            <a:lvl3pPr marL="1371600" lvl="2" indent="-342900" algn="l" rtl="0">
              <a:spcBef>
                <a:spcPts val="350"/>
              </a:spcBef>
              <a:spcAft>
                <a:spcPts val="0"/>
              </a:spcAft>
              <a:buSzPts val="1800"/>
              <a:buChar char="●"/>
              <a:defRPr/>
            </a:lvl3pPr>
            <a:lvl4pPr marL="1828800" lvl="3" indent="-342900" algn="l" rtl="0">
              <a:spcBef>
                <a:spcPts val="350"/>
              </a:spcBef>
              <a:spcAft>
                <a:spcPts val="0"/>
              </a:spcAft>
              <a:buSzPts val="1800"/>
              <a:buChar char="●"/>
              <a:defRPr/>
            </a:lvl4pPr>
            <a:lvl5pPr marL="2286000" lvl="4" indent="-342900" algn="l" rtl="0">
              <a:spcBef>
                <a:spcPts val="350"/>
              </a:spcBef>
              <a:spcAft>
                <a:spcPts val="0"/>
              </a:spcAft>
              <a:buSzPts val="1800"/>
              <a:buChar char="●"/>
              <a:defRPr/>
            </a:lvl5pPr>
            <a:lvl6pPr marL="2743200" lvl="5" indent="-342900" algn="l" rtl="0">
              <a:spcBef>
                <a:spcPts val="350"/>
              </a:spcBef>
              <a:spcAft>
                <a:spcPts val="0"/>
              </a:spcAft>
              <a:buSzPts val="1800"/>
              <a:buChar char="■"/>
              <a:defRPr/>
            </a:lvl6pPr>
            <a:lvl7pPr marL="3200400" lvl="6" indent="-342900" algn="l" rtl="0">
              <a:spcBef>
                <a:spcPts val="350"/>
              </a:spcBef>
              <a:spcAft>
                <a:spcPts val="0"/>
              </a:spcAft>
              <a:buSzPts val="1800"/>
              <a:buChar char="■"/>
              <a:defRPr/>
            </a:lvl7pPr>
            <a:lvl8pPr marL="3657600" lvl="7" indent="-342900" algn="l" rtl="0">
              <a:spcBef>
                <a:spcPts val="350"/>
              </a:spcBef>
              <a:spcAft>
                <a:spcPts val="0"/>
              </a:spcAft>
              <a:buSzPts val="1800"/>
              <a:buChar char="■"/>
              <a:defRPr/>
            </a:lvl8pPr>
            <a:lvl9pPr marL="4114800" lvl="8" indent="-342900" algn="l" rtl="0">
              <a:spcBef>
                <a:spcPts val="350"/>
              </a:spcBef>
              <a:spcAft>
                <a:spcPts val="0"/>
              </a:spcAft>
              <a:buSzPts val="1800"/>
              <a:buChar char="■"/>
              <a:defRPr/>
            </a:lvl9pPr>
          </a:lstStyle>
          <a:p>
            <a:endParaRPr/>
          </a:p>
        </p:txBody>
      </p:sp>
      <p:sp>
        <p:nvSpPr>
          <p:cNvPr id="103" name="Google Shape;103;p92"/>
          <p:cNvSpPr txBox="1">
            <a:spLocks noGrp="1"/>
          </p:cNvSpPr>
          <p:nvPr>
            <p:ph type="dt" idx="10"/>
          </p:nvPr>
        </p:nvSpPr>
        <p:spPr>
          <a:xfrm>
            <a:off x="6727032" y="6407944"/>
            <a:ext cx="1920300" cy="3657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4" name="Google Shape;104;p92"/>
          <p:cNvSpPr txBox="1">
            <a:spLocks noGrp="1"/>
          </p:cNvSpPr>
          <p:nvPr>
            <p:ph type="ftr" idx="11"/>
          </p:nvPr>
        </p:nvSpPr>
        <p:spPr>
          <a:xfrm>
            <a:off x="4380072" y="6407944"/>
            <a:ext cx="2350800" cy="365100"/>
          </a:xfrm>
          <a:prstGeom prst="rect">
            <a:avLst/>
          </a:prstGeom>
          <a:noFill/>
          <a:ln>
            <a:noFill/>
          </a:ln>
        </p:spPr>
        <p:txBody>
          <a:bodyPr spcFirstLastPara="1" wrap="square" lIns="91425" tIns="45700" rIns="91425" bIns="4570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5" name="Google Shape;105;p92"/>
          <p:cNvSpPr txBox="1">
            <a:spLocks noGrp="1"/>
          </p:cNvSpPr>
          <p:nvPr>
            <p:ph type="sldNum" idx="12"/>
          </p:nvPr>
        </p:nvSpPr>
        <p:spPr>
          <a:xfrm>
            <a:off x="8647272" y="6407944"/>
            <a:ext cx="365700" cy="365100"/>
          </a:xfrm>
          <a:prstGeom prst="rect">
            <a:avLst/>
          </a:prstGeom>
          <a:noFill/>
          <a:ln>
            <a:noFill/>
          </a:ln>
        </p:spPr>
        <p:txBody>
          <a:bodyPr spcFirstLastPara="1" wrap="square" lIns="91425" tIns="45700" rIns="91425" bIns="4570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1"/>
        <p:cNvGrpSpPr/>
        <p:nvPr/>
      </p:nvGrpSpPr>
      <p:grpSpPr>
        <a:xfrm>
          <a:off x="0" y="0"/>
          <a:ext cx="0" cy="0"/>
          <a:chOff x="0" y="0"/>
          <a:chExt cx="0" cy="0"/>
        </a:xfrm>
      </p:grpSpPr>
      <p:sp>
        <p:nvSpPr>
          <p:cNvPr id="112" name="Google Shape;112;gff01bf2b58_0_590"/>
          <p:cNvSpPr txBox="1">
            <a:spLocks noGrp="1"/>
          </p:cNvSpPr>
          <p:nvPr>
            <p:ph type="title"/>
          </p:nvPr>
        </p:nvSpPr>
        <p:spPr>
          <a:xfrm>
            <a:off x="623888" y="1709738"/>
            <a:ext cx="78867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Verdana"/>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3" name="Google Shape;113;gff01bf2b58_0_590"/>
          <p:cNvSpPr txBox="1">
            <a:spLocks noGrp="1"/>
          </p:cNvSpPr>
          <p:nvPr>
            <p:ph type="body" idx="1"/>
          </p:nvPr>
        </p:nvSpPr>
        <p:spPr>
          <a:xfrm>
            <a:off x="623888" y="4589463"/>
            <a:ext cx="78867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4" name="Google Shape;114;gff01bf2b58_0_590"/>
          <p:cNvSpPr txBox="1">
            <a:spLocks noGrp="1"/>
          </p:cNvSpPr>
          <p:nvPr>
            <p:ph type="dt" idx="10"/>
          </p:nvPr>
        </p:nvSpPr>
        <p:spPr>
          <a:xfrm>
            <a:off x="628650" y="6356351"/>
            <a:ext cx="2057400" cy="28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5" name="Google Shape;115;gff01bf2b58_0_590"/>
          <p:cNvSpPr txBox="1">
            <a:spLocks noGrp="1"/>
          </p:cNvSpPr>
          <p:nvPr>
            <p:ph type="ftr" idx="11"/>
          </p:nvPr>
        </p:nvSpPr>
        <p:spPr>
          <a:xfrm>
            <a:off x="3821900" y="6083614"/>
            <a:ext cx="14361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6" name="Google Shape;116;gff01bf2b58_0_590"/>
          <p:cNvSpPr txBox="1">
            <a:spLocks noGrp="1"/>
          </p:cNvSpPr>
          <p:nvPr>
            <p:ph type="sldNum" idx="12"/>
          </p:nvPr>
        </p:nvSpPr>
        <p:spPr>
          <a:xfrm>
            <a:off x="8023775" y="6100660"/>
            <a:ext cx="4917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7"/>
        <p:cNvGrpSpPr/>
        <p:nvPr/>
      </p:nvGrpSpPr>
      <p:grpSpPr>
        <a:xfrm>
          <a:off x="0" y="0"/>
          <a:ext cx="0" cy="0"/>
          <a:chOff x="0" y="0"/>
          <a:chExt cx="0" cy="0"/>
        </a:xfrm>
      </p:grpSpPr>
      <p:sp>
        <p:nvSpPr>
          <p:cNvPr id="118" name="Google Shape;118;gff01bf2b58_0_596"/>
          <p:cNvSpPr txBox="1">
            <a:spLocks noGrp="1"/>
          </p:cNvSpPr>
          <p:nvPr>
            <p:ph type="ctrTitle"/>
          </p:nvPr>
        </p:nvSpPr>
        <p:spPr>
          <a:xfrm>
            <a:off x="1143000" y="1122363"/>
            <a:ext cx="6858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Verdana"/>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9" name="Google Shape;119;gff01bf2b58_0_596"/>
          <p:cNvSpPr txBox="1">
            <a:spLocks noGrp="1"/>
          </p:cNvSpPr>
          <p:nvPr>
            <p:ph type="subTitle" idx="1"/>
          </p:nvPr>
        </p:nvSpPr>
        <p:spPr>
          <a:xfrm>
            <a:off x="1143000" y="3602038"/>
            <a:ext cx="6858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20" name="Google Shape;120;gff01bf2b58_0_596"/>
          <p:cNvSpPr txBox="1">
            <a:spLocks noGrp="1"/>
          </p:cNvSpPr>
          <p:nvPr>
            <p:ph type="dt" idx="10"/>
          </p:nvPr>
        </p:nvSpPr>
        <p:spPr>
          <a:xfrm>
            <a:off x="628650" y="6356351"/>
            <a:ext cx="2057400" cy="28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1" name="Google Shape;121;gff01bf2b58_0_596"/>
          <p:cNvSpPr txBox="1">
            <a:spLocks noGrp="1"/>
          </p:cNvSpPr>
          <p:nvPr>
            <p:ph type="ftr" idx="11"/>
          </p:nvPr>
        </p:nvSpPr>
        <p:spPr>
          <a:xfrm>
            <a:off x="3821900" y="6083614"/>
            <a:ext cx="14361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2" name="Google Shape;122;gff01bf2b58_0_596"/>
          <p:cNvSpPr txBox="1">
            <a:spLocks noGrp="1"/>
          </p:cNvSpPr>
          <p:nvPr>
            <p:ph type="sldNum" idx="12"/>
          </p:nvPr>
        </p:nvSpPr>
        <p:spPr>
          <a:xfrm>
            <a:off x="8023775" y="6100660"/>
            <a:ext cx="4917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3"/>
        <p:cNvGrpSpPr/>
        <p:nvPr/>
      </p:nvGrpSpPr>
      <p:grpSpPr>
        <a:xfrm>
          <a:off x="0" y="0"/>
          <a:ext cx="0" cy="0"/>
          <a:chOff x="0" y="0"/>
          <a:chExt cx="0" cy="0"/>
        </a:xfrm>
      </p:grpSpPr>
      <p:sp>
        <p:nvSpPr>
          <p:cNvPr id="124" name="Google Shape;124;gff01bf2b58_0_602"/>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5" name="Google Shape;125;gff01bf2b58_0_602"/>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6" name="Google Shape;126;gff01bf2b58_0_602"/>
          <p:cNvSpPr txBox="1">
            <a:spLocks noGrp="1"/>
          </p:cNvSpPr>
          <p:nvPr>
            <p:ph type="dt" idx="10"/>
          </p:nvPr>
        </p:nvSpPr>
        <p:spPr>
          <a:xfrm>
            <a:off x="628650" y="6356351"/>
            <a:ext cx="2057400" cy="28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7" name="Google Shape;127;gff01bf2b58_0_602"/>
          <p:cNvSpPr txBox="1">
            <a:spLocks noGrp="1"/>
          </p:cNvSpPr>
          <p:nvPr>
            <p:ph type="ftr" idx="11"/>
          </p:nvPr>
        </p:nvSpPr>
        <p:spPr>
          <a:xfrm>
            <a:off x="3821900" y="6083614"/>
            <a:ext cx="14361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8" name="Google Shape;128;gff01bf2b58_0_602"/>
          <p:cNvSpPr txBox="1">
            <a:spLocks noGrp="1"/>
          </p:cNvSpPr>
          <p:nvPr>
            <p:ph type="sldNum" idx="12"/>
          </p:nvPr>
        </p:nvSpPr>
        <p:spPr>
          <a:xfrm>
            <a:off x="8023775" y="6100660"/>
            <a:ext cx="4917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9"/>
        <p:cNvGrpSpPr/>
        <p:nvPr/>
      </p:nvGrpSpPr>
      <p:grpSpPr>
        <a:xfrm>
          <a:off x="0" y="0"/>
          <a:ext cx="0" cy="0"/>
          <a:chOff x="0" y="0"/>
          <a:chExt cx="0" cy="0"/>
        </a:xfrm>
      </p:grpSpPr>
      <p:sp>
        <p:nvSpPr>
          <p:cNvPr id="130" name="Google Shape;130;gff01bf2b58_0_608"/>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rtl="0">
              <a:lnSpc>
                <a:spcPct val="90000"/>
              </a:lnSpc>
              <a:spcBef>
                <a:spcPts val="0"/>
              </a:spcBef>
              <a:spcAft>
                <a:spcPts val="0"/>
              </a:spcAft>
              <a:buClr>
                <a:schemeClr val="dk1"/>
              </a:buClr>
              <a:buSzPts val="3000"/>
              <a:buFont typeface="Verdana"/>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1" name="Google Shape;131;gff01bf2b58_0_608"/>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gn="l" rtl="0">
              <a:lnSpc>
                <a:spcPct val="90000"/>
              </a:lnSpc>
              <a:spcBef>
                <a:spcPts val="0"/>
              </a:spcBef>
              <a:spcAft>
                <a:spcPts val="0"/>
              </a:spcAft>
              <a:buClr>
                <a:schemeClr val="dk1"/>
              </a:buClr>
              <a:buSzPts val="1800"/>
              <a:buChar char="●"/>
              <a:defRPr/>
            </a:lvl1pPr>
            <a:lvl2pPr marL="914400" lvl="1" indent="-317500" algn="l" rtl="0">
              <a:lnSpc>
                <a:spcPct val="90000"/>
              </a:lnSpc>
              <a:spcBef>
                <a:spcPts val="0"/>
              </a:spcBef>
              <a:spcAft>
                <a:spcPts val="0"/>
              </a:spcAft>
              <a:buClr>
                <a:schemeClr val="dk1"/>
              </a:buClr>
              <a:buSzPts val="1400"/>
              <a:buChar char="○"/>
              <a:defRPr/>
            </a:lvl2pPr>
            <a:lvl3pPr marL="1371600" lvl="2" indent="-317500" algn="l" rtl="0">
              <a:lnSpc>
                <a:spcPct val="90000"/>
              </a:lnSpc>
              <a:spcBef>
                <a:spcPts val="0"/>
              </a:spcBef>
              <a:spcAft>
                <a:spcPts val="0"/>
              </a:spcAft>
              <a:buClr>
                <a:schemeClr val="dk1"/>
              </a:buClr>
              <a:buSzPts val="1400"/>
              <a:buChar char="■"/>
              <a:defRPr/>
            </a:lvl3pPr>
            <a:lvl4pPr marL="1828800" lvl="3" indent="-317500" algn="l" rtl="0">
              <a:lnSpc>
                <a:spcPct val="90000"/>
              </a:lnSpc>
              <a:spcBef>
                <a:spcPts val="0"/>
              </a:spcBef>
              <a:spcAft>
                <a:spcPts val="0"/>
              </a:spcAft>
              <a:buClr>
                <a:schemeClr val="dk1"/>
              </a:buClr>
              <a:buSzPts val="1400"/>
              <a:buChar char="●"/>
              <a:defRPr/>
            </a:lvl4pPr>
            <a:lvl5pPr marL="2286000" lvl="4" indent="-317500" algn="l" rtl="0">
              <a:lnSpc>
                <a:spcPct val="90000"/>
              </a:lnSpc>
              <a:spcBef>
                <a:spcPts val="0"/>
              </a:spcBef>
              <a:spcAft>
                <a:spcPts val="0"/>
              </a:spcAft>
              <a:buClr>
                <a:schemeClr val="dk1"/>
              </a:buClr>
              <a:buSzPts val="1400"/>
              <a:buChar char="○"/>
              <a:defRPr/>
            </a:lvl5pPr>
            <a:lvl6pPr marL="2743200" lvl="5" indent="-317500" algn="l" rtl="0">
              <a:lnSpc>
                <a:spcPct val="90000"/>
              </a:lnSpc>
              <a:spcBef>
                <a:spcPts val="0"/>
              </a:spcBef>
              <a:spcAft>
                <a:spcPts val="0"/>
              </a:spcAft>
              <a:buClr>
                <a:schemeClr val="dk1"/>
              </a:buClr>
              <a:buSzPts val="1400"/>
              <a:buChar char="■"/>
              <a:defRPr/>
            </a:lvl6pPr>
            <a:lvl7pPr marL="3200400" lvl="6" indent="-317500" algn="l" rtl="0">
              <a:lnSpc>
                <a:spcPct val="90000"/>
              </a:lnSpc>
              <a:spcBef>
                <a:spcPts val="0"/>
              </a:spcBef>
              <a:spcAft>
                <a:spcPts val="0"/>
              </a:spcAft>
              <a:buClr>
                <a:schemeClr val="dk1"/>
              </a:buClr>
              <a:buSzPts val="1400"/>
              <a:buChar char="●"/>
              <a:defRPr/>
            </a:lvl7pPr>
            <a:lvl8pPr marL="3657600" lvl="7" indent="-317500" algn="l" rtl="0">
              <a:lnSpc>
                <a:spcPct val="90000"/>
              </a:lnSpc>
              <a:spcBef>
                <a:spcPts val="0"/>
              </a:spcBef>
              <a:spcAft>
                <a:spcPts val="0"/>
              </a:spcAft>
              <a:buClr>
                <a:schemeClr val="dk1"/>
              </a:buClr>
              <a:buSzPts val="1400"/>
              <a:buChar char="○"/>
              <a:defRPr/>
            </a:lvl8pPr>
            <a:lvl9pPr marL="4114800" lvl="8" indent="-317500" algn="l" rtl="0">
              <a:lnSpc>
                <a:spcPct val="90000"/>
              </a:lnSpc>
              <a:spcBef>
                <a:spcPts val="0"/>
              </a:spcBef>
              <a:spcAft>
                <a:spcPts val="0"/>
              </a:spcAft>
              <a:buClr>
                <a:schemeClr val="dk1"/>
              </a:buClr>
              <a:buSzPts val="1400"/>
              <a:buChar char="■"/>
              <a:defRPr/>
            </a:lvl9pPr>
          </a:lstStyle>
          <a:p>
            <a:endParaRPr/>
          </a:p>
        </p:txBody>
      </p:sp>
      <p:sp>
        <p:nvSpPr>
          <p:cNvPr id="132" name="Google Shape;132;gff01bf2b58_0_608"/>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rtl="0">
              <a:buClr>
                <a:schemeClr val="dk1"/>
              </a:buClr>
              <a:buSzPts val="1800"/>
              <a:buFont typeface="Calibri"/>
              <a:buNone/>
              <a:defRPr sz="1800">
                <a:solidFill>
                  <a:schemeClr val="dk1"/>
                </a:solidFill>
                <a:latin typeface="Calibri"/>
                <a:ea typeface="Calibri"/>
                <a:cs typeface="Calibri"/>
                <a:sym typeface="Calibri"/>
              </a:defRPr>
            </a:lvl1pPr>
            <a:lvl2pPr marL="0" marR="0" lvl="1" indent="0" algn="r" rtl="0">
              <a:buClr>
                <a:schemeClr val="dk1"/>
              </a:buClr>
              <a:buSzPts val="1800"/>
              <a:buFont typeface="Calibri"/>
              <a:buNone/>
              <a:defRPr sz="1800">
                <a:solidFill>
                  <a:schemeClr val="dk1"/>
                </a:solidFill>
                <a:latin typeface="Calibri"/>
                <a:ea typeface="Calibri"/>
                <a:cs typeface="Calibri"/>
                <a:sym typeface="Calibri"/>
              </a:defRPr>
            </a:lvl2pPr>
            <a:lvl3pPr marL="0" marR="0" lvl="2" indent="0" algn="r" rtl="0">
              <a:buClr>
                <a:schemeClr val="dk1"/>
              </a:buClr>
              <a:buSzPts val="1800"/>
              <a:buFont typeface="Calibri"/>
              <a:buNone/>
              <a:defRPr sz="1800">
                <a:solidFill>
                  <a:schemeClr val="dk1"/>
                </a:solidFill>
                <a:latin typeface="Calibri"/>
                <a:ea typeface="Calibri"/>
                <a:cs typeface="Calibri"/>
                <a:sym typeface="Calibri"/>
              </a:defRPr>
            </a:lvl3pPr>
            <a:lvl4pPr marL="0" marR="0" lvl="3" indent="0" algn="r" rtl="0">
              <a:buClr>
                <a:schemeClr val="dk1"/>
              </a:buClr>
              <a:buSzPts val="1800"/>
              <a:buFont typeface="Calibri"/>
              <a:buNone/>
              <a:defRPr sz="1800">
                <a:solidFill>
                  <a:schemeClr val="dk1"/>
                </a:solidFill>
                <a:latin typeface="Calibri"/>
                <a:ea typeface="Calibri"/>
                <a:cs typeface="Calibri"/>
                <a:sym typeface="Calibri"/>
              </a:defRPr>
            </a:lvl4pPr>
            <a:lvl5pPr marL="0" marR="0" lvl="4" indent="0" algn="r" rtl="0">
              <a:buClr>
                <a:schemeClr val="dk1"/>
              </a:buClr>
              <a:buSzPts val="1800"/>
              <a:buFont typeface="Calibri"/>
              <a:buNone/>
              <a:defRPr sz="1800">
                <a:solidFill>
                  <a:schemeClr val="dk1"/>
                </a:solidFill>
                <a:latin typeface="Calibri"/>
                <a:ea typeface="Calibri"/>
                <a:cs typeface="Calibri"/>
                <a:sym typeface="Calibri"/>
              </a:defRPr>
            </a:lvl5pPr>
            <a:lvl6pPr marL="0" marR="0" lvl="5" indent="0" algn="r" rtl="0">
              <a:buClr>
                <a:schemeClr val="dk1"/>
              </a:buClr>
              <a:buSzPts val="1800"/>
              <a:buFont typeface="Calibri"/>
              <a:buNone/>
              <a:defRPr sz="1800">
                <a:solidFill>
                  <a:schemeClr val="dk1"/>
                </a:solidFill>
                <a:latin typeface="Calibri"/>
                <a:ea typeface="Calibri"/>
                <a:cs typeface="Calibri"/>
                <a:sym typeface="Calibri"/>
              </a:defRPr>
            </a:lvl6pPr>
            <a:lvl7pPr marL="0" marR="0" lvl="6" indent="0" algn="r" rtl="0">
              <a:buClr>
                <a:schemeClr val="dk1"/>
              </a:buClr>
              <a:buSzPts val="1800"/>
              <a:buFont typeface="Calibri"/>
              <a:buNone/>
              <a:defRPr sz="1800">
                <a:solidFill>
                  <a:schemeClr val="dk1"/>
                </a:solidFill>
                <a:latin typeface="Calibri"/>
                <a:ea typeface="Calibri"/>
                <a:cs typeface="Calibri"/>
                <a:sym typeface="Calibri"/>
              </a:defRPr>
            </a:lvl7pPr>
            <a:lvl8pPr marL="0" marR="0" lvl="7" indent="0" algn="r" rtl="0">
              <a:buClr>
                <a:schemeClr val="dk1"/>
              </a:buClr>
              <a:buSzPts val="1800"/>
              <a:buFont typeface="Calibri"/>
              <a:buNone/>
              <a:defRPr sz="1800">
                <a:solidFill>
                  <a:schemeClr val="dk1"/>
                </a:solidFill>
                <a:latin typeface="Calibri"/>
                <a:ea typeface="Calibri"/>
                <a:cs typeface="Calibri"/>
                <a:sym typeface="Calibri"/>
              </a:defRPr>
            </a:lvl8pPr>
            <a:lvl9pPr marL="0" marR="0" lvl="8" indent="0" algn="r" rtl="0">
              <a:buClr>
                <a:schemeClr val="dk1"/>
              </a:buClr>
              <a:buSzPts val="1800"/>
              <a:buFont typeface="Calibri"/>
              <a:buNone/>
              <a:defRPr sz="18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33" name="Google Shape;133;gff01bf2b58_0_608"/>
          <p:cNvPicPr preferRelativeResize="0"/>
          <p:nvPr/>
        </p:nvPicPr>
        <p:blipFill rotWithShape="1">
          <a:blip r:embed="rId2">
            <a:alphaModFix/>
          </a:blip>
          <a:srcRect/>
          <a:stretch/>
        </p:blipFill>
        <p:spPr>
          <a:xfrm>
            <a:off x="0" y="6057885"/>
            <a:ext cx="3333750" cy="60007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4"/>
        <p:cNvGrpSpPr/>
        <p:nvPr/>
      </p:nvGrpSpPr>
      <p:grpSpPr>
        <a:xfrm>
          <a:off x="0" y="0"/>
          <a:ext cx="0" cy="0"/>
          <a:chOff x="0" y="0"/>
          <a:chExt cx="0" cy="0"/>
        </a:xfrm>
      </p:grpSpPr>
      <p:sp>
        <p:nvSpPr>
          <p:cNvPr id="135" name="Google Shape;135;gff01bf2b58_0_613"/>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rtl="0">
              <a:lnSpc>
                <a:spcPct val="90000"/>
              </a:lnSpc>
              <a:spcBef>
                <a:spcPts val="0"/>
              </a:spcBef>
              <a:spcAft>
                <a:spcPts val="0"/>
              </a:spcAft>
              <a:buClr>
                <a:schemeClr val="dk1"/>
              </a:buClr>
              <a:buSzPts val="3000"/>
              <a:buFont typeface="Verdana"/>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6" name="Google Shape;136;gff01bf2b58_0_613"/>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rmAutofit/>
          </a:bodyPr>
          <a:lstStyle>
            <a:lvl1pPr marL="457200" lvl="0" indent="-317500" algn="l" rtl="0">
              <a:lnSpc>
                <a:spcPct val="90000"/>
              </a:lnSpc>
              <a:spcBef>
                <a:spcPts val="0"/>
              </a:spcBef>
              <a:spcAft>
                <a:spcPts val="0"/>
              </a:spcAft>
              <a:buClr>
                <a:schemeClr val="dk1"/>
              </a:buClr>
              <a:buSzPts val="1400"/>
              <a:buChar char="●"/>
              <a:defRPr sz="1867"/>
            </a:lvl1pPr>
            <a:lvl2pPr marL="914400" lvl="1" indent="-304800" algn="l" rtl="0">
              <a:lnSpc>
                <a:spcPct val="90000"/>
              </a:lnSpc>
              <a:spcBef>
                <a:spcPts val="0"/>
              </a:spcBef>
              <a:spcAft>
                <a:spcPts val="0"/>
              </a:spcAft>
              <a:buClr>
                <a:schemeClr val="dk1"/>
              </a:buClr>
              <a:buSzPts val="1200"/>
              <a:buChar char="○"/>
              <a:defRPr sz="1600"/>
            </a:lvl2pPr>
            <a:lvl3pPr marL="1371600" lvl="2" indent="-304800" algn="l" rtl="0">
              <a:lnSpc>
                <a:spcPct val="90000"/>
              </a:lnSpc>
              <a:spcBef>
                <a:spcPts val="0"/>
              </a:spcBef>
              <a:spcAft>
                <a:spcPts val="0"/>
              </a:spcAft>
              <a:buClr>
                <a:schemeClr val="dk1"/>
              </a:buClr>
              <a:buSzPts val="1200"/>
              <a:buChar char="■"/>
              <a:defRPr sz="1600"/>
            </a:lvl3pPr>
            <a:lvl4pPr marL="1828800" lvl="3" indent="-304800" algn="l" rtl="0">
              <a:lnSpc>
                <a:spcPct val="90000"/>
              </a:lnSpc>
              <a:spcBef>
                <a:spcPts val="0"/>
              </a:spcBef>
              <a:spcAft>
                <a:spcPts val="0"/>
              </a:spcAft>
              <a:buClr>
                <a:schemeClr val="dk1"/>
              </a:buClr>
              <a:buSzPts val="1200"/>
              <a:buChar char="●"/>
              <a:defRPr sz="1600"/>
            </a:lvl4pPr>
            <a:lvl5pPr marL="2286000" lvl="4" indent="-304800" algn="l" rtl="0">
              <a:lnSpc>
                <a:spcPct val="90000"/>
              </a:lnSpc>
              <a:spcBef>
                <a:spcPts val="0"/>
              </a:spcBef>
              <a:spcAft>
                <a:spcPts val="0"/>
              </a:spcAft>
              <a:buClr>
                <a:schemeClr val="dk1"/>
              </a:buClr>
              <a:buSzPts val="1200"/>
              <a:buChar char="○"/>
              <a:defRPr sz="1600"/>
            </a:lvl5pPr>
            <a:lvl6pPr marL="2743200" lvl="5" indent="-304800" algn="l" rtl="0">
              <a:lnSpc>
                <a:spcPct val="90000"/>
              </a:lnSpc>
              <a:spcBef>
                <a:spcPts val="0"/>
              </a:spcBef>
              <a:spcAft>
                <a:spcPts val="0"/>
              </a:spcAft>
              <a:buClr>
                <a:schemeClr val="dk1"/>
              </a:buClr>
              <a:buSzPts val="1200"/>
              <a:buChar char="■"/>
              <a:defRPr sz="1600"/>
            </a:lvl6pPr>
            <a:lvl7pPr marL="3200400" lvl="6" indent="-304800" algn="l" rtl="0">
              <a:lnSpc>
                <a:spcPct val="90000"/>
              </a:lnSpc>
              <a:spcBef>
                <a:spcPts val="0"/>
              </a:spcBef>
              <a:spcAft>
                <a:spcPts val="0"/>
              </a:spcAft>
              <a:buClr>
                <a:schemeClr val="dk1"/>
              </a:buClr>
              <a:buSzPts val="1200"/>
              <a:buChar char="●"/>
              <a:defRPr sz="1600"/>
            </a:lvl7pPr>
            <a:lvl8pPr marL="3657600" lvl="7" indent="-304800" algn="l" rtl="0">
              <a:lnSpc>
                <a:spcPct val="90000"/>
              </a:lnSpc>
              <a:spcBef>
                <a:spcPts val="0"/>
              </a:spcBef>
              <a:spcAft>
                <a:spcPts val="0"/>
              </a:spcAft>
              <a:buClr>
                <a:schemeClr val="dk1"/>
              </a:buClr>
              <a:buSzPts val="1200"/>
              <a:buChar char="○"/>
              <a:defRPr sz="1600"/>
            </a:lvl8pPr>
            <a:lvl9pPr marL="4114800" lvl="8" indent="-304800" algn="l" rtl="0">
              <a:lnSpc>
                <a:spcPct val="90000"/>
              </a:lnSpc>
              <a:spcBef>
                <a:spcPts val="0"/>
              </a:spcBef>
              <a:spcAft>
                <a:spcPts val="0"/>
              </a:spcAft>
              <a:buClr>
                <a:schemeClr val="dk1"/>
              </a:buClr>
              <a:buSzPts val="1200"/>
              <a:buChar char="■"/>
              <a:defRPr sz="1600"/>
            </a:lvl9pPr>
          </a:lstStyle>
          <a:p>
            <a:endParaRPr/>
          </a:p>
        </p:txBody>
      </p:sp>
      <p:sp>
        <p:nvSpPr>
          <p:cNvPr id="137" name="Google Shape;137;gff01bf2b58_0_613"/>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rmAutofit/>
          </a:bodyPr>
          <a:lstStyle>
            <a:lvl1pPr marL="457200" lvl="0" indent="-317500" algn="l" rtl="0">
              <a:lnSpc>
                <a:spcPct val="90000"/>
              </a:lnSpc>
              <a:spcBef>
                <a:spcPts val="0"/>
              </a:spcBef>
              <a:spcAft>
                <a:spcPts val="0"/>
              </a:spcAft>
              <a:buClr>
                <a:schemeClr val="dk1"/>
              </a:buClr>
              <a:buSzPts val="1400"/>
              <a:buChar char="●"/>
              <a:defRPr sz="1867"/>
            </a:lvl1pPr>
            <a:lvl2pPr marL="914400" lvl="1" indent="-304800" algn="l" rtl="0">
              <a:lnSpc>
                <a:spcPct val="90000"/>
              </a:lnSpc>
              <a:spcBef>
                <a:spcPts val="0"/>
              </a:spcBef>
              <a:spcAft>
                <a:spcPts val="0"/>
              </a:spcAft>
              <a:buClr>
                <a:schemeClr val="dk1"/>
              </a:buClr>
              <a:buSzPts val="1200"/>
              <a:buChar char="○"/>
              <a:defRPr sz="1600"/>
            </a:lvl2pPr>
            <a:lvl3pPr marL="1371600" lvl="2" indent="-304800" algn="l" rtl="0">
              <a:lnSpc>
                <a:spcPct val="90000"/>
              </a:lnSpc>
              <a:spcBef>
                <a:spcPts val="0"/>
              </a:spcBef>
              <a:spcAft>
                <a:spcPts val="0"/>
              </a:spcAft>
              <a:buClr>
                <a:schemeClr val="dk1"/>
              </a:buClr>
              <a:buSzPts val="1200"/>
              <a:buChar char="■"/>
              <a:defRPr sz="1600"/>
            </a:lvl3pPr>
            <a:lvl4pPr marL="1828800" lvl="3" indent="-304800" algn="l" rtl="0">
              <a:lnSpc>
                <a:spcPct val="90000"/>
              </a:lnSpc>
              <a:spcBef>
                <a:spcPts val="0"/>
              </a:spcBef>
              <a:spcAft>
                <a:spcPts val="0"/>
              </a:spcAft>
              <a:buClr>
                <a:schemeClr val="dk1"/>
              </a:buClr>
              <a:buSzPts val="1200"/>
              <a:buChar char="●"/>
              <a:defRPr sz="1600"/>
            </a:lvl4pPr>
            <a:lvl5pPr marL="2286000" lvl="4" indent="-304800" algn="l" rtl="0">
              <a:lnSpc>
                <a:spcPct val="90000"/>
              </a:lnSpc>
              <a:spcBef>
                <a:spcPts val="0"/>
              </a:spcBef>
              <a:spcAft>
                <a:spcPts val="0"/>
              </a:spcAft>
              <a:buClr>
                <a:schemeClr val="dk1"/>
              </a:buClr>
              <a:buSzPts val="1200"/>
              <a:buChar char="○"/>
              <a:defRPr sz="1600"/>
            </a:lvl5pPr>
            <a:lvl6pPr marL="2743200" lvl="5" indent="-304800" algn="l" rtl="0">
              <a:lnSpc>
                <a:spcPct val="90000"/>
              </a:lnSpc>
              <a:spcBef>
                <a:spcPts val="0"/>
              </a:spcBef>
              <a:spcAft>
                <a:spcPts val="0"/>
              </a:spcAft>
              <a:buClr>
                <a:schemeClr val="dk1"/>
              </a:buClr>
              <a:buSzPts val="1200"/>
              <a:buChar char="■"/>
              <a:defRPr sz="1600"/>
            </a:lvl6pPr>
            <a:lvl7pPr marL="3200400" lvl="6" indent="-304800" algn="l" rtl="0">
              <a:lnSpc>
                <a:spcPct val="90000"/>
              </a:lnSpc>
              <a:spcBef>
                <a:spcPts val="0"/>
              </a:spcBef>
              <a:spcAft>
                <a:spcPts val="0"/>
              </a:spcAft>
              <a:buClr>
                <a:schemeClr val="dk1"/>
              </a:buClr>
              <a:buSzPts val="1200"/>
              <a:buChar char="●"/>
              <a:defRPr sz="1600"/>
            </a:lvl7pPr>
            <a:lvl8pPr marL="3657600" lvl="7" indent="-304800" algn="l" rtl="0">
              <a:lnSpc>
                <a:spcPct val="90000"/>
              </a:lnSpc>
              <a:spcBef>
                <a:spcPts val="0"/>
              </a:spcBef>
              <a:spcAft>
                <a:spcPts val="0"/>
              </a:spcAft>
              <a:buClr>
                <a:schemeClr val="dk1"/>
              </a:buClr>
              <a:buSzPts val="1200"/>
              <a:buChar char="○"/>
              <a:defRPr sz="1600"/>
            </a:lvl8pPr>
            <a:lvl9pPr marL="4114800" lvl="8" indent="-304800" algn="l" rtl="0">
              <a:lnSpc>
                <a:spcPct val="90000"/>
              </a:lnSpc>
              <a:spcBef>
                <a:spcPts val="0"/>
              </a:spcBef>
              <a:spcAft>
                <a:spcPts val="0"/>
              </a:spcAft>
              <a:buClr>
                <a:schemeClr val="dk1"/>
              </a:buClr>
              <a:buSzPts val="1200"/>
              <a:buChar char="■"/>
              <a:defRPr sz="1600"/>
            </a:lvl9pPr>
          </a:lstStyle>
          <a:p>
            <a:endParaRPr/>
          </a:p>
        </p:txBody>
      </p:sp>
      <p:sp>
        <p:nvSpPr>
          <p:cNvPr id="138" name="Google Shape;138;gff01bf2b58_0_613"/>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rtl="0">
              <a:buClr>
                <a:schemeClr val="dk1"/>
              </a:buClr>
              <a:buSzPts val="1800"/>
              <a:buFont typeface="Calibri"/>
              <a:buNone/>
              <a:defRPr sz="1800">
                <a:solidFill>
                  <a:schemeClr val="dk1"/>
                </a:solidFill>
                <a:latin typeface="Calibri"/>
                <a:ea typeface="Calibri"/>
                <a:cs typeface="Calibri"/>
                <a:sym typeface="Calibri"/>
              </a:defRPr>
            </a:lvl1pPr>
            <a:lvl2pPr marL="0" marR="0" lvl="1" indent="0" algn="r" rtl="0">
              <a:buClr>
                <a:schemeClr val="dk1"/>
              </a:buClr>
              <a:buSzPts val="1800"/>
              <a:buFont typeface="Calibri"/>
              <a:buNone/>
              <a:defRPr sz="1800">
                <a:solidFill>
                  <a:schemeClr val="dk1"/>
                </a:solidFill>
                <a:latin typeface="Calibri"/>
                <a:ea typeface="Calibri"/>
                <a:cs typeface="Calibri"/>
                <a:sym typeface="Calibri"/>
              </a:defRPr>
            </a:lvl2pPr>
            <a:lvl3pPr marL="0" marR="0" lvl="2" indent="0" algn="r" rtl="0">
              <a:buClr>
                <a:schemeClr val="dk1"/>
              </a:buClr>
              <a:buSzPts val="1800"/>
              <a:buFont typeface="Calibri"/>
              <a:buNone/>
              <a:defRPr sz="1800">
                <a:solidFill>
                  <a:schemeClr val="dk1"/>
                </a:solidFill>
                <a:latin typeface="Calibri"/>
                <a:ea typeface="Calibri"/>
                <a:cs typeface="Calibri"/>
                <a:sym typeface="Calibri"/>
              </a:defRPr>
            </a:lvl3pPr>
            <a:lvl4pPr marL="0" marR="0" lvl="3" indent="0" algn="r" rtl="0">
              <a:buClr>
                <a:schemeClr val="dk1"/>
              </a:buClr>
              <a:buSzPts val="1800"/>
              <a:buFont typeface="Calibri"/>
              <a:buNone/>
              <a:defRPr sz="1800">
                <a:solidFill>
                  <a:schemeClr val="dk1"/>
                </a:solidFill>
                <a:latin typeface="Calibri"/>
                <a:ea typeface="Calibri"/>
                <a:cs typeface="Calibri"/>
                <a:sym typeface="Calibri"/>
              </a:defRPr>
            </a:lvl4pPr>
            <a:lvl5pPr marL="0" marR="0" lvl="4" indent="0" algn="r" rtl="0">
              <a:buClr>
                <a:schemeClr val="dk1"/>
              </a:buClr>
              <a:buSzPts val="1800"/>
              <a:buFont typeface="Calibri"/>
              <a:buNone/>
              <a:defRPr sz="1800">
                <a:solidFill>
                  <a:schemeClr val="dk1"/>
                </a:solidFill>
                <a:latin typeface="Calibri"/>
                <a:ea typeface="Calibri"/>
                <a:cs typeface="Calibri"/>
                <a:sym typeface="Calibri"/>
              </a:defRPr>
            </a:lvl5pPr>
            <a:lvl6pPr marL="0" marR="0" lvl="5" indent="0" algn="r" rtl="0">
              <a:buClr>
                <a:schemeClr val="dk1"/>
              </a:buClr>
              <a:buSzPts val="1800"/>
              <a:buFont typeface="Calibri"/>
              <a:buNone/>
              <a:defRPr sz="1800">
                <a:solidFill>
                  <a:schemeClr val="dk1"/>
                </a:solidFill>
                <a:latin typeface="Calibri"/>
                <a:ea typeface="Calibri"/>
                <a:cs typeface="Calibri"/>
                <a:sym typeface="Calibri"/>
              </a:defRPr>
            </a:lvl6pPr>
            <a:lvl7pPr marL="0" marR="0" lvl="6" indent="0" algn="r" rtl="0">
              <a:buClr>
                <a:schemeClr val="dk1"/>
              </a:buClr>
              <a:buSzPts val="1800"/>
              <a:buFont typeface="Calibri"/>
              <a:buNone/>
              <a:defRPr sz="1800">
                <a:solidFill>
                  <a:schemeClr val="dk1"/>
                </a:solidFill>
                <a:latin typeface="Calibri"/>
                <a:ea typeface="Calibri"/>
                <a:cs typeface="Calibri"/>
                <a:sym typeface="Calibri"/>
              </a:defRPr>
            </a:lvl7pPr>
            <a:lvl8pPr marL="0" marR="0" lvl="7" indent="0" algn="r" rtl="0">
              <a:buClr>
                <a:schemeClr val="dk1"/>
              </a:buClr>
              <a:buSzPts val="1800"/>
              <a:buFont typeface="Calibri"/>
              <a:buNone/>
              <a:defRPr sz="1800">
                <a:solidFill>
                  <a:schemeClr val="dk1"/>
                </a:solidFill>
                <a:latin typeface="Calibri"/>
                <a:ea typeface="Calibri"/>
                <a:cs typeface="Calibri"/>
                <a:sym typeface="Calibri"/>
              </a:defRPr>
            </a:lvl8pPr>
            <a:lvl9pPr marL="0" marR="0" lvl="8" indent="0" algn="r" rtl="0">
              <a:buClr>
                <a:schemeClr val="dk1"/>
              </a:buClr>
              <a:buSzPts val="1800"/>
              <a:buFont typeface="Calibri"/>
              <a:buNone/>
              <a:defRPr sz="18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39" name="Google Shape;139;gff01bf2b58_0_613"/>
          <p:cNvPicPr preferRelativeResize="0"/>
          <p:nvPr/>
        </p:nvPicPr>
        <p:blipFill rotWithShape="1">
          <a:blip r:embed="rId2">
            <a:alphaModFix/>
          </a:blip>
          <a:srcRect/>
          <a:stretch/>
        </p:blipFill>
        <p:spPr>
          <a:xfrm>
            <a:off x="40650" y="6057885"/>
            <a:ext cx="3333750" cy="60007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0"/>
        <p:cNvGrpSpPr/>
        <p:nvPr/>
      </p:nvGrpSpPr>
      <p:grpSpPr>
        <a:xfrm>
          <a:off x="0" y="0"/>
          <a:ext cx="0" cy="0"/>
          <a:chOff x="0" y="0"/>
          <a:chExt cx="0" cy="0"/>
        </a:xfrm>
      </p:grpSpPr>
      <p:sp>
        <p:nvSpPr>
          <p:cNvPr id="141" name="Google Shape;141;gff01bf2b58_0_619"/>
          <p:cNvSpPr txBox="1">
            <a:spLocks noGrp="1"/>
          </p:cNvSpPr>
          <p:nvPr>
            <p:ph type="dt" idx="10"/>
          </p:nvPr>
        </p:nvSpPr>
        <p:spPr>
          <a:xfrm>
            <a:off x="628650" y="6356351"/>
            <a:ext cx="2057400" cy="28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2" name="Google Shape;142;gff01bf2b58_0_619"/>
          <p:cNvSpPr txBox="1">
            <a:spLocks noGrp="1"/>
          </p:cNvSpPr>
          <p:nvPr>
            <p:ph type="ftr" idx="11"/>
          </p:nvPr>
        </p:nvSpPr>
        <p:spPr>
          <a:xfrm>
            <a:off x="3821900" y="6083614"/>
            <a:ext cx="14361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3" name="Google Shape;143;gff01bf2b58_0_619"/>
          <p:cNvSpPr txBox="1">
            <a:spLocks noGrp="1"/>
          </p:cNvSpPr>
          <p:nvPr>
            <p:ph type="sldNum" idx="12"/>
          </p:nvPr>
        </p:nvSpPr>
        <p:spPr>
          <a:xfrm>
            <a:off x="8023775" y="6100660"/>
            <a:ext cx="4917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4"/>
        <p:cNvGrpSpPr/>
        <p:nvPr/>
      </p:nvGrpSpPr>
      <p:grpSpPr>
        <a:xfrm>
          <a:off x="0" y="0"/>
          <a:ext cx="0" cy="0"/>
          <a:chOff x="0" y="0"/>
          <a:chExt cx="0" cy="0"/>
        </a:xfrm>
      </p:grpSpPr>
      <p:sp>
        <p:nvSpPr>
          <p:cNvPr id="145" name="Google Shape;145;gff01bf2b58_0_623"/>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6" name="Google Shape;146;gff01bf2b58_0_623"/>
          <p:cNvSpPr txBox="1">
            <a:spLocks noGrp="1"/>
          </p:cNvSpPr>
          <p:nvPr>
            <p:ph type="body" idx="1"/>
          </p:nvPr>
        </p:nvSpPr>
        <p:spPr>
          <a:xfrm>
            <a:off x="628650" y="1825625"/>
            <a:ext cx="38862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7" name="Google Shape;147;gff01bf2b58_0_623"/>
          <p:cNvSpPr txBox="1">
            <a:spLocks noGrp="1"/>
          </p:cNvSpPr>
          <p:nvPr>
            <p:ph type="body" idx="2"/>
          </p:nvPr>
        </p:nvSpPr>
        <p:spPr>
          <a:xfrm>
            <a:off x="4629150" y="1825625"/>
            <a:ext cx="38862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8" name="Google Shape;148;gff01bf2b58_0_623"/>
          <p:cNvSpPr txBox="1">
            <a:spLocks noGrp="1"/>
          </p:cNvSpPr>
          <p:nvPr>
            <p:ph type="dt" idx="10"/>
          </p:nvPr>
        </p:nvSpPr>
        <p:spPr>
          <a:xfrm>
            <a:off x="628650" y="6356351"/>
            <a:ext cx="2057400" cy="28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9" name="Google Shape;149;gff01bf2b58_0_623"/>
          <p:cNvSpPr txBox="1">
            <a:spLocks noGrp="1"/>
          </p:cNvSpPr>
          <p:nvPr>
            <p:ph type="ftr" idx="11"/>
          </p:nvPr>
        </p:nvSpPr>
        <p:spPr>
          <a:xfrm>
            <a:off x="3821900" y="6083614"/>
            <a:ext cx="14361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0" name="Google Shape;150;gff01bf2b58_0_623"/>
          <p:cNvSpPr txBox="1">
            <a:spLocks noGrp="1"/>
          </p:cNvSpPr>
          <p:nvPr>
            <p:ph type="sldNum" idx="12"/>
          </p:nvPr>
        </p:nvSpPr>
        <p:spPr>
          <a:xfrm>
            <a:off x="8023775" y="6100660"/>
            <a:ext cx="4917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
        <p:cNvGrpSpPr/>
        <p:nvPr/>
      </p:nvGrpSpPr>
      <p:grpSpPr>
        <a:xfrm>
          <a:off x="0" y="0"/>
          <a:ext cx="0" cy="0"/>
          <a:chOff x="0" y="0"/>
          <a:chExt cx="0" cy="0"/>
        </a:xfrm>
      </p:grpSpPr>
      <p:sp>
        <p:nvSpPr>
          <p:cNvPr id="34" name="Google Shape;34;p80"/>
          <p:cNvSpPr txBox="1">
            <a:spLocks noGrp="1"/>
          </p:cNvSpPr>
          <p:nvPr>
            <p:ph type="body" idx="1"/>
          </p:nvPr>
        </p:nvSpPr>
        <p:spPr>
          <a:xfrm>
            <a:off x="457200" y="1481328"/>
            <a:ext cx="8229600" cy="4526100"/>
          </a:xfrm>
          <a:prstGeom prst="rect">
            <a:avLst/>
          </a:prstGeom>
          <a:noFill/>
          <a:ln>
            <a:noFill/>
          </a:ln>
        </p:spPr>
        <p:txBody>
          <a:bodyPr spcFirstLastPara="1" wrap="square" lIns="91425" tIns="45700" rIns="91425" bIns="45700" anchor="t" anchorCtr="0">
            <a:normAutofit/>
          </a:bodyPr>
          <a:lstStyle>
            <a:lvl1pPr marL="457200" lvl="0" indent="-306324" algn="l" rtl="0">
              <a:spcBef>
                <a:spcPts val="400"/>
              </a:spcBef>
              <a:spcAft>
                <a:spcPts val="0"/>
              </a:spcAft>
              <a:buSzPts val="1224"/>
              <a:buChar char="🞂"/>
              <a:defRPr/>
            </a:lvl1pPr>
            <a:lvl2pPr marL="914400" lvl="1" indent="-342900" algn="l" rtl="0">
              <a:spcBef>
                <a:spcPts val="324"/>
              </a:spcBef>
              <a:spcAft>
                <a:spcPts val="0"/>
              </a:spcAft>
              <a:buSzPts val="1800"/>
              <a:buChar char="◦"/>
              <a:defRPr/>
            </a:lvl2pPr>
            <a:lvl3pPr marL="1371600" lvl="2" indent="-342900" algn="l" rtl="0">
              <a:spcBef>
                <a:spcPts val="350"/>
              </a:spcBef>
              <a:spcAft>
                <a:spcPts val="0"/>
              </a:spcAft>
              <a:buSzPts val="1800"/>
              <a:buChar char="●"/>
              <a:defRPr/>
            </a:lvl3pPr>
            <a:lvl4pPr marL="1828800" lvl="3" indent="-342900" algn="l" rtl="0">
              <a:spcBef>
                <a:spcPts val="350"/>
              </a:spcBef>
              <a:spcAft>
                <a:spcPts val="0"/>
              </a:spcAft>
              <a:buSzPts val="1800"/>
              <a:buChar char="●"/>
              <a:defRPr/>
            </a:lvl4pPr>
            <a:lvl5pPr marL="2286000" lvl="4" indent="-342900" algn="l" rtl="0">
              <a:spcBef>
                <a:spcPts val="350"/>
              </a:spcBef>
              <a:spcAft>
                <a:spcPts val="0"/>
              </a:spcAft>
              <a:buSzPts val="1800"/>
              <a:buChar char="●"/>
              <a:defRPr/>
            </a:lvl5pPr>
            <a:lvl6pPr marL="2743200" lvl="5" indent="-342900" algn="l" rtl="0">
              <a:spcBef>
                <a:spcPts val="350"/>
              </a:spcBef>
              <a:spcAft>
                <a:spcPts val="0"/>
              </a:spcAft>
              <a:buSzPts val="1800"/>
              <a:buChar char="■"/>
              <a:defRPr/>
            </a:lvl6pPr>
            <a:lvl7pPr marL="3200400" lvl="6" indent="-342900" algn="l" rtl="0">
              <a:spcBef>
                <a:spcPts val="350"/>
              </a:spcBef>
              <a:spcAft>
                <a:spcPts val="0"/>
              </a:spcAft>
              <a:buSzPts val="1800"/>
              <a:buChar char="■"/>
              <a:defRPr/>
            </a:lvl7pPr>
            <a:lvl8pPr marL="3657600" lvl="7" indent="-342900" algn="l" rtl="0">
              <a:spcBef>
                <a:spcPts val="350"/>
              </a:spcBef>
              <a:spcAft>
                <a:spcPts val="0"/>
              </a:spcAft>
              <a:buSzPts val="1800"/>
              <a:buChar char="■"/>
              <a:defRPr/>
            </a:lvl8pPr>
            <a:lvl9pPr marL="4114800" lvl="8" indent="-342900" algn="l" rtl="0">
              <a:spcBef>
                <a:spcPts val="350"/>
              </a:spcBef>
              <a:spcAft>
                <a:spcPts val="0"/>
              </a:spcAft>
              <a:buSzPts val="1800"/>
              <a:buChar char="■"/>
              <a:defRPr/>
            </a:lvl9pPr>
          </a:lstStyle>
          <a:p>
            <a:endParaRPr/>
          </a:p>
        </p:txBody>
      </p:sp>
      <p:sp>
        <p:nvSpPr>
          <p:cNvPr id="35" name="Google Shape;35;p80"/>
          <p:cNvSpPr txBox="1">
            <a:spLocks noGrp="1"/>
          </p:cNvSpPr>
          <p:nvPr>
            <p:ph type="dt" idx="10"/>
          </p:nvPr>
        </p:nvSpPr>
        <p:spPr>
          <a:xfrm>
            <a:off x="6727032" y="6407944"/>
            <a:ext cx="1920300" cy="3657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6" name="Google Shape;36;p80"/>
          <p:cNvSpPr txBox="1">
            <a:spLocks noGrp="1"/>
          </p:cNvSpPr>
          <p:nvPr>
            <p:ph type="ftr" idx="11"/>
          </p:nvPr>
        </p:nvSpPr>
        <p:spPr>
          <a:xfrm>
            <a:off x="4380072" y="6407944"/>
            <a:ext cx="2350800" cy="365100"/>
          </a:xfrm>
          <a:prstGeom prst="rect">
            <a:avLst/>
          </a:prstGeom>
          <a:noFill/>
          <a:ln>
            <a:noFill/>
          </a:ln>
        </p:spPr>
        <p:txBody>
          <a:bodyPr spcFirstLastPara="1" wrap="square" lIns="91425" tIns="45700" rIns="91425" bIns="4570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7" name="Google Shape;37;p80"/>
          <p:cNvSpPr txBox="1">
            <a:spLocks noGrp="1"/>
          </p:cNvSpPr>
          <p:nvPr>
            <p:ph type="sldNum" idx="12"/>
          </p:nvPr>
        </p:nvSpPr>
        <p:spPr>
          <a:xfrm>
            <a:off x="8647272" y="6407944"/>
            <a:ext cx="365700" cy="365100"/>
          </a:xfrm>
          <a:prstGeom prst="rect">
            <a:avLst/>
          </a:prstGeom>
          <a:noFill/>
          <a:ln>
            <a:noFill/>
          </a:ln>
        </p:spPr>
        <p:txBody>
          <a:bodyPr spcFirstLastPara="1" wrap="square" lIns="91425" tIns="45700" rIns="91425" bIns="4570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8" name="Google Shape;38;p8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1"/>
        <p:cNvGrpSpPr/>
        <p:nvPr/>
      </p:nvGrpSpPr>
      <p:grpSpPr>
        <a:xfrm>
          <a:off x="0" y="0"/>
          <a:ext cx="0" cy="0"/>
          <a:chOff x="0" y="0"/>
          <a:chExt cx="0" cy="0"/>
        </a:xfrm>
      </p:grpSpPr>
      <p:sp>
        <p:nvSpPr>
          <p:cNvPr id="152" name="Google Shape;152;gff01bf2b58_0_630"/>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3" name="Google Shape;153;gff01bf2b58_0_630"/>
          <p:cNvSpPr txBox="1">
            <a:spLocks noGrp="1"/>
          </p:cNvSpPr>
          <p:nvPr>
            <p:ph type="dt" idx="10"/>
          </p:nvPr>
        </p:nvSpPr>
        <p:spPr>
          <a:xfrm>
            <a:off x="628650" y="6356351"/>
            <a:ext cx="2057400" cy="28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4" name="Google Shape;154;gff01bf2b58_0_630"/>
          <p:cNvSpPr txBox="1">
            <a:spLocks noGrp="1"/>
          </p:cNvSpPr>
          <p:nvPr>
            <p:ph type="ftr" idx="11"/>
          </p:nvPr>
        </p:nvSpPr>
        <p:spPr>
          <a:xfrm>
            <a:off x="3821900" y="6083614"/>
            <a:ext cx="14361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5" name="Google Shape;155;gff01bf2b58_0_630"/>
          <p:cNvSpPr txBox="1">
            <a:spLocks noGrp="1"/>
          </p:cNvSpPr>
          <p:nvPr>
            <p:ph type="sldNum" idx="12"/>
          </p:nvPr>
        </p:nvSpPr>
        <p:spPr>
          <a:xfrm>
            <a:off x="8023775" y="6100660"/>
            <a:ext cx="4917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6"/>
        <p:cNvGrpSpPr/>
        <p:nvPr/>
      </p:nvGrpSpPr>
      <p:grpSpPr>
        <a:xfrm>
          <a:off x="0" y="0"/>
          <a:ext cx="0" cy="0"/>
          <a:chOff x="0" y="0"/>
          <a:chExt cx="0" cy="0"/>
        </a:xfrm>
      </p:grpSpPr>
      <p:sp>
        <p:nvSpPr>
          <p:cNvPr id="157" name="Google Shape;157;gff01bf2b58_0_635"/>
          <p:cNvSpPr txBox="1">
            <a:spLocks noGrp="1"/>
          </p:cNvSpPr>
          <p:nvPr>
            <p:ph type="title"/>
          </p:nvPr>
        </p:nvSpPr>
        <p:spPr>
          <a:xfrm>
            <a:off x="629841" y="365125"/>
            <a:ext cx="78867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8" name="Google Shape;158;gff01bf2b58_0_635"/>
          <p:cNvSpPr txBox="1">
            <a:spLocks noGrp="1"/>
          </p:cNvSpPr>
          <p:nvPr>
            <p:ph type="body" idx="1"/>
          </p:nvPr>
        </p:nvSpPr>
        <p:spPr>
          <a:xfrm>
            <a:off x="629841" y="1681163"/>
            <a:ext cx="38685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59" name="Google Shape;159;gff01bf2b58_0_635"/>
          <p:cNvSpPr txBox="1">
            <a:spLocks noGrp="1"/>
          </p:cNvSpPr>
          <p:nvPr>
            <p:ph type="body" idx="2"/>
          </p:nvPr>
        </p:nvSpPr>
        <p:spPr>
          <a:xfrm>
            <a:off x="629841" y="2505075"/>
            <a:ext cx="38685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60" name="Google Shape;160;gff01bf2b58_0_635"/>
          <p:cNvSpPr txBox="1">
            <a:spLocks noGrp="1"/>
          </p:cNvSpPr>
          <p:nvPr>
            <p:ph type="body" idx="3"/>
          </p:nvPr>
        </p:nvSpPr>
        <p:spPr>
          <a:xfrm>
            <a:off x="4629150" y="1681163"/>
            <a:ext cx="38874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61" name="Google Shape;161;gff01bf2b58_0_635"/>
          <p:cNvSpPr txBox="1">
            <a:spLocks noGrp="1"/>
          </p:cNvSpPr>
          <p:nvPr>
            <p:ph type="body" idx="4"/>
          </p:nvPr>
        </p:nvSpPr>
        <p:spPr>
          <a:xfrm>
            <a:off x="4629150" y="2505075"/>
            <a:ext cx="38874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62" name="Google Shape;162;gff01bf2b58_0_635"/>
          <p:cNvSpPr txBox="1">
            <a:spLocks noGrp="1"/>
          </p:cNvSpPr>
          <p:nvPr>
            <p:ph type="dt" idx="10"/>
          </p:nvPr>
        </p:nvSpPr>
        <p:spPr>
          <a:xfrm>
            <a:off x="628650" y="6356351"/>
            <a:ext cx="2057400" cy="28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3" name="Google Shape;163;gff01bf2b58_0_635"/>
          <p:cNvSpPr txBox="1">
            <a:spLocks noGrp="1"/>
          </p:cNvSpPr>
          <p:nvPr>
            <p:ph type="ftr" idx="11"/>
          </p:nvPr>
        </p:nvSpPr>
        <p:spPr>
          <a:xfrm>
            <a:off x="3821900" y="6083614"/>
            <a:ext cx="14361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4" name="Google Shape;164;gff01bf2b58_0_635"/>
          <p:cNvSpPr txBox="1">
            <a:spLocks noGrp="1"/>
          </p:cNvSpPr>
          <p:nvPr>
            <p:ph type="sldNum" idx="12"/>
          </p:nvPr>
        </p:nvSpPr>
        <p:spPr>
          <a:xfrm>
            <a:off x="8023775" y="6100660"/>
            <a:ext cx="4917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5"/>
        <p:cNvGrpSpPr/>
        <p:nvPr/>
      </p:nvGrpSpPr>
      <p:grpSpPr>
        <a:xfrm>
          <a:off x="0" y="0"/>
          <a:ext cx="0" cy="0"/>
          <a:chOff x="0" y="0"/>
          <a:chExt cx="0" cy="0"/>
        </a:xfrm>
      </p:grpSpPr>
      <p:sp>
        <p:nvSpPr>
          <p:cNvPr id="166" name="Google Shape;166;gff01bf2b58_0_644"/>
          <p:cNvSpPr txBox="1">
            <a:spLocks noGrp="1"/>
          </p:cNvSpPr>
          <p:nvPr>
            <p:ph type="title"/>
          </p:nvPr>
        </p:nvSpPr>
        <p:spPr>
          <a:xfrm>
            <a:off x="629841" y="457200"/>
            <a:ext cx="29490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Verdana"/>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7" name="Google Shape;167;gff01bf2b58_0_644"/>
          <p:cNvSpPr txBox="1">
            <a:spLocks noGrp="1"/>
          </p:cNvSpPr>
          <p:nvPr>
            <p:ph type="body" idx="1"/>
          </p:nvPr>
        </p:nvSpPr>
        <p:spPr>
          <a:xfrm>
            <a:off x="3887391" y="987425"/>
            <a:ext cx="46293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68" name="Google Shape;168;gff01bf2b58_0_644"/>
          <p:cNvSpPr txBox="1">
            <a:spLocks noGrp="1"/>
          </p:cNvSpPr>
          <p:nvPr>
            <p:ph type="body" idx="2"/>
          </p:nvPr>
        </p:nvSpPr>
        <p:spPr>
          <a:xfrm>
            <a:off x="629841" y="2057400"/>
            <a:ext cx="29490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69" name="Google Shape;169;gff01bf2b58_0_644"/>
          <p:cNvSpPr txBox="1">
            <a:spLocks noGrp="1"/>
          </p:cNvSpPr>
          <p:nvPr>
            <p:ph type="dt" idx="10"/>
          </p:nvPr>
        </p:nvSpPr>
        <p:spPr>
          <a:xfrm>
            <a:off x="628650" y="6356351"/>
            <a:ext cx="2057400" cy="28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0" name="Google Shape;170;gff01bf2b58_0_644"/>
          <p:cNvSpPr txBox="1">
            <a:spLocks noGrp="1"/>
          </p:cNvSpPr>
          <p:nvPr>
            <p:ph type="ftr" idx="11"/>
          </p:nvPr>
        </p:nvSpPr>
        <p:spPr>
          <a:xfrm>
            <a:off x="3821900" y="6083614"/>
            <a:ext cx="14361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1" name="Google Shape;171;gff01bf2b58_0_644"/>
          <p:cNvSpPr txBox="1">
            <a:spLocks noGrp="1"/>
          </p:cNvSpPr>
          <p:nvPr>
            <p:ph type="sldNum" idx="12"/>
          </p:nvPr>
        </p:nvSpPr>
        <p:spPr>
          <a:xfrm>
            <a:off x="8023775" y="6100660"/>
            <a:ext cx="4917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2"/>
        <p:cNvGrpSpPr/>
        <p:nvPr/>
      </p:nvGrpSpPr>
      <p:grpSpPr>
        <a:xfrm>
          <a:off x="0" y="0"/>
          <a:ext cx="0" cy="0"/>
          <a:chOff x="0" y="0"/>
          <a:chExt cx="0" cy="0"/>
        </a:xfrm>
      </p:grpSpPr>
      <p:sp>
        <p:nvSpPr>
          <p:cNvPr id="173" name="Google Shape;173;gff01bf2b58_0_651"/>
          <p:cNvSpPr txBox="1">
            <a:spLocks noGrp="1"/>
          </p:cNvSpPr>
          <p:nvPr>
            <p:ph type="title"/>
          </p:nvPr>
        </p:nvSpPr>
        <p:spPr>
          <a:xfrm>
            <a:off x="629841" y="457200"/>
            <a:ext cx="29490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Verdana"/>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4" name="Google Shape;174;gff01bf2b58_0_651"/>
          <p:cNvSpPr>
            <a:spLocks noGrp="1"/>
          </p:cNvSpPr>
          <p:nvPr>
            <p:ph type="pic" idx="2"/>
          </p:nvPr>
        </p:nvSpPr>
        <p:spPr>
          <a:xfrm>
            <a:off x="3887391" y="987425"/>
            <a:ext cx="4629300" cy="4873500"/>
          </a:xfrm>
          <a:prstGeom prst="rect">
            <a:avLst/>
          </a:prstGeom>
          <a:noFill/>
          <a:ln>
            <a:noFill/>
          </a:ln>
        </p:spPr>
      </p:sp>
      <p:sp>
        <p:nvSpPr>
          <p:cNvPr id="175" name="Google Shape;175;gff01bf2b58_0_651"/>
          <p:cNvSpPr txBox="1">
            <a:spLocks noGrp="1"/>
          </p:cNvSpPr>
          <p:nvPr>
            <p:ph type="body" idx="1"/>
          </p:nvPr>
        </p:nvSpPr>
        <p:spPr>
          <a:xfrm>
            <a:off x="629841" y="2057400"/>
            <a:ext cx="29490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76" name="Google Shape;176;gff01bf2b58_0_651"/>
          <p:cNvSpPr txBox="1">
            <a:spLocks noGrp="1"/>
          </p:cNvSpPr>
          <p:nvPr>
            <p:ph type="dt" idx="10"/>
          </p:nvPr>
        </p:nvSpPr>
        <p:spPr>
          <a:xfrm>
            <a:off x="628650" y="6356351"/>
            <a:ext cx="2057400" cy="28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7" name="Google Shape;177;gff01bf2b58_0_651"/>
          <p:cNvSpPr txBox="1">
            <a:spLocks noGrp="1"/>
          </p:cNvSpPr>
          <p:nvPr>
            <p:ph type="ftr" idx="11"/>
          </p:nvPr>
        </p:nvSpPr>
        <p:spPr>
          <a:xfrm>
            <a:off x="3821900" y="6083614"/>
            <a:ext cx="14361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8" name="Google Shape;178;gff01bf2b58_0_651"/>
          <p:cNvSpPr txBox="1">
            <a:spLocks noGrp="1"/>
          </p:cNvSpPr>
          <p:nvPr>
            <p:ph type="sldNum" idx="12"/>
          </p:nvPr>
        </p:nvSpPr>
        <p:spPr>
          <a:xfrm>
            <a:off x="8023775" y="6100660"/>
            <a:ext cx="4917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9"/>
        <p:cNvGrpSpPr/>
        <p:nvPr/>
      </p:nvGrpSpPr>
      <p:grpSpPr>
        <a:xfrm>
          <a:off x="0" y="0"/>
          <a:ext cx="0" cy="0"/>
          <a:chOff x="0" y="0"/>
          <a:chExt cx="0" cy="0"/>
        </a:xfrm>
      </p:grpSpPr>
      <p:sp>
        <p:nvSpPr>
          <p:cNvPr id="180" name="Google Shape;180;gff01bf2b58_0_658"/>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1" name="Google Shape;181;gff01bf2b58_0_658"/>
          <p:cNvSpPr txBox="1">
            <a:spLocks noGrp="1"/>
          </p:cNvSpPr>
          <p:nvPr>
            <p:ph type="body" idx="1"/>
          </p:nvPr>
        </p:nvSpPr>
        <p:spPr>
          <a:xfrm rot="5400000">
            <a:off x="2396400" y="57875"/>
            <a:ext cx="4351200" cy="78867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2" name="Google Shape;182;gff01bf2b58_0_658"/>
          <p:cNvSpPr txBox="1">
            <a:spLocks noGrp="1"/>
          </p:cNvSpPr>
          <p:nvPr>
            <p:ph type="dt" idx="10"/>
          </p:nvPr>
        </p:nvSpPr>
        <p:spPr>
          <a:xfrm>
            <a:off x="628650" y="6356351"/>
            <a:ext cx="2057400" cy="28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3" name="Google Shape;183;gff01bf2b58_0_658"/>
          <p:cNvSpPr txBox="1">
            <a:spLocks noGrp="1"/>
          </p:cNvSpPr>
          <p:nvPr>
            <p:ph type="ftr" idx="11"/>
          </p:nvPr>
        </p:nvSpPr>
        <p:spPr>
          <a:xfrm>
            <a:off x="3821900" y="6083614"/>
            <a:ext cx="14361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4" name="Google Shape;184;gff01bf2b58_0_658"/>
          <p:cNvSpPr txBox="1">
            <a:spLocks noGrp="1"/>
          </p:cNvSpPr>
          <p:nvPr>
            <p:ph type="sldNum" idx="12"/>
          </p:nvPr>
        </p:nvSpPr>
        <p:spPr>
          <a:xfrm>
            <a:off x="8023775" y="6100660"/>
            <a:ext cx="4917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5"/>
        <p:cNvGrpSpPr/>
        <p:nvPr/>
      </p:nvGrpSpPr>
      <p:grpSpPr>
        <a:xfrm>
          <a:off x="0" y="0"/>
          <a:ext cx="0" cy="0"/>
          <a:chOff x="0" y="0"/>
          <a:chExt cx="0" cy="0"/>
        </a:xfrm>
      </p:grpSpPr>
      <p:sp>
        <p:nvSpPr>
          <p:cNvPr id="186" name="Google Shape;186;gff01bf2b58_0_664"/>
          <p:cNvSpPr txBox="1">
            <a:spLocks noGrp="1"/>
          </p:cNvSpPr>
          <p:nvPr>
            <p:ph type="title"/>
          </p:nvPr>
        </p:nvSpPr>
        <p:spPr>
          <a:xfrm rot="5400000">
            <a:off x="4623600" y="2285275"/>
            <a:ext cx="5811900" cy="19716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7" name="Google Shape;187;gff01bf2b58_0_664"/>
          <p:cNvSpPr txBox="1">
            <a:spLocks noGrp="1"/>
          </p:cNvSpPr>
          <p:nvPr>
            <p:ph type="body" idx="1"/>
          </p:nvPr>
        </p:nvSpPr>
        <p:spPr>
          <a:xfrm rot="5400000">
            <a:off x="623025" y="370675"/>
            <a:ext cx="5811900" cy="58008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8" name="Google Shape;188;gff01bf2b58_0_664"/>
          <p:cNvSpPr txBox="1">
            <a:spLocks noGrp="1"/>
          </p:cNvSpPr>
          <p:nvPr>
            <p:ph type="dt" idx="10"/>
          </p:nvPr>
        </p:nvSpPr>
        <p:spPr>
          <a:xfrm>
            <a:off x="628650" y="6356351"/>
            <a:ext cx="2057400" cy="28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9" name="Google Shape;189;gff01bf2b58_0_664"/>
          <p:cNvSpPr txBox="1">
            <a:spLocks noGrp="1"/>
          </p:cNvSpPr>
          <p:nvPr>
            <p:ph type="ftr" idx="11"/>
          </p:nvPr>
        </p:nvSpPr>
        <p:spPr>
          <a:xfrm>
            <a:off x="3821900" y="6083614"/>
            <a:ext cx="14361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0" name="Google Shape;190;gff01bf2b58_0_664"/>
          <p:cNvSpPr txBox="1">
            <a:spLocks noGrp="1"/>
          </p:cNvSpPr>
          <p:nvPr>
            <p:ph type="sldNum" idx="12"/>
          </p:nvPr>
        </p:nvSpPr>
        <p:spPr>
          <a:xfrm>
            <a:off x="8023775" y="6100660"/>
            <a:ext cx="4917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bg>
      <p:bgPr>
        <a:blipFill rotWithShape="1">
          <a:blip r:embed="rId2">
            <a:alphaModFix/>
          </a:blip>
          <a:tile tx="0" ty="0" sx="50002" sy="50002" flip="none" algn="tl"/>
        </a:blipFill>
        <a:effectLst/>
      </p:bgPr>
    </p:bg>
    <p:spTree>
      <p:nvGrpSpPr>
        <p:cNvPr id="1" name="Shape 39"/>
        <p:cNvGrpSpPr/>
        <p:nvPr/>
      </p:nvGrpSpPr>
      <p:grpSpPr>
        <a:xfrm>
          <a:off x="0" y="0"/>
          <a:ext cx="0" cy="0"/>
          <a:chOff x="0" y="0"/>
          <a:chExt cx="0" cy="0"/>
        </a:xfrm>
      </p:grpSpPr>
      <p:sp>
        <p:nvSpPr>
          <p:cNvPr id="40" name="Google Shape;40;p84"/>
          <p:cNvSpPr txBox="1">
            <a:spLocks noGrp="1"/>
          </p:cNvSpPr>
          <p:nvPr>
            <p:ph type="title"/>
          </p:nvPr>
        </p:nvSpPr>
        <p:spPr>
          <a:xfrm>
            <a:off x="457200" y="273050"/>
            <a:ext cx="8229600" cy="11430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dk2"/>
              </a:buClr>
              <a:buSzPts val="4100"/>
              <a:buFont typeface="Lucida Sans"/>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 name="Google Shape;41;p84"/>
          <p:cNvSpPr txBox="1">
            <a:spLocks noGrp="1"/>
          </p:cNvSpPr>
          <p:nvPr>
            <p:ph type="body" idx="1"/>
          </p:nvPr>
        </p:nvSpPr>
        <p:spPr>
          <a:xfrm>
            <a:off x="457200" y="5410200"/>
            <a:ext cx="4040100" cy="762000"/>
          </a:xfrm>
          <a:prstGeom prst="rect">
            <a:avLst/>
          </a:prstGeom>
          <a:solidFill>
            <a:schemeClr val="accent1"/>
          </a:solidFill>
          <a:ln w="9650" cap="flat" cmpd="sng">
            <a:solidFill>
              <a:schemeClr val="accent1"/>
            </a:solidFill>
            <a:prstDash val="solid"/>
            <a:miter lim="800000"/>
            <a:headEnd type="none" w="sm" len="sm"/>
            <a:tailEnd type="none" w="sm" len="sm"/>
          </a:ln>
        </p:spPr>
        <p:txBody>
          <a:bodyPr spcFirstLastPara="1" wrap="square" lIns="182875" tIns="45700" rIns="91425" bIns="45700" anchor="ctr" anchorCtr="0">
            <a:normAutofit/>
          </a:bodyPr>
          <a:lstStyle>
            <a:lvl1pPr marL="457200" lvl="0" indent="-228600" algn="l" rtl="0">
              <a:spcBef>
                <a:spcPts val="400"/>
              </a:spcBef>
              <a:spcAft>
                <a:spcPts val="0"/>
              </a:spcAft>
              <a:buSzPts val="1632"/>
              <a:buNone/>
              <a:defRPr sz="2400" b="0">
                <a:solidFill>
                  <a:schemeClr val="lt1"/>
                </a:solidFill>
              </a:defRPr>
            </a:lvl1pPr>
            <a:lvl2pPr marL="914400" lvl="1" indent="-228600" algn="l" rtl="0">
              <a:spcBef>
                <a:spcPts val="324"/>
              </a:spcBef>
              <a:spcAft>
                <a:spcPts val="0"/>
              </a:spcAft>
              <a:buSzPts val="2000"/>
              <a:buNone/>
              <a:defRPr sz="2000" b="1"/>
            </a:lvl2pPr>
            <a:lvl3pPr marL="1371600" lvl="2" indent="-228600" algn="l" rtl="0">
              <a:spcBef>
                <a:spcPts val="350"/>
              </a:spcBef>
              <a:spcAft>
                <a:spcPts val="0"/>
              </a:spcAft>
              <a:buSzPts val="1800"/>
              <a:buNone/>
              <a:defRPr sz="1800" b="1"/>
            </a:lvl3pPr>
            <a:lvl4pPr marL="1828800" lvl="3" indent="-228600" algn="l" rtl="0">
              <a:spcBef>
                <a:spcPts val="350"/>
              </a:spcBef>
              <a:spcAft>
                <a:spcPts val="0"/>
              </a:spcAft>
              <a:buSzPts val="1600"/>
              <a:buNone/>
              <a:defRPr sz="1600" b="1"/>
            </a:lvl4pPr>
            <a:lvl5pPr marL="2286000" lvl="4" indent="-228600" algn="l" rtl="0">
              <a:spcBef>
                <a:spcPts val="350"/>
              </a:spcBef>
              <a:spcAft>
                <a:spcPts val="0"/>
              </a:spcAft>
              <a:buSzPts val="1600"/>
              <a:buNone/>
              <a:defRPr sz="1600" b="1"/>
            </a:lvl5pPr>
            <a:lvl6pPr marL="2743200" lvl="5" indent="-342900" algn="l" rtl="0">
              <a:spcBef>
                <a:spcPts val="350"/>
              </a:spcBef>
              <a:spcAft>
                <a:spcPts val="0"/>
              </a:spcAft>
              <a:buSzPts val="1800"/>
              <a:buChar char="■"/>
              <a:defRPr/>
            </a:lvl6pPr>
            <a:lvl7pPr marL="3200400" lvl="6" indent="-342900" algn="l" rtl="0">
              <a:spcBef>
                <a:spcPts val="350"/>
              </a:spcBef>
              <a:spcAft>
                <a:spcPts val="0"/>
              </a:spcAft>
              <a:buSzPts val="1800"/>
              <a:buChar char="■"/>
              <a:defRPr/>
            </a:lvl7pPr>
            <a:lvl8pPr marL="3657600" lvl="7" indent="-342900" algn="l" rtl="0">
              <a:spcBef>
                <a:spcPts val="350"/>
              </a:spcBef>
              <a:spcAft>
                <a:spcPts val="0"/>
              </a:spcAft>
              <a:buSzPts val="1800"/>
              <a:buChar char="■"/>
              <a:defRPr/>
            </a:lvl8pPr>
            <a:lvl9pPr marL="4114800" lvl="8" indent="-342900" algn="l" rtl="0">
              <a:spcBef>
                <a:spcPts val="350"/>
              </a:spcBef>
              <a:spcAft>
                <a:spcPts val="0"/>
              </a:spcAft>
              <a:buSzPts val="1800"/>
              <a:buChar char="■"/>
              <a:defRPr/>
            </a:lvl9pPr>
          </a:lstStyle>
          <a:p>
            <a:endParaRPr/>
          </a:p>
        </p:txBody>
      </p:sp>
      <p:sp>
        <p:nvSpPr>
          <p:cNvPr id="42" name="Google Shape;42;p84"/>
          <p:cNvSpPr txBox="1">
            <a:spLocks noGrp="1"/>
          </p:cNvSpPr>
          <p:nvPr>
            <p:ph type="body" idx="2"/>
          </p:nvPr>
        </p:nvSpPr>
        <p:spPr>
          <a:xfrm>
            <a:off x="4645026" y="5410200"/>
            <a:ext cx="4041900" cy="762000"/>
          </a:xfrm>
          <a:prstGeom prst="rect">
            <a:avLst/>
          </a:prstGeom>
          <a:solidFill>
            <a:schemeClr val="accent1"/>
          </a:solidFill>
          <a:ln w="9650" cap="flat" cmpd="sng">
            <a:solidFill>
              <a:schemeClr val="accent1"/>
            </a:solidFill>
            <a:prstDash val="solid"/>
            <a:miter lim="800000"/>
            <a:headEnd type="none" w="sm" len="sm"/>
            <a:tailEnd type="none" w="sm" len="sm"/>
          </a:ln>
        </p:spPr>
        <p:txBody>
          <a:bodyPr spcFirstLastPara="1" wrap="square" lIns="182875" tIns="45700" rIns="91425" bIns="45700" anchor="ctr" anchorCtr="0">
            <a:normAutofit/>
          </a:bodyPr>
          <a:lstStyle>
            <a:lvl1pPr marL="457200" lvl="0" indent="-228600" algn="l" rtl="0">
              <a:spcBef>
                <a:spcPts val="400"/>
              </a:spcBef>
              <a:spcAft>
                <a:spcPts val="0"/>
              </a:spcAft>
              <a:buSzPts val="1632"/>
              <a:buNone/>
              <a:defRPr sz="2400" b="0">
                <a:solidFill>
                  <a:schemeClr val="lt1"/>
                </a:solidFill>
              </a:defRPr>
            </a:lvl1pPr>
            <a:lvl2pPr marL="914400" lvl="1" indent="-228600" algn="l" rtl="0">
              <a:spcBef>
                <a:spcPts val="324"/>
              </a:spcBef>
              <a:spcAft>
                <a:spcPts val="0"/>
              </a:spcAft>
              <a:buSzPts val="2000"/>
              <a:buNone/>
              <a:defRPr sz="2000" b="1"/>
            </a:lvl2pPr>
            <a:lvl3pPr marL="1371600" lvl="2" indent="-228600" algn="l" rtl="0">
              <a:spcBef>
                <a:spcPts val="350"/>
              </a:spcBef>
              <a:spcAft>
                <a:spcPts val="0"/>
              </a:spcAft>
              <a:buSzPts val="1800"/>
              <a:buNone/>
              <a:defRPr sz="1800" b="1"/>
            </a:lvl3pPr>
            <a:lvl4pPr marL="1828800" lvl="3" indent="-228600" algn="l" rtl="0">
              <a:spcBef>
                <a:spcPts val="350"/>
              </a:spcBef>
              <a:spcAft>
                <a:spcPts val="0"/>
              </a:spcAft>
              <a:buSzPts val="1600"/>
              <a:buNone/>
              <a:defRPr sz="1600" b="1"/>
            </a:lvl4pPr>
            <a:lvl5pPr marL="2286000" lvl="4" indent="-228600" algn="l" rtl="0">
              <a:spcBef>
                <a:spcPts val="350"/>
              </a:spcBef>
              <a:spcAft>
                <a:spcPts val="0"/>
              </a:spcAft>
              <a:buSzPts val="1600"/>
              <a:buNone/>
              <a:defRPr sz="1600" b="1"/>
            </a:lvl5pPr>
            <a:lvl6pPr marL="2743200" lvl="5" indent="-342900" algn="l" rtl="0">
              <a:spcBef>
                <a:spcPts val="350"/>
              </a:spcBef>
              <a:spcAft>
                <a:spcPts val="0"/>
              </a:spcAft>
              <a:buSzPts val="1800"/>
              <a:buChar char="■"/>
              <a:defRPr/>
            </a:lvl6pPr>
            <a:lvl7pPr marL="3200400" lvl="6" indent="-342900" algn="l" rtl="0">
              <a:spcBef>
                <a:spcPts val="350"/>
              </a:spcBef>
              <a:spcAft>
                <a:spcPts val="0"/>
              </a:spcAft>
              <a:buSzPts val="1800"/>
              <a:buChar char="■"/>
              <a:defRPr/>
            </a:lvl7pPr>
            <a:lvl8pPr marL="3657600" lvl="7" indent="-342900" algn="l" rtl="0">
              <a:spcBef>
                <a:spcPts val="350"/>
              </a:spcBef>
              <a:spcAft>
                <a:spcPts val="0"/>
              </a:spcAft>
              <a:buSzPts val="1800"/>
              <a:buChar char="■"/>
              <a:defRPr/>
            </a:lvl8pPr>
            <a:lvl9pPr marL="4114800" lvl="8" indent="-342900" algn="l" rtl="0">
              <a:spcBef>
                <a:spcPts val="350"/>
              </a:spcBef>
              <a:spcAft>
                <a:spcPts val="0"/>
              </a:spcAft>
              <a:buSzPts val="1800"/>
              <a:buChar char="■"/>
              <a:defRPr/>
            </a:lvl9pPr>
          </a:lstStyle>
          <a:p>
            <a:endParaRPr/>
          </a:p>
        </p:txBody>
      </p:sp>
      <p:sp>
        <p:nvSpPr>
          <p:cNvPr id="43" name="Google Shape;43;p84"/>
          <p:cNvSpPr txBox="1">
            <a:spLocks noGrp="1"/>
          </p:cNvSpPr>
          <p:nvPr>
            <p:ph type="body" idx="3"/>
          </p:nvPr>
        </p:nvSpPr>
        <p:spPr>
          <a:xfrm>
            <a:off x="457200" y="1444294"/>
            <a:ext cx="4040100" cy="3941700"/>
          </a:xfrm>
          <a:prstGeom prst="rect">
            <a:avLst/>
          </a:prstGeom>
          <a:noFill/>
          <a:ln>
            <a:noFill/>
          </a:ln>
        </p:spPr>
        <p:txBody>
          <a:bodyPr spcFirstLastPara="1" wrap="square" lIns="91425" tIns="45700" rIns="91425" bIns="45700" anchor="t" anchorCtr="0">
            <a:normAutofit/>
          </a:bodyPr>
          <a:lstStyle>
            <a:lvl1pPr marL="457200" lvl="0" indent="-332232" algn="l" rtl="0">
              <a:spcBef>
                <a:spcPts val="400"/>
              </a:spcBef>
              <a:spcAft>
                <a:spcPts val="0"/>
              </a:spcAft>
              <a:buSzPts val="1632"/>
              <a:buChar char="🞂"/>
              <a:defRPr sz="2400"/>
            </a:lvl1pPr>
            <a:lvl2pPr marL="914400" lvl="1" indent="-355600" algn="l" rtl="0">
              <a:spcBef>
                <a:spcPts val="324"/>
              </a:spcBef>
              <a:spcAft>
                <a:spcPts val="0"/>
              </a:spcAft>
              <a:buSzPts val="2000"/>
              <a:buChar char="◦"/>
              <a:defRPr sz="2000"/>
            </a:lvl2pPr>
            <a:lvl3pPr marL="1371600" lvl="2" indent="-342900" algn="l" rtl="0">
              <a:spcBef>
                <a:spcPts val="350"/>
              </a:spcBef>
              <a:spcAft>
                <a:spcPts val="0"/>
              </a:spcAft>
              <a:buSzPts val="1800"/>
              <a:buChar char="●"/>
              <a:defRPr sz="1800"/>
            </a:lvl3pPr>
            <a:lvl4pPr marL="1828800" lvl="3" indent="-330200" algn="l" rtl="0">
              <a:spcBef>
                <a:spcPts val="350"/>
              </a:spcBef>
              <a:spcAft>
                <a:spcPts val="0"/>
              </a:spcAft>
              <a:buSzPts val="1600"/>
              <a:buChar char="●"/>
              <a:defRPr sz="1600"/>
            </a:lvl4pPr>
            <a:lvl5pPr marL="2286000" lvl="4" indent="-330200" algn="l" rtl="0">
              <a:spcBef>
                <a:spcPts val="350"/>
              </a:spcBef>
              <a:spcAft>
                <a:spcPts val="0"/>
              </a:spcAft>
              <a:buSzPts val="1600"/>
              <a:buChar char="●"/>
              <a:defRPr sz="1600"/>
            </a:lvl5pPr>
            <a:lvl6pPr marL="2743200" lvl="5" indent="-342900" algn="l" rtl="0">
              <a:spcBef>
                <a:spcPts val="350"/>
              </a:spcBef>
              <a:spcAft>
                <a:spcPts val="0"/>
              </a:spcAft>
              <a:buSzPts val="1800"/>
              <a:buChar char="■"/>
              <a:defRPr/>
            </a:lvl6pPr>
            <a:lvl7pPr marL="3200400" lvl="6" indent="-342900" algn="l" rtl="0">
              <a:spcBef>
                <a:spcPts val="350"/>
              </a:spcBef>
              <a:spcAft>
                <a:spcPts val="0"/>
              </a:spcAft>
              <a:buSzPts val="1800"/>
              <a:buChar char="■"/>
              <a:defRPr/>
            </a:lvl7pPr>
            <a:lvl8pPr marL="3657600" lvl="7" indent="-342900" algn="l" rtl="0">
              <a:spcBef>
                <a:spcPts val="350"/>
              </a:spcBef>
              <a:spcAft>
                <a:spcPts val="0"/>
              </a:spcAft>
              <a:buSzPts val="1800"/>
              <a:buChar char="■"/>
              <a:defRPr/>
            </a:lvl8pPr>
            <a:lvl9pPr marL="4114800" lvl="8" indent="-342900" algn="l" rtl="0">
              <a:spcBef>
                <a:spcPts val="350"/>
              </a:spcBef>
              <a:spcAft>
                <a:spcPts val="0"/>
              </a:spcAft>
              <a:buSzPts val="1800"/>
              <a:buChar char="■"/>
              <a:defRPr/>
            </a:lvl9pPr>
          </a:lstStyle>
          <a:p>
            <a:endParaRPr/>
          </a:p>
        </p:txBody>
      </p:sp>
      <p:sp>
        <p:nvSpPr>
          <p:cNvPr id="44" name="Google Shape;44;p84"/>
          <p:cNvSpPr txBox="1">
            <a:spLocks noGrp="1"/>
          </p:cNvSpPr>
          <p:nvPr>
            <p:ph type="body" idx="4"/>
          </p:nvPr>
        </p:nvSpPr>
        <p:spPr>
          <a:xfrm>
            <a:off x="4645025" y="1444294"/>
            <a:ext cx="4041900" cy="3941700"/>
          </a:xfrm>
          <a:prstGeom prst="rect">
            <a:avLst/>
          </a:prstGeom>
          <a:noFill/>
          <a:ln>
            <a:noFill/>
          </a:ln>
        </p:spPr>
        <p:txBody>
          <a:bodyPr spcFirstLastPara="1" wrap="square" lIns="91425" tIns="45700" rIns="91425" bIns="45700" anchor="t" anchorCtr="0">
            <a:normAutofit/>
          </a:bodyPr>
          <a:lstStyle>
            <a:lvl1pPr marL="457200" lvl="0" indent="-332232" algn="l" rtl="0">
              <a:spcBef>
                <a:spcPts val="0"/>
              </a:spcBef>
              <a:spcAft>
                <a:spcPts val="0"/>
              </a:spcAft>
              <a:buSzPts val="1632"/>
              <a:buChar char="🞂"/>
              <a:defRPr sz="2400"/>
            </a:lvl1pPr>
            <a:lvl2pPr marL="914400" lvl="1" indent="-355600" algn="l" rtl="0">
              <a:spcBef>
                <a:spcPts val="324"/>
              </a:spcBef>
              <a:spcAft>
                <a:spcPts val="0"/>
              </a:spcAft>
              <a:buSzPts val="2000"/>
              <a:buChar char="◦"/>
              <a:defRPr sz="2000"/>
            </a:lvl2pPr>
            <a:lvl3pPr marL="1371600" lvl="2" indent="-342900" algn="l" rtl="0">
              <a:spcBef>
                <a:spcPts val="350"/>
              </a:spcBef>
              <a:spcAft>
                <a:spcPts val="0"/>
              </a:spcAft>
              <a:buSzPts val="1800"/>
              <a:buChar char="●"/>
              <a:defRPr sz="1800"/>
            </a:lvl3pPr>
            <a:lvl4pPr marL="1828800" lvl="3" indent="-330200" algn="l" rtl="0">
              <a:spcBef>
                <a:spcPts val="350"/>
              </a:spcBef>
              <a:spcAft>
                <a:spcPts val="0"/>
              </a:spcAft>
              <a:buSzPts val="1600"/>
              <a:buChar char="●"/>
              <a:defRPr sz="1600"/>
            </a:lvl4pPr>
            <a:lvl5pPr marL="2286000" lvl="4" indent="-330200" algn="l" rtl="0">
              <a:spcBef>
                <a:spcPts val="350"/>
              </a:spcBef>
              <a:spcAft>
                <a:spcPts val="0"/>
              </a:spcAft>
              <a:buSzPts val="1600"/>
              <a:buChar char="●"/>
              <a:defRPr sz="1600"/>
            </a:lvl5pPr>
            <a:lvl6pPr marL="2743200" lvl="5" indent="-342900" algn="l" rtl="0">
              <a:spcBef>
                <a:spcPts val="350"/>
              </a:spcBef>
              <a:spcAft>
                <a:spcPts val="0"/>
              </a:spcAft>
              <a:buSzPts val="1800"/>
              <a:buChar char="■"/>
              <a:defRPr/>
            </a:lvl6pPr>
            <a:lvl7pPr marL="3200400" lvl="6" indent="-342900" algn="l" rtl="0">
              <a:spcBef>
                <a:spcPts val="350"/>
              </a:spcBef>
              <a:spcAft>
                <a:spcPts val="0"/>
              </a:spcAft>
              <a:buSzPts val="1800"/>
              <a:buChar char="■"/>
              <a:defRPr/>
            </a:lvl7pPr>
            <a:lvl8pPr marL="3657600" lvl="7" indent="-342900" algn="l" rtl="0">
              <a:spcBef>
                <a:spcPts val="350"/>
              </a:spcBef>
              <a:spcAft>
                <a:spcPts val="0"/>
              </a:spcAft>
              <a:buSzPts val="1800"/>
              <a:buChar char="■"/>
              <a:defRPr/>
            </a:lvl8pPr>
            <a:lvl9pPr marL="4114800" lvl="8" indent="-342900" algn="l" rtl="0">
              <a:spcBef>
                <a:spcPts val="350"/>
              </a:spcBef>
              <a:spcAft>
                <a:spcPts val="0"/>
              </a:spcAft>
              <a:buSzPts val="1800"/>
              <a:buChar char="■"/>
              <a:defRPr/>
            </a:lvl9pPr>
          </a:lstStyle>
          <a:p>
            <a:endParaRPr/>
          </a:p>
        </p:txBody>
      </p:sp>
      <p:sp>
        <p:nvSpPr>
          <p:cNvPr id="45" name="Google Shape;45;p84"/>
          <p:cNvSpPr txBox="1">
            <a:spLocks noGrp="1"/>
          </p:cNvSpPr>
          <p:nvPr>
            <p:ph type="dt" idx="10"/>
          </p:nvPr>
        </p:nvSpPr>
        <p:spPr>
          <a:xfrm>
            <a:off x="6727032" y="6407944"/>
            <a:ext cx="1920300" cy="3657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6" name="Google Shape;46;p84"/>
          <p:cNvSpPr txBox="1">
            <a:spLocks noGrp="1"/>
          </p:cNvSpPr>
          <p:nvPr>
            <p:ph type="ftr" idx="11"/>
          </p:nvPr>
        </p:nvSpPr>
        <p:spPr>
          <a:xfrm>
            <a:off x="4380072" y="6407944"/>
            <a:ext cx="2350800" cy="365100"/>
          </a:xfrm>
          <a:prstGeom prst="rect">
            <a:avLst/>
          </a:prstGeom>
          <a:noFill/>
          <a:ln>
            <a:noFill/>
          </a:ln>
        </p:spPr>
        <p:txBody>
          <a:bodyPr spcFirstLastPara="1" wrap="square" lIns="91425" tIns="45700" rIns="91425" bIns="4570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 name="Google Shape;47;p84"/>
          <p:cNvSpPr txBox="1">
            <a:spLocks noGrp="1"/>
          </p:cNvSpPr>
          <p:nvPr>
            <p:ph type="sldNum" idx="12"/>
          </p:nvPr>
        </p:nvSpPr>
        <p:spPr>
          <a:xfrm>
            <a:off x="8647272" y="6407944"/>
            <a:ext cx="365700" cy="365100"/>
          </a:xfrm>
          <a:prstGeom prst="rect">
            <a:avLst/>
          </a:prstGeom>
          <a:noFill/>
          <a:ln>
            <a:noFill/>
          </a:ln>
        </p:spPr>
        <p:txBody>
          <a:bodyPr spcFirstLastPara="1" wrap="square" lIns="91425" tIns="45700" rIns="91425" bIns="4570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85"/>
          <p:cNvSpPr txBox="1">
            <a:spLocks noGrp="1"/>
          </p:cNvSpPr>
          <p:nvPr>
            <p:ph type="dt" idx="10"/>
          </p:nvPr>
        </p:nvSpPr>
        <p:spPr>
          <a:xfrm>
            <a:off x="6727032" y="6407944"/>
            <a:ext cx="1920300" cy="3657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0" name="Google Shape;50;p85"/>
          <p:cNvSpPr txBox="1">
            <a:spLocks noGrp="1"/>
          </p:cNvSpPr>
          <p:nvPr>
            <p:ph type="ftr" idx="11"/>
          </p:nvPr>
        </p:nvSpPr>
        <p:spPr>
          <a:xfrm>
            <a:off x="4380072" y="6407944"/>
            <a:ext cx="2350800" cy="365100"/>
          </a:xfrm>
          <a:prstGeom prst="rect">
            <a:avLst/>
          </a:prstGeom>
          <a:noFill/>
          <a:ln>
            <a:noFill/>
          </a:ln>
        </p:spPr>
        <p:txBody>
          <a:bodyPr spcFirstLastPara="1" wrap="square" lIns="91425" tIns="45700" rIns="91425" bIns="4570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1" name="Google Shape;51;p85"/>
          <p:cNvSpPr txBox="1">
            <a:spLocks noGrp="1"/>
          </p:cNvSpPr>
          <p:nvPr>
            <p:ph type="sldNum" idx="12"/>
          </p:nvPr>
        </p:nvSpPr>
        <p:spPr>
          <a:xfrm>
            <a:off x="8647272" y="6407944"/>
            <a:ext cx="365700" cy="365100"/>
          </a:xfrm>
          <a:prstGeom prst="rect">
            <a:avLst/>
          </a:prstGeom>
          <a:noFill/>
          <a:ln>
            <a:noFill/>
          </a:ln>
        </p:spPr>
        <p:txBody>
          <a:bodyPr spcFirstLastPara="1" wrap="square" lIns="91425" tIns="45700" rIns="91425" bIns="4570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52"/>
        <p:cNvGrpSpPr/>
        <p:nvPr/>
      </p:nvGrpSpPr>
      <p:grpSpPr>
        <a:xfrm>
          <a:off x="0" y="0"/>
          <a:ext cx="0" cy="0"/>
          <a:chOff x="0" y="0"/>
          <a:chExt cx="0" cy="0"/>
        </a:xfrm>
      </p:grpSpPr>
      <p:sp>
        <p:nvSpPr>
          <p:cNvPr id="53" name="Google Shape;53;p86"/>
          <p:cNvSpPr txBox="1">
            <a:spLocks noGrp="1"/>
          </p:cNvSpPr>
          <p:nvPr>
            <p:ph type="sldNum" idx="12"/>
          </p:nvPr>
        </p:nvSpPr>
        <p:spPr>
          <a:xfrm>
            <a:off x="6767261" y="6356354"/>
            <a:ext cx="2133600" cy="365100"/>
          </a:xfrm>
          <a:prstGeom prst="rect">
            <a:avLst/>
          </a:prstGeom>
          <a:noFill/>
          <a:ln>
            <a:noFill/>
          </a:ln>
        </p:spPr>
        <p:txBody>
          <a:bodyPr spcFirstLastPara="1" wrap="square" lIns="91425" tIns="45700" rIns="91425" bIns="45700" anchor="b" anchorCtr="0">
            <a:noAutofit/>
          </a:bodyPr>
          <a:lstStyle>
            <a:lvl1pPr marL="0" lvl="0" indent="0" algn="r" rtl="0">
              <a:spcBef>
                <a:spcPts val="0"/>
              </a:spcBef>
              <a:buNone/>
              <a:defRPr sz="1000" b="0">
                <a:solidFill>
                  <a:schemeClr val="dk1"/>
                </a:solidFill>
                <a:latin typeface="Lucida Sans"/>
                <a:ea typeface="Lucida Sans"/>
                <a:cs typeface="Lucida Sans"/>
                <a:sym typeface="Lucida Sans"/>
              </a:defRPr>
            </a:lvl1pPr>
            <a:lvl2pPr marL="0" lvl="1" indent="0" algn="r" rtl="0">
              <a:spcBef>
                <a:spcPts val="0"/>
              </a:spcBef>
              <a:buNone/>
              <a:defRPr sz="1000" b="0">
                <a:solidFill>
                  <a:schemeClr val="dk1"/>
                </a:solidFill>
                <a:latin typeface="Lucida Sans"/>
                <a:ea typeface="Lucida Sans"/>
                <a:cs typeface="Lucida Sans"/>
                <a:sym typeface="Lucida Sans"/>
              </a:defRPr>
            </a:lvl2pPr>
            <a:lvl3pPr marL="0" lvl="2" indent="0" algn="r" rtl="0">
              <a:spcBef>
                <a:spcPts val="0"/>
              </a:spcBef>
              <a:buNone/>
              <a:defRPr sz="1000" b="0">
                <a:solidFill>
                  <a:schemeClr val="dk1"/>
                </a:solidFill>
                <a:latin typeface="Lucida Sans"/>
                <a:ea typeface="Lucida Sans"/>
                <a:cs typeface="Lucida Sans"/>
                <a:sym typeface="Lucida Sans"/>
              </a:defRPr>
            </a:lvl3pPr>
            <a:lvl4pPr marL="0" lvl="3" indent="0" algn="r" rtl="0">
              <a:spcBef>
                <a:spcPts val="0"/>
              </a:spcBef>
              <a:buNone/>
              <a:defRPr sz="1000" b="0">
                <a:solidFill>
                  <a:schemeClr val="dk1"/>
                </a:solidFill>
                <a:latin typeface="Lucida Sans"/>
                <a:ea typeface="Lucida Sans"/>
                <a:cs typeface="Lucida Sans"/>
                <a:sym typeface="Lucida Sans"/>
              </a:defRPr>
            </a:lvl4pPr>
            <a:lvl5pPr marL="0" lvl="4" indent="0" algn="r" rtl="0">
              <a:spcBef>
                <a:spcPts val="0"/>
              </a:spcBef>
              <a:buNone/>
              <a:defRPr sz="1000" b="0">
                <a:solidFill>
                  <a:schemeClr val="dk1"/>
                </a:solidFill>
                <a:latin typeface="Lucida Sans"/>
                <a:ea typeface="Lucida Sans"/>
                <a:cs typeface="Lucida Sans"/>
                <a:sym typeface="Lucida Sans"/>
              </a:defRPr>
            </a:lvl5pPr>
            <a:lvl6pPr marL="0" lvl="5" indent="0" algn="r" rtl="0">
              <a:spcBef>
                <a:spcPts val="0"/>
              </a:spcBef>
              <a:buNone/>
              <a:defRPr sz="1000" b="0">
                <a:solidFill>
                  <a:schemeClr val="dk1"/>
                </a:solidFill>
                <a:latin typeface="Lucida Sans"/>
                <a:ea typeface="Lucida Sans"/>
                <a:cs typeface="Lucida Sans"/>
                <a:sym typeface="Lucida Sans"/>
              </a:defRPr>
            </a:lvl6pPr>
            <a:lvl7pPr marL="0" lvl="6" indent="0" algn="r" rtl="0">
              <a:spcBef>
                <a:spcPts val="0"/>
              </a:spcBef>
              <a:buNone/>
              <a:defRPr sz="1000" b="0">
                <a:solidFill>
                  <a:schemeClr val="dk1"/>
                </a:solidFill>
                <a:latin typeface="Lucida Sans"/>
                <a:ea typeface="Lucida Sans"/>
                <a:cs typeface="Lucida Sans"/>
                <a:sym typeface="Lucida Sans"/>
              </a:defRPr>
            </a:lvl7pPr>
            <a:lvl8pPr marL="0" lvl="7" indent="0" algn="r" rtl="0">
              <a:spcBef>
                <a:spcPts val="0"/>
              </a:spcBef>
              <a:buNone/>
              <a:defRPr sz="1000" b="0">
                <a:solidFill>
                  <a:schemeClr val="dk1"/>
                </a:solidFill>
                <a:latin typeface="Lucida Sans"/>
                <a:ea typeface="Lucida Sans"/>
                <a:cs typeface="Lucida Sans"/>
                <a:sym typeface="Lucida Sans"/>
              </a:defRPr>
            </a:lvl8pPr>
            <a:lvl9pPr marL="0" lvl="8" indent="0" algn="r" rtl="0">
              <a:spcBef>
                <a:spcPts val="0"/>
              </a:spcBef>
              <a:buNone/>
              <a:defRPr sz="1000" b="0">
                <a:solidFill>
                  <a:schemeClr val="dk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B1B1B1"/>
            </a:gs>
            <a:gs pos="40000">
              <a:srgbClr val="9E9E9E"/>
            </a:gs>
            <a:gs pos="100000">
              <a:schemeClr val="dk1"/>
            </a:gs>
          </a:gsLst>
          <a:path path="circle">
            <a:fillToRect l="100000" b="100000"/>
          </a:path>
          <a:tileRect t="-100000" r="-100000"/>
        </a:gradFill>
        <a:effectLst/>
      </p:bgPr>
    </p:bg>
    <p:spTree>
      <p:nvGrpSpPr>
        <p:cNvPr id="1" name="Shape 54"/>
        <p:cNvGrpSpPr/>
        <p:nvPr/>
      </p:nvGrpSpPr>
      <p:grpSpPr>
        <a:xfrm>
          <a:off x="0" y="0"/>
          <a:ext cx="0" cy="0"/>
          <a:chOff x="0" y="0"/>
          <a:chExt cx="0" cy="0"/>
        </a:xfrm>
      </p:grpSpPr>
      <p:sp>
        <p:nvSpPr>
          <p:cNvPr id="55" name="Google Shape;55;p87"/>
          <p:cNvSpPr txBox="1">
            <a:spLocks noGrp="1"/>
          </p:cNvSpPr>
          <p:nvPr>
            <p:ph type="title"/>
          </p:nvPr>
        </p:nvSpPr>
        <p:spPr>
          <a:xfrm>
            <a:off x="722376" y="1059712"/>
            <a:ext cx="7772400" cy="1828800"/>
          </a:xfrm>
          <a:prstGeom prst="rect">
            <a:avLst/>
          </a:prstGeom>
          <a:noFill/>
          <a:ln>
            <a:noFill/>
          </a:ln>
        </p:spPr>
        <p:txBody>
          <a:bodyPr spcFirstLastPara="1" wrap="square" lIns="91425" tIns="45700" rIns="91425" bIns="45700" anchor="b" anchorCtr="0">
            <a:normAutofit/>
          </a:bodyPr>
          <a:lstStyle>
            <a:lvl1pPr lvl="0" algn="r" rtl="0">
              <a:spcBef>
                <a:spcPts val="0"/>
              </a:spcBef>
              <a:spcAft>
                <a:spcPts val="0"/>
              </a:spcAft>
              <a:buClr>
                <a:schemeClr val="lt2"/>
              </a:buClr>
              <a:buSzPts val="4800"/>
              <a:buFont typeface="Lucida Sans"/>
              <a:buNone/>
              <a:defRPr sz="4800"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6" name="Google Shape;56;p87"/>
          <p:cNvSpPr txBox="1">
            <a:spLocks noGrp="1"/>
          </p:cNvSpPr>
          <p:nvPr>
            <p:ph type="body" idx="1"/>
          </p:nvPr>
        </p:nvSpPr>
        <p:spPr>
          <a:xfrm>
            <a:off x="3922713" y="2931712"/>
            <a:ext cx="4572000" cy="1455000"/>
          </a:xfrm>
          <a:prstGeom prst="rect">
            <a:avLst/>
          </a:prstGeom>
          <a:noFill/>
          <a:ln>
            <a:noFill/>
          </a:ln>
        </p:spPr>
        <p:txBody>
          <a:bodyPr spcFirstLastPara="1" wrap="square" lIns="91425" tIns="45700" rIns="91425" bIns="45700" anchor="t" anchorCtr="0">
            <a:normAutofit/>
          </a:bodyPr>
          <a:lstStyle>
            <a:lvl1pPr marL="457200" lvl="0" indent="-228600" algn="l" rtl="0">
              <a:spcBef>
                <a:spcPts val="400"/>
              </a:spcBef>
              <a:spcAft>
                <a:spcPts val="0"/>
              </a:spcAft>
              <a:buSzPts val="1564"/>
              <a:buNone/>
              <a:defRPr sz="2300">
                <a:solidFill>
                  <a:schemeClr val="lt1"/>
                </a:solidFill>
              </a:defRPr>
            </a:lvl1pPr>
            <a:lvl2pPr marL="914400" lvl="1" indent="-228600" algn="l" rtl="0">
              <a:spcBef>
                <a:spcPts val="324"/>
              </a:spcBef>
              <a:spcAft>
                <a:spcPts val="0"/>
              </a:spcAft>
              <a:buSzPts val="1800"/>
              <a:buNone/>
              <a:defRPr sz="1800">
                <a:solidFill>
                  <a:schemeClr val="lt1"/>
                </a:solidFill>
              </a:defRPr>
            </a:lvl2pPr>
            <a:lvl3pPr marL="1371600" lvl="2" indent="-228600" algn="l" rtl="0">
              <a:spcBef>
                <a:spcPts val="350"/>
              </a:spcBef>
              <a:spcAft>
                <a:spcPts val="0"/>
              </a:spcAft>
              <a:buSzPts val="1600"/>
              <a:buNone/>
              <a:defRPr sz="1600">
                <a:solidFill>
                  <a:schemeClr val="lt1"/>
                </a:solidFill>
              </a:defRPr>
            </a:lvl3pPr>
            <a:lvl4pPr marL="1828800" lvl="3" indent="-228600" algn="l" rtl="0">
              <a:spcBef>
                <a:spcPts val="350"/>
              </a:spcBef>
              <a:spcAft>
                <a:spcPts val="0"/>
              </a:spcAft>
              <a:buSzPts val="1400"/>
              <a:buNone/>
              <a:defRPr sz="1400">
                <a:solidFill>
                  <a:schemeClr val="lt1"/>
                </a:solidFill>
              </a:defRPr>
            </a:lvl4pPr>
            <a:lvl5pPr marL="2286000" lvl="4" indent="-228600" algn="l" rtl="0">
              <a:spcBef>
                <a:spcPts val="350"/>
              </a:spcBef>
              <a:spcAft>
                <a:spcPts val="0"/>
              </a:spcAft>
              <a:buSzPts val="1400"/>
              <a:buNone/>
              <a:defRPr sz="1400">
                <a:solidFill>
                  <a:schemeClr val="lt1"/>
                </a:solidFill>
              </a:defRPr>
            </a:lvl5pPr>
            <a:lvl6pPr marL="2743200" lvl="5" indent="-342900" algn="l" rtl="0">
              <a:spcBef>
                <a:spcPts val="350"/>
              </a:spcBef>
              <a:spcAft>
                <a:spcPts val="0"/>
              </a:spcAft>
              <a:buSzPts val="1800"/>
              <a:buChar char="■"/>
              <a:defRPr/>
            </a:lvl6pPr>
            <a:lvl7pPr marL="3200400" lvl="6" indent="-342900" algn="l" rtl="0">
              <a:spcBef>
                <a:spcPts val="350"/>
              </a:spcBef>
              <a:spcAft>
                <a:spcPts val="0"/>
              </a:spcAft>
              <a:buSzPts val="1800"/>
              <a:buChar char="■"/>
              <a:defRPr/>
            </a:lvl7pPr>
            <a:lvl8pPr marL="3657600" lvl="7" indent="-342900" algn="l" rtl="0">
              <a:spcBef>
                <a:spcPts val="350"/>
              </a:spcBef>
              <a:spcAft>
                <a:spcPts val="0"/>
              </a:spcAft>
              <a:buSzPts val="1800"/>
              <a:buChar char="■"/>
              <a:defRPr/>
            </a:lvl8pPr>
            <a:lvl9pPr marL="4114800" lvl="8" indent="-342900" algn="l" rtl="0">
              <a:spcBef>
                <a:spcPts val="350"/>
              </a:spcBef>
              <a:spcAft>
                <a:spcPts val="0"/>
              </a:spcAft>
              <a:buSzPts val="1800"/>
              <a:buChar char="■"/>
              <a:defRPr/>
            </a:lvl9pPr>
          </a:lstStyle>
          <a:p>
            <a:endParaRPr/>
          </a:p>
        </p:txBody>
      </p:sp>
      <p:sp>
        <p:nvSpPr>
          <p:cNvPr id="57" name="Google Shape;57;p87"/>
          <p:cNvSpPr txBox="1">
            <a:spLocks noGrp="1"/>
          </p:cNvSpPr>
          <p:nvPr>
            <p:ph type="dt" idx="10"/>
          </p:nvPr>
        </p:nvSpPr>
        <p:spPr>
          <a:xfrm>
            <a:off x="6727032" y="6407944"/>
            <a:ext cx="1920300" cy="3657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8" name="Google Shape;58;p87"/>
          <p:cNvSpPr txBox="1">
            <a:spLocks noGrp="1"/>
          </p:cNvSpPr>
          <p:nvPr>
            <p:ph type="ftr" idx="11"/>
          </p:nvPr>
        </p:nvSpPr>
        <p:spPr>
          <a:xfrm>
            <a:off x="4380072" y="6407944"/>
            <a:ext cx="2350800" cy="365100"/>
          </a:xfrm>
          <a:prstGeom prst="rect">
            <a:avLst/>
          </a:prstGeom>
          <a:noFill/>
          <a:ln>
            <a:noFill/>
          </a:ln>
        </p:spPr>
        <p:txBody>
          <a:bodyPr spcFirstLastPara="1" wrap="square" lIns="91425" tIns="45700" rIns="91425" bIns="4570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 name="Google Shape;59;p87"/>
          <p:cNvSpPr txBox="1">
            <a:spLocks noGrp="1"/>
          </p:cNvSpPr>
          <p:nvPr>
            <p:ph type="sldNum" idx="12"/>
          </p:nvPr>
        </p:nvSpPr>
        <p:spPr>
          <a:xfrm>
            <a:off x="8647272" y="6407944"/>
            <a:ext cx="365700" cy="365100"/>
          </a:xfrm>
          <a:prstGeom prst="rect">
            <a:avLst/>
          </a:prstGeom>
          <a:noFill/>
          <a:ln>
            <a:noFill/>
          </a:ln>
        </p:spPr>
        <p:txBody>
          <a:bodyPr spcFirstLastPara="1" wrap="square" lIns="91425" tIns="45700" rIns="91425" bIns="4570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0" name="Google Shape;60;p87"/>
          <p:cNvSpPr/>
          <p:nvPr/>
        </p:nvSpPr>
        <p:spPr>
          <a:xfrm>
            <a:off x="3636680" y="3005472"/>
            <a:ext cx="183000" cy="228600"/>
          </a:xfrm>
          <a:prstGeom prst="chevron">
            <a:avLst>
              <a:gd name="adj" fmla="val 50000"/>
            </a:avLst>
          </a:prstGeom>
          <a:gradFill>
            <a:gsLst>
              <a:gs pos="0">
                <a:srgbClr val="3B3C72"/>
              </a:gs>
              <a:gs pos="72000">
                <a:srgbClr val="6C6CA2"/>
              </a:gs>
              <a:gs pos="100000">
                <a:srgbClr val="8F90B3"/>
              </a:gs>
            </a:gsLst>
            <a:lin ang="16200038" scaled="0"/>
          </a:gradFill>
          <a:ln w="9525" cap="rnd" cmpd="sng">
            <a:solidFill>
              <a:srgbClr val="3C3D64"/>
            </a:solidFill>
            <a:prstDash val="solid"/>
            <a:round/>
            <a:headEnd type="none" w="sm" len="sm"/>
            <a:tailEnd type="none" w="sm" len="sm"/>
          </a:ln>
          <a:effectLst>
            <a:outerShdw blurRad="50800" dist="25400" dir="5400000">
              <a:srgbClr val="000000">
                <a:alpha val="4588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ucida Sans"/>
              <a:ea typeface="Lucida Sans"/>
              <a:cs typeface="Lucida Sans"/>
              <a:sym typeface="Lucida Sans"/>
            </a:endParaRPr>
          </a:p>
        </p:txBody>
      </p:sp>
      <p:sp>
        <p:nvSpPr>
          <p:cNvPr id="61" name="Google Shape;61;p87"/>
          <p:cNvSpPr/>
          <p:nvPr/>
        </p:nvSpPr>
        <p:spPr>
          <a:xfrm>
            <a:off x="3450264" y="3005472"/>
            <a:ext cx="183000" cy="228600"/>
          </a:xfrm>
          <a:prstGeom prst="chevron">
            <a:avLst>
              <a:gd name="adj" fmla="val 50000"/>
            </a:avLst>
          </a:prstGeom>
          <a:gradFill>
            <a:gsLst>
              <a:gs pos="0">
                <a:srgbClr val="3B3C72"/>
              </a:gs>
              <a:gs pos="72000">
                <a:srgbClr val="6C6CA2"/>
              </a:gs>
              <a:gs pos="100000">
                <a:srgbClr val="8F90B3"/>
              </a:gs>
            </a:gsLst>
            <a:lin ang="16200038" scaled="0"/>
          </a:gradFill>
          <a:ln w="9525" cap="rnd" cmpd="sng">
            <a:solidFill>
              <a:srgbClr val="3C3D64"/>
            </a:solidFill>
            <a:prstDash val="solid"/>
            <a:round/>
            <a:headEnd type="none" w="sm" len="sm"/>
            <a:tailEnd type="none" w="sm" len="sm"/>
          </a:ln>
          <a:effectLst>
            <a:outerShdw blurRad="50800" dist="25400" dir="5400000">
              <a:srgbClr val="000000">
                <a:alpha val="4588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Lucida Sans"/>
              <a:ea typeface="Lucida Sans"/>
              <a:cs typeface="Lucida Sans"/>
              <a:sym typeface="Lucida San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bg>
      <p:bgPr>
        <a:gradFill>
          <a:gsLst>
            <a:gs pos="0">
              <a:srgbClr val="B1B1B1"/>
            </a:gs>
            <a:gs pos="40000">
              <a:srgbClr val="9E9E9E"/>
            </a:gs>
            <a:gs pos="100000">
              <a:schemeClr val="dk1"/>
            </a:gs>
          </a:gsLst>
          <a:path path="circle">
            <a:fillToRect l="100000" b="100000"/>
          </a:path>
          <a:tileRect t="-100000" r="-100000"/>
        </a:gradFill>
        <a:effectLst/>
      </p:bgPr>
    </p:bg>
    <p:spTree>
      <p:nvGrpSpPr>
        <p:cNvPr id="1" name="Shape 62"/>
        <p:cNvGrpSpPr/>
        <p:nvPr/>
      </p:nvGrpSpPr>
      <p:grpSpPr>
        <a:xfrm>
          <a:off x="0" y="0"/>
          <a:ext cx="0" cy="0"/>
          <a:chOff x="0" y="0"/>
          <a:chExt cx="0" cy="0"/>
        </a:xfrm>
      </p:grpSpPr>
      <p:sp>
        <p:nvSpPr>
          <p:cNvPr id="63" name="Google Shape;63;p88"/>
          <p:cNvSpPr txBox="1">
            <a:spLocks noGrp="1"/>
          </p:cNvSpPr>
          <p:nvPr>
            <p:ph type="body" idx="1"/>
          </p:nvPr>
        </p:nvSpPr>
        <p:spPr>
          <a:xfrm>
            <a:off x="457200" y="1481328"/>
            <a:ext cx="4038600" cy="4526100"/>
          </a:xfrm>
          <a:prstGeom prst="rect">
            <a:avLst/>
          </a:prstGeom>
          <a:noFill/>
          <a:ln>
            <a:noFill/>
          </a:ln>
        </p:spPr>
        <p:txBody>
          <a:bodyPr spcFirstLastPara="1" wrap="square" lIns="91425" tIns="45700" rIns="91425" bIns="45700" anchor="t" anchorCtr="0">
            <a:normAutofit/>
          </a:bodyPr>
          <a:lstStyle>
            <a:lvl1pPr marL="457200" lvl="0" indent="-349504" algn="l" rtl="0">
              <a:spcBef>
                <a:spcPts val="400"/>
              </a:spcBef>
              <a:spcAft>
                <a:spcPts val="0"/>
              </a:spcAft>
              <a:buSzPts val="1904"/>
              <a:buChar char="🞂"/>
              <a:defRPr sz="2800"/>
            </a:lvl1pPr>
            <a:lvl2pPr marL="914400" lvl="1" indent="-381000" algn="l" rtl="0">
              <a:spcBef>
                <a:spcPts val="324"/>
              </a:spcBef>
              <a:spcAft>
                <a:spcPts val="0"/>
              </a:spcAft>
              <a:buSzPts val="2400"/>
              <a:buChar char="◦"/>
              <a:defRPr sz="2400"/>
            </a:lvl2pPr>
            <a:lvl3pPr marL="1371600" lvl="2" indent="-355600" algn="l" rtl="0">
              <a:spcBef>
                <a:spcPts val="350"/>
              </a:spcBef>
              <a:spcAft>
                <a:spcPts val="0"/>
              </a:spcAft>
              <a:buSzPts val="2000"/>
              <a:buChar char="●"/>
              <a:defRPr sz="2000"/>
            </a:lvl3pPr>
            <a:lvl4pPr marL="1828800" lvl="3" indent="-342900" algn="l" rtl="0">
              <a:spcBef>
                <a:spcPts val="350"/>
              </a:spcBef>
              <a:spcAft>
                <a:spcPts val="0"/>
              </a:spcAft>
              <a:buSzPts val="1800"/>
              <a:buChar char="●"/>
              <a:defRPr sz="1800"/>
            </a:lvl4pPr>
            <a:lvl5pPr marL="2286000" lvl="4" indent="-342900" algn="l" rtl="0">
              <a:spcBef>
                <a:spcPts val="350"/>
              </a:spcBef>
              <a:spcAft>
                <a:spcPts val="0"/>
              </a:spcAft>
              <a:buSzPts val="1800"/>
              <a:buChar char="●"/>
              <a:defRPr sz="1800"/>
            </a:lvl5pPr>
            <a:lvl6pPr marL="2743200" lvl="5" indent="-342900" algn="l" rtl="0">
              <a:spcBef>
                <a:spcPts val="350"/>
              </a:spcBef>
              <a:spcAft>
                <a:spcPts val="0"/>
              </a:spcAft>
              <a:buSzPts val="1800"/>
              <a:buChar char="■"/>
              <a:defRPr/>
            </a:lvl6pPr>
            <a:lvl7pPr marL="3200400" lvl="6" indent="-342900" algn="l" rtl="0">
              <a:spcBef>
                <a:spcPts val="350"/>
              </a:spcBef>
              <a:spcAft>
                <a:spcPts val="0"/>
              </a:spcAft>
              <a:buSzPts val="1800"/>
              <a:buChar char="■"/>
              <a:defRPr/>
            </a:lvl7pPr>
            <a:lvl8pPr marL="3657600" lvl="7" indent="-342900" algn="l" rtl="0">
              <a:spcBef>
                <a:spcPts val="350"/>
              </a:spcBef>
              <a:spcAft>
                <a:spcPts val="0"/>
              </a:spcAft>
              <a:buSzPts val="1800"/>
              <a:buChar char="■"/>
              <a:defRPr/>
            </a:lvl8pPr>
            <a:lvl9pPr marL="4114800" lvl="8" indent="-342900" algn="l" rtl="0">
              <a:spcBef>
                <a:spcPts val="350"/>
              </a:spcBef>
              <a:spcAft>
                <a:spcPts val="0"/>
              </a:spcAft>
              <a:buSzPts val="1800"/>
              <a:buChar char="■"/>
              <a:defRPr/>
            </a:lvl9pPr>
          </a:lstStyle>
          <a:p>
            <a:endParaRPr/>
          </a:p>
        </p:txBody>
      </p:sp>
      <p:sp>
        <p:nvSpPr>
          <p:cNvPr id="64" name="Google Shape;64;p88"/>
          <p:cNvSpPr txBox="1">
            <a:spLocks noGrp="1"/>
          </p:cNvSpPr>
          <p:nvPr>
            <p:ph type="body" idx="2"/>
          </p:nvPr>
        </p:nvSpPr>
        <p:spPr>
          <a:xfrm>
            <a:off x="4648200" y="1481328"/>
            <a:ext cx="4038600" cy="4526100"/>
          </a:xfrm>
          <a:prstGeom prst="rect">
            <a:avLst/>
          </a:prstGeom>
          <a:noFill/>
          <a:ln>
            <a:noFill/>
          </a:ln>
        </p:spPr>
        <p:txBody>
          <a:bodyPr spcFirstLastPara="1" wrap="square" lIns="91425" tIns="45700" rIns="91425" bIns="45700" anchor="t" anchorCtr="0">
            <a:normAutofit/>
          </a:bodyPr>
          <a:lstStyle>
            <a:lvl1pPr marL="457200" lvl="0" indent="-349504" algn="l" rtl="0">
              <a:spcBef>
                <a:spcPts val="400"/>
              </a:spcBef>
              <a:spcAft>
                <a:spcPts val="0"/>
              </a:spcAft>
              <a:buSzPts val="1904"/>
              <a:buChar char="🞂"/>
              <a:defRPr sz="2800"/>
            </a:lvl1pPr>
            <a:lvl2pPr marL="914400" lvl="1" indent="-381000" algn="l" rtl="0">
              <a:spcBef>
                <a:spcPts val="324"/>
              </a:spcBef>
              <a:spcAft>
                <a:spcPts val="0"/>
              </a:spcAft>
              <a:buSzPts val="2400"/>
              <a:buChar char="◦"/>
              <a:defRPr sz="2400"/>
            </a:lvl2pPr>
            <a:lvl3pPr marL="1371600" lvl="2" indent="-355600" algn="l" rtl="0">
              <a:spcBef>
                <a:spcPts val="350"/>
              </a:spcBef>
              <a:spcAft>
                <a:spcPts val="0"/>
              </a:spcAft>
              <a:buSzPts val="2000"/>
              <a:buChar char="●"/>
              <a:defRPr sz="2000"/>
            </a:lvl3pPr>
            <a:lvl4pPr marL="1828800" lvl="3" indent="-342900" algn="l" rtl="0">
              <a:spcBef>
                <a:spcPts val="350"/>
              </a:spcBef>
              <a:spcAft>
                <a:spcPts val="0"/>
              </a:spcAft>
              <a:buSzPts val="1800"/>
              <a:buChar char="●"/>
              <a:defRPr sz="1800"/>
            </a:lvl4pPr>
            <a:lvl5pPr marL="2286000" lvl="4" indent="-342900" algn="l" rtl="0">
              <a:spcBef>
                <a:spcPts val="350"/>
              </a:spcBef>
              <a:spcAft>
                <a:spcPts val="0"/>
              </a:spcAft>
              <a:buSzPts val="1800"/>
              <a:buChar char="●"/>
              <a:defRPr sz="1800"/>
            </a:lvl5pPr>
            <a:lvl6pPr marL="2743200" lvl="5" indent="-342900" algn="l" rtl="0">
              <a:spcBef>
                <a:spcPts val="350"/>
              </a:spcBef>
              <a:spcAft>
                <a:spcPts val="0"/>
              </a:spcAft>
              <a:buSzPts val="1800"/>
              <a:buChar char="■"/>
              <a:defRPr/>
            </a:lvl6pPr>
            <a:lvl7pPr marL="3200400" lvl="6" indent="-342900" algn="l" rtl="0">
              <a:spcBef>
                <a:spcPts val="350"/>
              </a:spcBef>
              <a:spcAft>
                <a:spcPts val="0"/>
              </a:spcAft>
              <a:buSzPts val="1800"/>
              <a:buChar char="■"/>
              <a:defRPr/>
            </a:lvl7pPr>
            <a:lvl8pPr marL="3657600" lvl="7" indent="-342900" algn="l" rtl="0">
              <a:spcBef>
                <a:spcPts val="350"/>
              </a:spcBef>
              <a:spcAft>
                <a:spcPts val="0"/>
              </a:spcAft>
              <a:buSzPts val="1800"/>
              <a:buChar char="■"/>
              <a:defRPr/>
            </a:lvl8pPr>
            <a:lvl9pPr marL="4114800" lvl="8" indent="-342900" algn="l" rtl="0">
              <a:spcBef>
                <a:spcPts val="350"/>
              </a:spcBef>
              <a:spcAft>
                <a:spcPts val="0"/>
              </a:spcAft>
              <a:buSzPts val="1800"/>
              <a:buChar char="■"/>
              <a:defRPr/>
            </a:lvl9pPr>
          </a:lstStyle>
          <a:p>
            <a:endParaRPr/>
          </a:p>
        </p:txBody>
      </p:sp>
      <p:sp>
        <p:nvSpPr>
          <p:cNvPr id="65" name="Google Shape;65;p88"/>
          <p:cNvSpPr txBox="1">
            <a:spLocks noGrp="1"/>
          </p:cNvSpPr>
          <p:nvPr>
            <p:ph type="dt" idx="10"/>
          </p:nvPr>
        </p:nvSpPr>
        <p:spPr>
          <a:xfrm>
            <a:off x="6727032" y="6407944"/>
            <a:ext cx="1920300" cy="3657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6" name="Google Shape;66;p88"/>
          <p:cNvSpPr txBox="1">
            <a:spLocks noGrp="1"/>
          </p:cNvSpPr>
          <p:nvPr>
            <p:ph type="ftr" idx="11"/>
          </p:nvPr>
        </p:nvSpPr>
        <p:spPr>
          <a:xfrm>
            <a:off x="4380072" y="6407944"/>
            <a:ext cx="2350800" cy="365100"/>
          </a:xfrm>
          <a:prstGeom prst="rect">
            <a:avLst/>
          </a:prstGeom>
          <a:noFill/>
          <a:ln>
            <a:noFill/>
          </a:ln>
        </p:spPr>
        <p:txBody>
          <a:bodyPr spcFirstLastPara="1" wrap="square" lIns="91425" tIns="45700" rIns="91425" bIns="4570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7" name="Google Shape;67;p88"/>
          <p:cNvSpPr txBox="1">
            <a:spLocks noGrp="1"/>
          </p:cNvSpPr>
          <p:nvPr>
            <p:ph type="sldNum" idx="12"/>
          </p:nvPr>
        </p:nvSpPr>
        <p:spPr>
          <a:xfrm>
            <a:off x="8647272" y="6407944"/>
            <a:ext cx="365700" cy="365100"/>
          </a:xfrm>
          <a:prstGeom prst="rect">
            <a:avLst/>
          </a:prstGeom>
          <a:noFill/>
          <a:ln>
            <a:noFill/>
          </a:ln>
        </p:spPr>
        <p:txBody>
          <a:bodyPr spcFirstLastPara="1" wrap="square" lIns="91425" tIns="45700" rIns="91425" bIns="4570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8" name="Google Shape;68;p8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lt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gradFill>
          <a:gsLst>
            <a:gs pos="0">
              <a:srgbClr val="B1B1B1"/>
            </a:gs>
            <a:gs pos="40000">
              <a:srgbClr val="9E9E9E"/>
            </a:gs>
            <a:gs pos="100000">
              <a:schemeClr val="dk1"/>
            </a:gs>
          </a:gsLst>
          <a:path path="circle">
            <a:fillToRect l="100000" b="100000"/>
          </a:path>
          <a:tileRect t="-100000" r="-100000"/>
        </a:gradFill>
        <a:effectLst/>
      </p:bgPr>
    </p:bg>
    <p:spTree>
      <p:nvGrpSpPr>
        <p:cNvPr id="1" name="Shape 69"/>
        <p:cNvGrpSpPr/>
        <p:nvPr/>
      </p:nvGrpSpPr>
      <p:grpSpPr>
        <a:xfrm>
          <a:off x="0" y="0"/>
          <a:ext cx="0" cy="0"/>
          <a:chOff x="0" y="0"/>
          <a:chExt cx="0" cy="0"/>
        </a:xfrm>
      </p:grpSpPr>
      <p:sp>
        <p:nvSpPr>
          <p:cNvPr id="70" name="Google Shape;70;p82"/>
          <p:cNvSpPr txBox="1">
            <a:spLocks noGrp="1"/>
          </p:cNvSpPr>
          <p:nvPr>
            <p:ph type="dt" idx="10"/>
          </p:nvPr>
        </p:nvSpPr>
        <p:spPr>
          <a:xfrm>
            <a:off x="6727032" y="6407944"/>
            <a:ext cx="1920300" cy="3657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1" name="Google Shape;71;p82"/>
          <p:cNvSpPr txBox="1">
            <a:spLocks noGrp="1"/>
          </p:cNvSpPr>
          <p:nvPr>
            <p:ph type="ftr" idx="11"/>
          </p:nvPr>
        </p:nvSpPr>
        <p:spPr>
          <a:xfrm>
            <a:off x="4380072" y="6407944"/>
            <a:ext cx="2350800" cy="365100"/>
          </a:xfrm>
          <a:prstGeom prst="rect">
            <a:avLst/>
          </a:prstGeom>
          <a:noFill/>
          <a:ln>
            <a:noFill/>
          </a:ln>
        </p:spPr>
        <p:txBody>
          <a:bodyPr spcFirstLastPara="1" wrap="square" lIns="91425" tIns="45700" rIns="91425" bIns="4570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2" name="Google Shape;72;p82"/>
          <p:cNvSpPr txBox="1">
            <a:spLocks noGrp="1"/>
          </p:cNvSpPr>
          <p:nvPr>
            <p:ph type="sldNum" idx="12"/>
          </p:nvPr>
        </p:nvSpPr>
        <p:spPr>
          <a:xfrm>
            <a:off x="8647272" y="6407944"/>
            <a:ext cx="365700" cy="365100"/>
          </a:xfrm>
          <a:prstGeom prst="rect">
            <a:avLst/>
          </a:prstGeom>
          <a:noFill/>
          <a:ln>
            <a:noFill/>
          </a:ln>
        </p:spPr>
        <p:txBody>
          <a:bodyPr spcFirstLastPara="1" wrap="square" lIns="91425" tIns="45700" rIns="91425" bIns="4570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3" name="Google Shape;73;p8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lt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bg>
      <p:bgPr>
        <a:blipFill rotWithShape="1">
          <a:blip r:embed="rId2">
            <a:alphaModFix/>
          </a:blip>
          <a:tile tx="0" ty="0" sx="50002" sy="50002" flip="none" algn="tl"/>
        </a:blipFill>
        <a:effectLst/>
      </p:bgPr>
    </p:bg>
    <p:spTree>
      <p:nvGrpSpPr>
        <p:cNvPr id="1" name="Shape 74"/>
        <p:cNvGrpSpPr/>
        <p:nvPr/>
      </p:nvGrpSpPr>
      <p:grpSpPr>
        <a:xfrm>
          <a:off x="0" y="0"/>
          <a:ext cx="0" cy="0"/>
          <a:chOff x="0" y="0"/>
          <a:chExt cx="0" cy="0"/>
        </a:xfrm>
      </p:grpSpPr>
      <p:sp>
        <p:nvSpPr>
          <p:cNvPr id="75" name="Google Shape;75;p89"/>
          <p:cNvSpPr txBox="1">
            <a:spLocks noGrp="1"/>
          </p:cNvSpPr>
          <p:nvPr>
            <p:ph type="title"/>
          </p:nvPr>
        </p:nvSpPr>
        <p:spPr>
          <a:xfrm>
            <a:off x="914400" y="4876800"/>
            <a:ext cx="7481700" cy="457200"/>
          </a:xfrm>
          <a:prstGeom prst="rect">
            <a:avLst/>
          </a:prstGeom>
          <a:noFill/>
          <a:ln>
            <a:noFill/>
          </a:ln>
        </p:spPr>
        <p:txBody>
          <a:bodyPr spcFirstLastPara="1" wrap="square" lIns="91425" tIns="45700" rIns="91425" bIns="45700" anchor="t" anchorCtr="0">
            <a:noAutofit/>
          </a:bodyPr>
          <a:lstStyle>
            <a:lvl1pPr lvl="0" algn="r" rtl="0">
              <a:spcBef>
                <a:spcPts val="0"/>
              </a:spcBef>
              <a:spcAft>
                <a:spcPts val="0"/>
              </a:spcAft>
              <a:buClr>
                <a:schemeClr val="accent1"/>
              </a:buClr>
              <a:buSzPts val="2500"/>
              <a:buFont typeface="Lucida Sans"/>
              <a:buNone/>
              <a:defRPr sz="2500" b="0">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 name="Google Shape;76;p89"/>
          <p:cNvSpPr txBox="1">
            <a:spLocks noGrp="1"/>
          </p:cNvSpPr>
          <p:nvPr>
            <p:ph type="body" idx="1"/>
          </p:nvPr>
        </p:nvSpPr>
        <p:spPr>
          <a:xfrm>
            <a:off x="4419600" y="5355102"/>
            <a:ext cx="3974700" cy="914400"/>
          </a:xfrm>
          <a:prstGeom prst="rect">
            <a:avLst/>
          </a:prstGeom>
          <a:noFill/>
          <a:ln>
            <a:noFill/>
          </a:ln>
        </p:spPr>
        <p:txBody>
          <a:bodyPr spcFirstLastPara="1" wrap="square" lIns="91425" tIns="45700" rIns="91425" bIns="45700" anchor="t" anchorCtr="0">
            <a:normAutofit/>
          </a:bodyPr>
          <a:lstStyle>
            <a:lvl1pPr marL="457200" lvl="0" indent="-228600" algn="r" rtl="0">
              <a:spcBef>
                <a:spcPts val="400"/>
              </a:spcBef>
              <a:spcAft>
                <a:spcPts val="0"/>
              </a:spcAft>
              <a:buSzPts val="1088"/>
              <a:buNone/>
              <a:defRPr sz="1600"/>
            </a:lvl1pPr>
            <a:lvl2pPr marL="914400" lvl="1" indent="-228600" algn="l" rtl="0">
              <a:spcBef>
                <a:spcPts val="324"/>
              </a:spcBef>
              <a:spcAft>
                <a:spcPts val="0"/>
              </a:spcAft>
              <a:buSzPts val="1200"/>
              <a:buNone/>
              <a:defRPr sz="1200"/>
            </a:lvl2pPr>
            <a:lvl3pPr marL="1371600" lvl="2" indent="-228600" algn="l" rtl="0">
              <a:spcBef>
                <a:spcPts val="350"/>
              </a:spcBef>
              <a:spcAft>
                <a:spcPts val="0"/>
              </a:spcAft>
              <a:buSzPts val="1000"/>
              <a:buNone/>
              <a:defRPr sz="1000"/>
            </a:lvl3pPr>
            <a:lvl4pPr marL="1828800" lvl="3" indent="-228600" algn="l" rtl="0">
              <a:spcBef>
                <a:spcPts val="350"/>
              </a:spcBef>
              <a:spcAft>
                <a:spcPts val="0"/>
              </a:spcAft>
              <a:buSzPts val="900"/>
              <a:buNone/>
              <a:defRPr sz="900"/>
            </a:lvl4pPr>
            <a:lvl5pPr marL="2286000" lvl="4" indent="-228600" algn="l" rtl="0">
              <a:spcBef>
                <a:spcPts val="350"/>
              </a:spcBef>
              <a:spcAft>
                <a:spcPts val="0"/>
              </a:spcAft>
              <a:buSzPts val="900"/>
              <a:buNone/>
              <a:defRPr sz="900"/>
            </a:lvl5pPr>
            <a:lvl6pPr marL="2743200" lvl="5" indent="-342900" algn="l" rtl="0">
              <a:spcBef>
                <a:spcPts val="350"/>
              </a:spcBef>
              <a:spcAft>
                <a:spcPts val="0"/>
              </a:spcAft>
              <a:buSzPts val="1800"/>
              <a:buChar char="■"/>
              <a:defRPr/>
            </a:lvl6pPr>
            <a:lvl7pPr marL="3200400" lvl="6" indent="-342900" algn="l" rtl="0">
              <a:spcBef>
                <a:spcPts val="350"/>
              </a:spcBef>
              <a:spcAft>
                <a:spcPts val="0"/>
              </a:spcAft>
              <a:buSzPts val="1800"/>
              <a:buChar char="■"/>
              <a:defRPr/>
            </a:lvl7pPr>
            <a:lvl8pPr marL="3657600" lvl="7" indent="-342900" algn="l" rtl="0">
              <a:spcBef>
                <a:spcPts val="350"/>
              </a:spcBef>
              <a:spcAft>
                <a:spcPts val="0"/>
              </a:spcAft>
              <a:buSzPts val="1800"/>
              <a:buChar char="■"/>
              <a:defRPr/>
            </a:lvl8pPr>
            <a:lvl9pPr marL="4114800" lvl="8" indent="-342900" algn="l" rtl="0">
              <a:spcBef>
                <a:spcPts val="350"/>
              </a:spcBef>
              <a:spcAft>
                <a:spcPts val="0"/>
              </a:spcAft>
              <a:buSzPts val="1800"/>
              <a:buChar char="■"/>
              <a:defRPr/>
            </a:lvl9pPr>
          </a:lstStyle>
          <a:p>
            <a:endParaRPr/>
          </a:p>
        </p:txBody>
      </p:sp>
      <p:sp>
        <p:nvSpPr>
          <p:cNvPr id="77" name="Google Shape;77;p89"/>
          <p:cNvSpPr txBox="1">
            <a:spLocks noGrp="1"/>
          </p:cNvSpPr>
          <p:nvPr>
            <p:ph type="body" idx="2"/>
          </p:nvPr>
        </p:nvSpPr>
        <p:spPr>
          <a:xfrm>
            <a:off x="914400" y="274320"/>
            <a:ext cx="7479900" cy="4572000"/>
          </a:xfrm>
          <a:prstGeom prst="rect">
            <a:avLst/>
          </a:prstGeom>
          <a:noFill/>
          <a:ln>
            <a:noFill/>
          </a:ln>
        </p:spPr>
        <p:txBody>
          <a:bodyPr spcFirstLastPara="1" wrap="square" lIns="91425" tIns="45700" rIns="91425" bIns="45700" anchor="t" anchorCtr="0">
            <a:normAutofit/>
          </a:bodyPr>
          <a:lstStyle>
            <a:lvl1pPr marL="457200" lvl="0" indent="-366776" algn="l" rtl="0">
              <a:spcBef>
                <a:spcPts val="400"/>
              </a:spcBef>
              <a:spcAft>
                <a:spcPts val="0"/>
              </a:spcAft>
              <a:buSzPts val="2176"/>
              <a:buChar char="🞂"/>
              <a:defRPr sz="3200"/>
            </a:lvl1pPr>
            <a:lvl2pPr marL="914400" lvl="1" indent="-406400" algn="l" rtl="0">
              <a:spcBef>
                <a:spcPts val="324"/>
              </a:spcBef>
              <a:spcAft>
                <a:spcPts val="0"/>
              </a:spcAft>
              <a:buSzPts val="2800"/>
              <a:buChar char="◦"/>
              <a:defRPr sz="2800"/>
            </a:lvl2pPr>
            <a:lvl3pPr marL="1371600" lvl="2" indent="-381000" algn="l" rtl="0">
              <a:spcBef>
                <a:spcPts val="350"/>
              </a:spcBef>
              <a:spcAft>
                <a:spcPts val="0"/>
              </a:spcAft>
              <a:buSzPts val="2400"/>
              <a:buChar char="●"/>
              <a:defRPr sz="2400"/>
            </a:lvl3pPr>
            <a:lvl4pPr marL="1828800" lvl="3" indent="-355600" algn="l" rtl="0">
              <a:spcBef>
                <a:spcPts val="350"/>
              </a:spcBef>
              <a:spcAft>
                <a:spcPts val="0"/>
              </a:spcAft>
              <a:buSzPts val="2000"/>
              <a:buChar char="●"/>
              <a:defRPr sz="2000"/>
            </a:lvl4pPr>
            <a:lvl5pPr marL="2286000" lvl="4" indent="-355600" algn="l" rtl="0">
              <a:spcBef>
                <a:spcPts val="350"/>
              </a:spcBef>
              <a:spcAft>
                <a:spcPts val="0"/>
              </a:spcAft>
              <a:buSzPts val="2000"/>
              <a:buChar char="●"/>
              <a:defRPr sz="2000"/>
            </a:lvl5pPr>
            <a:lvl6pPr marL="2743200" lvl="5" indent="-342900" algn="l" rtl="0">
              <a:spcBef>
                <a:spcPts val="350"/>
              </a:spcBef>
              <a:spcAft>
                <a:spcPts val="0"/>
              </a:spcAft>
              <a:buSzPts val="1800"/>
              <a:buChar char="■"/>
              <a:defRPr/>
            </a:lvl6pPr>
            <a:lvl7pPr marL="3200400" lvl="6" indent="-342900" algn="l" rtl="0">
              <a:spcBef>
                <a:spcPts val="350"/>
              </a:spcBef>
              <a:spcAft>
                <a:spcPts val="0"/>
              </a:spcAft>
              <a:buSzPts val="1800"/>
              <a:buChar char="■"/>
              <a:defRPr/>
            </a:lvl7pPr>
            <a:lvl8pPr marL="3657600" lvl="7" indent="-342900" algn="l" rtl="0">
              <a:spcBef>
                <a:spcPts val="350"/>
              </a:spcBef>
              <a:spcAft>
                <a:spcPts val="0"/>
              </a:spcAft>
              <a:buSzPts val="1800"/>
              <a:buChar char="■"/>
              <a:defRPr/>
            </a:lvl8pPr>
            <a:lvl9pPr marL="4114800" lvl="8" indent="-342900" algn="l" rtl="0">
              <a:spcBef>
                <a:spcPts val="350"/>
              </a:spcBef>
              <a:spcAft>
                <a:spcPts val="0"/>
              </a:spcAft>
              <a:buSzPts val="1800"/>
              <a:buChar char="■"/>
              <a:defRPr/>
            </a:lvl9pPr>
          </a:lstStyle>
          <a:p>
            <a:endParaRPr/>
          </a:p>
        </p:txBody>
      </p:sp>
      <p:sp>
        <p:nvSpPr>
          <p:cNvPr id="78" name="Google Shape;78;p89"/>
          <p:cNvSpPr txBox="1">
            <a:spLocks noGrp="1"/>
          </p:cNvSpPr>
          <p:nvPr>
            <p:ph type="dt" idx="10"/>
          </p:nvPr>
        </p:nvSpPr>
        <p:spPr>
          <a:xfrm>
            <a:off x="6727032" y="6407944"/>
            <a:ext cx="1920300" cy="3657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9" name="Google Shape;79;p89"/>
          <p:cNvSpPr txBox="1">
            <a:spLocks noGrp="1"/>
          </p:cNvSpPr>
          <p:nvPr>
            <p:ph type="ftr" idx="11"/>
          </p:nvPr>
        </p:nvSpPr>
        <p:spPr>
          <a:xfrm>
            <a:off x="4380072" y="6407944"/>
            <a:ext cx="2350800" cy="365100"/>
          </a:xfrm>
          <a:prstGeom prst="rect">
            <a:avLst/>
          </a:prstGeom>
          <a:noFill/>
          <a:ln>
            <a:noFill/>
          </a:ln>
        </p:spPr>
        <p:txBody>
          <a:bodyPr spcFirstLastPara="1" wrap="square" lIns="91425" tIns="45700" rIns="91425" bIns="45700" anchor="b"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0" name="Google Shape;80;p89"/>
          <p:cNvSpPr txBox="1">
            <a:spLocks noGrp="1"/>
          </p:cNvSpPr>
          <p:nvPr>
            <p:ph type="sldNum" idx="12"/>
          </p:nvPr>
        </p:nvSpPr>
        <p:spPr>
          <a:xfrm>
            <a:off x="8647272" y="6407944"/>
            <a:ext cx="365700" cy="365100"/>
          </a:xfrm>
          <a:prstGeom prst="rect">
            <a:avLst/>
          </a:prstGeom>
          <a:noFill/>
          <a:ln>
            <a:noFill/>
          </a:ln>
        </p:spPr>
        <p:txBody>
          <a:bodyPr spcFirstLastPara="1" wrap="square" lIns="91425" tIns="45700" rIns="91425" bIns="4570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4.gif"/><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8"/>
          <p:cNvSpPr/>
          <p:nvPr/>
        </p:nvSpPr>
        <p:spPr>
          <a:xfrm>
            <a:off x="499273" y="5944936"/>
            <a:ext cx="4940624" cy="921076"/>
          </a:xfrm>
          <a:custGeom>
            <a:avLst/>
            <a:gdLst/>
            <a:ahLst/>
            <a:cxnLst/>
            <a:rect l="l" t="t" r="r" b="b"/>
            <a:pathLst>
              <a:path w="7485" h="337" extrusionOk="0">
                <a:moveTo>
                  <a:pt x="0" y="2"/>
                </a:moveTo>
                <a:lnTo>
                  <a:pt x="7485" y="337"/>
                </a:lnTo>
                <a:lnTo>
                  <a:pt x="5558" y="337"/>
                </a:lnTo>
                <a:lnTo>
                  <a:pt x="1" y="0"/>
                </a:lnTo>
              </a:path>
            </a:pathLst>
          </a:custGeom>
          <a:solidFill>
            <a:srgbClr val="A7A7BE">
              <a:alpha val="400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ucida Sans"/>
              <a:ea typeface="Lucida Sans"/>
              <a:cs typeface="Lucida Sans"/>
              <a:sym typeface="Lucida Sans"/>
            </a:endParaRPr>
          </a:p>
        </p:txBody>
      </p:sp>
      <p:sp>
        <p:nvSpPr>
          <p:cNvPr id="11" name="Google Shape;11;p78"/>
          <p:cNvSpPr/>
          <p:nvPr/>
        </p:nvSpPr>
        <p:spPr>
          <a:xfrm>
            <a:off x="485717" y="5939011"/>
            <a:ext cx="3690451" cy="933450"/>
          </a:xfrm>
          <a:custGeom>
            <a:avLst/>
            <a:gdLst/>
            <a:ahLst/>
            <a:cxnLst/>
            <a:rect l="l" t="t" r="r" b="b"/>
            <a:pathLst>
              <a:path w="5591" h="588" extrusionOk="0">
                <a:moveTo>
                  <a:pt x="0" y="0"/>
                </a:moveTo>
                <a:lnTo>
                  <a:pt x="5591" y="585"/>
                </a:lnTo>
                <a:lnTo>
                  <a:pt x="4415" y="588"/>
                </a:lnTo>
                <a:lnTo>
                  <a:pt x="12" y="4"/>
                </a:ln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Lucida Sans"/>
              <a:ea typeface="Lucida Sans"/>
              <a:cs typeface="Lucida Sans"/>
              <a:sym typeface="Lucida Sans"/>
            </a:endParaRPr>
          </a:p>
        </p:txBody>
      </p:sp>
      <p:sp>
        <p:nvSpPr>
          <p:cNvPr id="12" name="Google Shape;12;p78"/>
          <p:cNvSpPr/>
          <p:nvPr/>
        </p:nvSpPr>
        <p:spPr>
          <a:xfrm>
            <a:off x="-6042" y="5791253"/>
            <a:ext cx="3402300" cy="1080900"/>
          </a:xfrm>
          <a:prstGeom prst="rtTriangle">
            <a:avLst/>
          </a:prstGeom>
          <a:blipFill rotWithShape="1">
            <a:blip r:embed="rId14">
              <a:alphaModFix amt="50000"/>
            </a:blip>
            <a:tile tx="0" ty="0" sx="50002" sy="50002" flip="none" algn="t"/>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ucida Sans"/>
              <a:ea typeface="Lucida Sans"/>
              <a:cs typeface="Lucida Sans"/>
              <a:sym typeface="Lucida Sans"/>
            </a:endParaRPr>
          </a:p>
        </p:txBody>
      </p:sp>
      <p:cxnSp>
        <p:nvCxnSpPr>
          <p:cNvPr id="13" name="Google Shape;13;p78"/>
          <p:cNvCxnSpPr/>
          <p:nvPr/>
        </p:nvCxnSpPr>
        <p:spPr>
          <a:xfrm>
            <a:off x="-9237" y="5787738"/>
            <a:ext cx="3405600" cy="1084500"/>
          </a:xfrm>
          <a:prstGeom prst="straightConnector1">
            <a:avLst/>
          </a:prstGeom>
          <a:noFill/>
          <a:ln w="12050" cap="flat" cmpd="sng">
            <a:solidFill>
              <a:srgbClr val="9E9EB8"/>
            </a:solidFill>
            <a:prstDash val="solid"/>
            <a:miter lim="800000"/>
            <a:headEnd type="none" w="sm" len="sm"/>
            <a:tailEnd type="none" w="sm" len="sm"/>
          </a:ln>
        </p:spPr>
      </p:cxnSp>
      <p:sp>
        <p:nvSpPr>
          <p:cNvPr id="14" name="Google Shape;14;p7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dk2"/>
              </a:buClr>
              <a:buSzPts val="4100"/>
              <a:buFont typeface="Lucida Sans"/>
              <a:buNone/>
              <a:defRPr sz="4100" b="1" i="0" u="none" strike="noStrike" cap="none">
                <a:solidFill>
                  <a:schemeClr val="dk2"/>
                </a:solidFill>
                <a:latin typeface="Lucida Sans"/>
                <a:ea typeface="Lucida Sans"/>
                <a:cs typeface="Lucida Sans"/>
                <a:sym typeface="Lucida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5" name="Google Shape;15;p78"/>
          <p:cNvSpPr txBox="1">
            <a:spLocks noGrp="1"/>
          </p:cNvSpPr>
          <p:nvPr>
            <p:ph type="body" idx="1"/>
          </p:nvPr>
        </p:nvSpPr>
        <p:spPr>
          <a:xfrm>
            <a:off x="457200" y="1481328"/>
            <a:ext cx="8229600" cy="4526100"/>
          </a:xfrm>
          <a:prstGeom prst="rect">
            <a:avLst/>
          </a:prstGeom>
          <a:noFill/>
          <a:ln>
            <a:noFill/>
          </a:ln>
        </p:spPr>
        <p:txBody>
          <a:bodyPr spcFirstLastPara="1" wrap="square" lIns="91425" tIns="45700" rIns="91425" bIns="45700" anchor="t" anchorCtr="0">
            <a:normAutofit/>
          </a:bodyPr>
          <a:lstStyle>
            <a:lvl1pPr marL="457200" marR="0" lvl="0" indent="-345186" algn="l" rtl="0">
              <a:spcBef>
                <a:spcPts val="400"/>
              </a:spcBef>
              <a:spcAft>
                <a:spcPts val="0"/>
              </a:spcAft>
              <a:buClr>
                <a:schemeClr val="accent1"/>
              </a:buClr>
              <a:buSzPts val="1836"/>
              <a:buFont typeface="Noto Sans Symbols"/>
              <a:buChar char="🞂"/>
              <a:defRPr sz="2700" b="0" i="0" u="none" strike="noStrike" cap="none">
                <a:solidFill>
                  <a:schemeClr val="dk1"/>
                </a:solidFill>
                <a:latin typeface="Lucida Sans"/>
                <a:ea typeface="Lucida Sans"/>
                <a:cs typeface="Lucida Sans"/>
                <a:sym typeface="Lucida Sans"/>
              </a:defRPr>
            </a:lvl1pPr>
            <a:lvl2pPr marL="914400" marR="0" lvl="1" indent="-374650" algn="l" rtl="0">
              <a:spcBef>
                <a:spcPts val="324"/>
              </a:spcBef>
              <a:spcAft>
                <a:spcPts val="0"/>
              </a:spcAft>
              <a:buClr>
                <a:schemeClr val="accent1"/>
              </a:buClr>
              <a:buSzPts val="2300"/>
              <a:buFont typeface="Verdana"/>
              <a:buChar char="◦"/>
              <a:defRPr sz="2300" b="0" i="0" u="none" strike="noStrike" cap="none">
                <a:solidFill>
                  <a:schemeClr val="dk1"/>
                </a:solidFill>
                <a:latin typeface="Lucida Sans"/>
                <a:ea typeface="Lucida Sans"/>
                <a:cs typeface="Lucida Sans"/>
                <a:sym typeface="Lucida Sans"/>
              </a:defRPr>
            </a:lvl2pPr>
            <a:lvl3pPr marL="1371600" marR="0" lvl="2" indent="-361950" algn="l" rtl="0">
              <a:spcBef>
                <a:spcPts val="350"/>
              </a:spcBef>
              <a:spcAft>
                <a:spcPts val="0"/>
              </a:spcAft>
              <a:buClr>
                <a:schemeClr val="accent2"/>
              </a:buClr>
              <a:buSzPts val="2100"/>
              <a:buFont typeface="Noto Sans Symbols"/>
              <a:buChar char="●"/>
              <a:defRPr sz="2100" b="0" i="0" u="none" strike="noStrike" cap="none">
                <a:solidFill>
                  <a:schemeClr val="dk1"/>
                </a:solidFill>
                <a:latin typeface="Lucida Sans"/>
                <a:ea typeface="Lucida Sans"/>
                <a:cs typeface="Lucida Sans"/>
                <a:sym typeface="Lucida Sans"/>
              </a:defRPr>
            </a:lvl3pPr>
            <a:lvl4pPr marL="1828800" marR="0" lvl="3" indent="-349250" algn="l" rtl="0">
              <a:spcBef>
                <a:spcPts val="350"/>
              </a:spcBef>
              <a:spcAft>
                <a:spcPts val="0"/>
              </a:spcAft>
              <a:buClr>
                <a:schemeClr val="accent2"/>
              </a:buClr>
              <a:buSzPts val="1900"/>
              <a:buFont typeface="Noto Sans Symbols"/>
              <a:buChar char="●"/>
              <a:defRPr sz="1900" b="0" i="0" u="none" strike="noStrike" cap="none">
                <a:solidFill>
                  <a:schemeClr val="dk1"/>
                </a:solidFill>
                <a:latin typeface="Lucida Sans"/>
                <a:ea typeface="Lucida Sans"/>
                <a:cs typeface="Lucida Sans"/>
                <a:sym typeface="Lucida Sans"/>
              </a:defRPr>
            </a:lvl4pPr>
            <a:lvl5pPr marL="2286000" marR="0" lvl="4" indent="-342900" algn="l" rtl="0">
              <a:spcBef>
                <a:spcPts val="350"/>
              </a:spcBef>
              <a:spcAft>
                <a:spcPts val="0"/>
              </a:spcAft>
              <a:buClr>
                <a:schemeClr val="accent2"/>
              </a:buClr>
              <a:buSzPts val="1800"/>
              <a:buFont typeface="Noto Sans Symbols"/>
              <a:buChar char="●"/>
              <a:defRPr sz="1800" b="0" i="0" u="none" strike="noStrike" cap="none">
                <a:solidFill>
                  <a:schemeClr val="dk1"/>
                </a:solidFill>
                <a:latin typeface="Lucida Sans"/>
                <a:ea typeface="Lucida Sans"/>
                <a:cs typeface="Lucida Sans"/>
                <a:sym typeface="Lucida Sans"/>
              </a:defRPr>
            </a:lvl5pPr>
            <a:lvl6pPr marL="2743200" marR="0" lvl="5" indent="-342900" algn="l" rtl="0">
              <a:spcBef>
                <a:spcPts val="350"/>
              </a:spcBef>
              <a:spcAft>
                <a:spcPts val="0"/>
              </a:spcAft>
              <a:buClr>
                <a:schemeClr val="accent3"/>
              </a:buClr>
              <a:buSzPts val="1800"/>
              <a:buFont typeface="Noto Sans Symbols"/>
              <a:buChar char="■"/>
              <a:defRPr sz="1800" b="0" i="0" u="none" strike="noStrike" cap="none">
                <a:solidFill>
                  <a:schemeClr val="dk1"/>
                </a:solidFill>
                <a:latin typeface="Lucida Sans"/>
                <a:ea typeface="Lucida Sans"/>
                <a:cs typeface="Lucida Sans"/>
                <a:sym typeface="Lucida Sans"/>
              </a:defRPr>
            </a:lvl6pPr>
            <a:lvl7pPr marL="3200400" marR="0" lvl="6" indent="-330200" algn="l" rtl="0">
              <a:spcBef>
                <a:spcPts val="350"/>
              </a:spcBef>
              <a:spcAft>
                <a:spcPts val="0"/>
              </a:spcAft>
              <a:buClr>
                <a:schemeClr val="accent3"/>
              </a:buClr>
              <a:buSzPts val="1600"/>
              <a:buFont typeface="Noto Sans Symbols"/>
              <a:buChar char="■"/>
              <a:defRPr sz="1600" b="0" i="0" u="none" strike="noStrike" cap="none">
                <a:solidFill>
                  <a:schemeClr val="dk1"/>
                </a:solidFill>
                <a:latin typeface="Lucida Sans"/>
                <a:ea typeface="Lucida Sans"/>
                <a:cs typeface="Lucida Sans"/>
                <a:sym typeface="Lucida Sans"/>
              </a:defRPr>
            </a:lvl7pPr>
            <a:lvl8pPr marL="3657600" marR="0" lvl="7" indent="-330200" algn="l" rtl="0">
              <a:spcBef>
                <a:spcPts val="350"/>
              </a:spcBef>
              <a:spcAft>
                <a:spcPts val="0"/>
              </a:spcAft>
              <a:buClr>
                <a:schemeClr val="accent3"/>
              </a:buClr>
              <a:buSzPts val="1600"/>
              <a:buFont typeface="Noto Sans Symbols"/>
              <a:buChar char="■"/>
              <a:defRPr sz="1600" b="0" i="0" u="none" strike="noStrike" cap="none">
                <a:solidFill>
                  <a:schemeClr val="dk1"/>
                </a:solidFill>
                <a:latin typeface="Lucida Sans"/>
                <a:ea typeface="Lucida Sans"/>
                <a:cs typeface="Lucida Sans"/>
                <a:sym typeface="Lucida Sans"/>
              </a:defRPr>
            </a:lvl8pPr>
            <a:lvl9pPr marL="4114800" marR="0" lvl="8" indent="-330200" algn="l" rtl="0">
              <a:spcBef>
                <a:spcPts val="350"/>
              </a:spcBef>
              <a:spcAft>
                <a:spcPts val="0"/>
              </a:spcAft>
              <a:buClr>
                <a:schemeClr val="accent3"/>
              </a:buClr>
              <a:buSzPts val="1600"/>
              <a:buFont typeface="Noto Sans Symbols"/>
              <a:buChar char="■"/>
              <a:defRPr sz="1600" b="0" i="0" u="none" strike="noStrike" cap="none">
                <a:solidFill>
                  <a:schemeClr val="dk1"/>
                </a:solidFill>
                <a:latin typeface="Lucida Sans"/>
                <a:ea typeface="Lucida Sans"/>
                <a:cs typeface="Lucida Sans"/>
                <a:sym typeface="Lucida Sans"/>
              </a:defRPr>
            </a:lvl9pPr>
          </a:lstStyle>
          <a:p>
            <a:endParaRPr/>
          </a:p>
        </p:txBody>
      </p:sp>
      <p:sp>
        <p:nvSpPr>
          <p:cNvPr id="16" name="Google Shape;16;p78"/>
          <p:cNvSpPr txBox="1">
            <a:spLocks noGrp="1"/>
          </p:cNvSpPr>
          <p:nvPr>
            <p:ph type="dt" idx="10"/>
          </p:nvPr>
        </p:nvSpPr>
        <p:spPr>
          <a:xfrm>
            <a:off x="6727032" y="6407944"/>
            <a:ext cx="1920300" cy="3657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000">
                <a:solidFill>
                  <a:schemeClr val="dk1"/>
                </a:solidFill>
                <a:latin typeface="Lucida Sans"/>
                <a:ea typeface="Lucida Sans"/>
                <a:cs typeface="Lucida Sans"/>
                <a:sym typeface="Lucida Sans"/>
              </a:defRPr>
            </a:lvl1pPr>
            <a:lvl2pPr marR="0" lvl="1"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2pPr>
            <a:lvl3pPr marR="0" lvl="2"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3pPr>
            <a:lvl4pPr marR="0" lvl="3"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4pPr>
            <a:lvl5pPr marR="0" lvl="4"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5pPr>
            <a:lvl6pPr marR="0" lvl="5"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6pPr>
            <a:lvl7pPr marR="0" lvl="6"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7pPr>
            <a:lvl8pPr marR="0" lvl="7"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8pPr>
            <a:lvl9pPr marR="0" lvl="8"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9pPr>
          </a:lstStyle>
          <a:p>
            <a:endParaRPr/>
          </a:p>
        </p:txBody>
      </p:sp>
      <p:sp>
        <p:nvSpPr>
          <p:cNvPr id="17" name="Google Shape;17;p78"/>
          <p:cNvSpPr txBox="1">
            <a:spLocks noGrp="1"/>
          </p:cNvSpPr>
          <p:nvPr>
            <p:ph type="ftr" idx="11"/>
          </p:nvPr>
        </p:nvSpPr>
        <p:spPr>
          <a:xfrm>
            <a:off x="4380072" y="6407944"/>
            <a:ext cx="2350800" cy="365100"/>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1000">
                <a:solidFill>
                  <a:schemeClr val="dk1"/>
                </a:solidFill>
                <a:latin typeface="Lucida Sans"/>
                <a:ea typeface="Lucida Sans"/>
                <a:cs typeface="Lucida Sans"/>
                <a:sym typeface="Lucida Sans"/>
              </a:defRPr>
            </a:lvl1pPr>
            <a:lvl2pPr marR="0" lvl="1"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2pPr>
            <a:lvl3pPr marR="0" lvl="2"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3pPr>
            <a:lvl4pPr marR="0" lvl="3"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4pPr>
            <a:lvl5pPr marR="0" lvl="4"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5pPr>
            <a:lvl6pPr marR="0" lvl="5"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6pPr>
            <a:lvl7pPr marR="0" lvl="6"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7pPr>
            <a:lvl8pPr marR="0" lvl="7"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8pPr>
            <a:lvl9pPr marR="0" lvl="8" algn="l" rtl="0">
              <a:spcBef>
                <a:spcPts val="0"/>
              </a:spcBef>
              <a:spcAft>
                <a:spcPts val="0"/>
              </a:spcAft>
              <a:buSzPts val="1400"/>
              <a:buNone/>
              <a:defRPr sz="1800" b="0" i="0" u="none" strike="noStrike" cap="none">
                <a:solidFill>
                  <a:schemeClr val="dk1"/>
                </a:solidFill>
                <a:latin typeface="Lucida Sans"/>
                <a:ea typeface="Lucida Sans"/>
                <a:cs typeface="Lucida Sans"/>
                <a:sym typeface="Lucida Sans"/>
              </a:defRPr>
            </a:lvl9pPr>
          </a:lstStyle>
          <a:p>
            <a:endParaRPr/>
          </a:p>
        </p:txBody>
      </p:sp>
      <p:sp>
        <p:nvSpPr>
          <p:cNvPr id="18" name="Google Shape;18;p78"/>
          <p:cNvSpPr txBox="1">
            <a:spLocks noGrp="1"/>
          </p:cNvSpPr>
          <p:nvPr>
            <p:ph type="sldNum" idx="12"/>
          </p:nvPr>
        </p:nvSpPr>
        <p:spPr>
          <a:xfrm>
            <a:off x="8647272" y="6407944"/>
            <a:ext cx="365700" cy="36510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1000" b="0" u="none">
                <a:solidFill>
                  <a:schemeClr val="dk1"/>
                </a:solidFill>
                <a:latin typeface="Lucida Sans"/>
                <a:ea typeface="Lucida Sans"/>
                <a:cs typeface="Lucida Sans"/>
                <a:sym typeface="Lucida Sans"/>
              </a:defRPr>
            </a:lvl1pPr>
            <a:lvl2pPr marL="0" marR="0" lvl="1" indent="0" algn="r" rtl="0">
              <a:spcBef>
                <a:spcPts val="0"/>
              </a:spcBef>
              <a:buNone/>
              <a:defRPr sz="1000" b="0" u="none">
                <a:solidFill>
                  <a:schemeClr val="dk1"/>
                </a:solidFill>
                <a:latin typeface="Lucida Sans"/>
                <a:ea typeface="Lucida Sans"/>
                <a:cs typeface="Lucida Sans"/>
                <a:sym typeface="Lucida Sans"/>
              </a:defRPr>
            </a:lvl2pPr>
            <a:lvl3pPr marL="0" marR="0" lvl="2" indent="0" algn="r" rtl="0">
              <a:spcBef>
                <a:spcPts val="0"/>
              </a:spcBef>
              <a:buNone/>
              <a:defRPr sz="1000" b="0" u="none">
                <a:solidFill>
                  <a:schemeClr val="dk1"/>
                </a:solidFill>
                <a:latin typeface="Lucida Sans"/>
                <a:ea typeface="Lucida Sans"/>
                <a:cs typeface="Lucida Sans"/>
                <a:sym typeface="Lucida Sans"/>
              </a:defRPr>
            </a:lvl3pPr>
            <a:lvl4pPr marL="0" marR="0" lvl="3" indent="0" algn="r" rtl="0">
              <a:spcBef>
                <a:spcPts val="0"/>
              </a:spcBef>
              <a:buNone/>
              <a:defRPr sz="1000" b="0" u="none">
                <a:solidFill>
                  <a:schemeClr val="dk1"/>
                </a:solidFill>
                <a:latin typeface="Lucida Sans"/>
                <a:ea typeface="Lucida Sans"/>
                <a:cs typeface="Lucida Sans"/>
                <a:sym typeface="Lucida Sans"/>
              </a:defRPr>
            </a:lvl4pPr>
            <a:lvl5pPr marL="0" marR="0" lvl="4" indent="0" algn="r" rtl="0">
              <a:spcBef>
                <a:spcPts val="0"/>
              </a:spcBef>
              <a:buNone/>
              <a:defRPr sz="1000" b="0" u="none">
                <a:solidFill>
                  <a:schemeClr val="dk1"/>
                </a:solidFill>
                <a:latin typeface="Lucida Sans"/>
                <a:ea typeface="Lucida Sans"/>
                <a:cs typeface="Lucida Sans"/>
                <a:sym typeface="Lucida Sans"/>
              </a:defRPr>
            </a:lvl5pPr>
            <a:lvl6pPr marL="0" marR="0" lvl="5" indent="0" algn="r" rtl="0">
              <a:spcBef>
                <a:spcPts val="0"/>
              </a:spcBef>
              <a:buNone/>
              <a:defRPr sz="1000" b="0" u="none">
                <a:solidFill>
                  <a:schemeClr val="dk1"/>
                </a:solidFill>
                <a:latin typeface="Lucida Sans"/>
                <a:ea typeface="Lucida Sans"/>
                <a:cs typeface="Lucida Sans"/>
                <a:sym typeface="Lucida Sans"/>
              </a:defRPr>
            </a:lvl6pPr>
            <a:lvl7pPr marL="0" marR="0" lvl="6" indent="0" algn="r" rtl="0">
              <a:spcBef>
                <a:spcPts val="0"/>
              </a:spcBef>
              <a:buNone/>
              <a:defRPr sz="1000" b="0" u="none">
                <a:solidFill>
                  <a:schemeClr val="dk1"/>
                </a:solidFill>
                <a:latin typeface="Lucida Sans"/>
                <a:ea typeface="Lucida Sans"/>
                <a:cs typeface="Lucida Sans"/>
                <a:sym typeface="Lucida Sans"/>
              </a:defRPr>
            </a:lvl7pPr>
            <a:lvl8pPr marL="0" marR="0" lvl="7" indent="0" algn="r" rtl="0">
              <a:spcBef>
                <a:spcPts val="0"/>
              </a:spcBef>
              <a:buNone/>
              <a:defRPr sz="1000" b="0" u="none">
                <a:solidFill>
                  <a:schemeClr val="dk1"/>
                </a:solidFill>
                <a:latin typeface="Lucida Sans"/>
                <a:ea typeface="Lucida Sans"/>
                <a:cs typeface="Lucida Sans"/>
                <a:sym typeface="Lucida Sans"/>
              </a:defRPr>
            </a:lvl8pPr>
            <a:lvl9pPr marL="0" marR="0" lvl="8" indent="0" algn="r" rtl="0">
              <a:spcBef>
                <a:spcPts val="0"/>
              </a:spcBef>
              <a:buNone/>
              <a:defRPr sz="1000" b="0" u="none">
                <a:solidFill>
                  <a:schemeClr val="dk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US"/>
              <a:t>‹#›</a:t>
            </a:fld>
            <a:endParaRPr/>
          </a:p>
        </p:txBody>
      </p:sp>
      <p:pic>
        <p:nvPicPr>
          <p:cNvPr id="19" name="Google Shape;19;p78"/>
          <p:cNvPicPr preferRelativeResize="0"/>
          <p:nvPr/>
        </p:nvPicPr>
        <p:blipFill rotWithShape="1">
          <a:blip r:embed="rId15">
            <a:alphaModFix/>
          </a:blip>
          <a:srcRect/>
          <a:stretch/>
        </p:blipFill>
        <p:spPr>
          <a:xfrm>
            <a:off x="76200" y="6324600"/>
            <a:ext cx="1957386" cy="43732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2F2F2"/>
            </a:gs>
            <a:gs pos="25000">
              <a:srgbClr val="F2F2F2"/>
            </a:gs>
            <a:gs pos="100000">
              <a:schemeClr val="accent2"/>
            </a:gs>
          </a:gsLst>
          <a:lin ang="16200038" scaled="0"/>
        </a:gradFill>
        <a:effectLst/>
      </p:bgPr>
    </p:bg>
    <p:spTree>
      <p:nvGrpSpPr>
        <p:cNvPr id="1" name="Shape 106"/>
        <p:cNvGrpSpPr/>
        <p:nvPr/>
      </p:nvGrpSpPr>
      <p:grpSpPr>
        <a:xfrm>
          <a:off x="0" y="0"/>
          <a:ext cx="0" cy="0"/>
          <a:chOff x="0" y="0"/>
          <a:chExt cx="0" cy="0"/>
        </a:xfrm>
      </p:grpSpPr>
      <p:sp>
        <p:nvSpPr>
          <p:cNvPr id="107" name="Google Shape;107;gff01bf2b58_0_585"/>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200"/>
              <a:buFont typeface="Verdana"/>
              <a:buNone/>
              <a:defRPr sz="4200" b="1" i="0" u="none" strike="noStrike" cap="none">
                <a:solidFill>
                  <a:schemeClr val="dk1"/>
                </a:solidFill>
                <a:latin typeface="Verdana"/>
                <a:ea typeface="Verdana"/>
                <a:cs typeface="Verdana"/>
                <a:sym typeface="Verdan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08" name="Google Shape;108;gff01bf2b58_0_585"/>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1"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9" name="Google Shape;109;gff01bf2b58_0_585" descr="CBH_logo_refresh.gif"/>
          <p:cNvPicPr preferRelativeResize="0"/>
          <p:nvPr/>
        </p:nvPicPr>
        <p:blipFill rotWithShape="1">
          <a:blip r:embed="rId15">
            <a:alphaModFix/>
          </a:blip>
          <a:srcRect/>
          <a:stretch/>
        </p:blipFill>
        <p:spPr>
          <a:xfrm>
            <a:off x="600607" y="6046608"/>
            <a:ext cx="2179053" cy="410805"/>
          </a:xfrm>
          <a:prstGeom prst="rect">
            <a:avLst/>
          </a:prstGeom>
          <a:noFill/>
          <a:ln>
            <a:noFill/>
          </a:ln>
        </p:spPr>
      </p:pic>
      <p:sp>
        <p:nvSpPr>
          <p:cNvPr id="110" name="Google Shape;110;gff01bf2b58_0_585"/>
          <p:cNvSpPr txBox="1"/>
          <p:nvPr/>
        </p:nvSpPr>
        <p:spPr>
          <a:xfrm>
            <a:off x="6743752" y="6350859"/>
            <a:ext cx="1841100" cy="3651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888888"/>
              </a:buClr>
              <a:buSzPts val="1000"/>
              <a:buFont typeface="Verdana"/>
              <a:buNone/>
            </a:pPr>
            <a:r>
              <a:rPr lang="en-US" sz="1000" b="1" i="0" u="none" strike="noStrike" cap="none">
                <a:solidFill>
                  <a:srgbClr val="888888"/>
                </a:solidFill>
                <a:latin typeface="Verdana"/>
                <a:ea typeface="Verdana"/>
                <a:cs typeface="Verdana"/>
                <a:sym typeface="Verdana"/>
              </a:rPr>
              <a:t>Councilbh.org</a:t>
            </a:r>
            <a:r>
              <a:rPr lang="en-US" sz="1000" b="0" i="0" u="none" strike="noStrike" cap="none">
                <a:solidFill>
                  <a:srgbClr val="888888"/>
                </a:solidFill>
                <a:latin typeface="Verdana"/>
                <a:ea typeface="Verdana"/>
                <a:cs typeface="Verdana"/>
                <a:sym typeface="Verdana"/>
              </a:rPr>
              <a:t>   </a:t>
            </a:r>
            <a:fld id="{00000000-1234-1234-1234-123412341234}" type="slidenum">
              <a:rPr lang="en-US" sz="1000" b="0" i="0" u="none" strike="noStrike" cap="none">
                <a:solidFill>
                  <a:srgbClr val="888888"/>
                </a:solidFill>
                <a:latin typeface="Verdana"/>
                <a:ea typeface="Verdana"/>
                <a:cs typeface="Verdana"/>
                <a:sym typeface="Verdana"/>
              </a:rPr>
              <a:t>‹#›</a:t>
            </a:fld>
            <a:endParaRPr sz="1000" b="0" i="0" u="none" strike="noStrike" cap="none">
              <a:solidFill>
                <a:srgbClr val="888888"/>
              </a:solidFill>
              <a:latin typeface="Verdana"/>
              <a:ea typeface="Verdana"/>
              <a:cs typeface="Verdana"/>
              <a:sym typeface="Verdana"/>
            </a:endParaRPr>
          </a:p>
          <a:p>
            <a:pPr marL="0" marR="0" lvl="0" indent="0" algn="r" rtl="0">
              <a:lnSpc>
                <a:spcPct val="100000"/>
              </a:lnSpc>
              <a:spcBef>
                <a:spcPts val="0"/>
              </a:spcBef>
              <a:spcAft>
                <a:spcPts val="0"/>
              </a:spcAft>
              <a:buClr>
                <a:srgbClr val="888888"/>
              </a:buClr>
              <a:buSzPts val="1000"/>
              <a:buFont typeface="Verdana"/>
              <a:buNone/>
            </a:pPr>
            <a:endParaRPr sz="1000" b="0" i="0" u="none" strike="noStrike" cap="none">
              <a:solidFill>
                <a:srgbClr val="888888"/>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www.youtube.com/watch?v=PUHop5i8-f4"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19.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
          <p:cNvSpPr txBox="1">
            <a:spLocks noGrp="1"/>
          </p:cNvSpPr>
          <p:nvPr>
            <p:ph type="ctrTitle"/>
          </p:nvPr>
        </p:nvSpPr>
        <p:spPr>
          <a:xfrm>
            <a:off x="445825" y="476275"/>
            <a:ext cx="8379000" cy="25725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2"/>
              </a:buClr>
              <a:buSzPts val="4000"/>
              <a:buFont typeface="Lucida Sans"/>
              <a:buNone/>
            </a:pPr>
            <a:r>
              <a:rPr lang="en-US" sz="3900"/>
              <a:t>The Movement for Movement: </a:t>
            </a:r>
            <a:br>
              <a:rPr lang="en-US" sz="4000"/>
            </a:br>
            <a:r>
              <a:rPr lang="en-US" sz="2300" i="1"/>
              <a:t>Equity considerations in physical activity research</a:t>
            </a:r>
            <a:endParaRPr sz="3100" i="1"/>
          </a:p>
        </p:txBody>
      </p:sp>
      <p:sp>
        <p:nvSpPr>
          <p:cNvPr id="196" name="Google Shape;196;p1"/>
          <p:cNvSpPr txBox="1">
            <a:spLocks noGrp="1"/>
          </p:cNvSpPr>
          <p:nvPr>
            <p:ph type="subTitle" idx="1"/>
          </p:nvPr>
        </p:nvSpPr>
        <p:spPr>
          <a:xfrm>
            <a:off x="685800" y="3611607"/>
            <a:ext cx="7772400" cy="1199700"/>
          </a:xfrm>
          <a:prstGeom prst="rect">
            <a:avLst/>
          </a:prstGeom>
          <a:noFill/>
          <a:ln>
            <a:noFill/>
          </a:ln>
        </p:spPr>
        <p:txBody>
          <a:bodyPr spcFirstLastPara="1" wrap="square" lIns="45700" tIns="45700" rIns="45700" bIns="45700" anchor="t" anchorCtr="0">
            <a:normAutofit lnSpcReduction="20000"/>
          </a:bodyPr>
          <a:lstStyle/>
          <a:p>
            <a:pPr marL="0" marR="64008" lvl="0" indent="0" algn="r" rtl="0">
              <a:spcBef>
                <a:spcPts val="0"/>
              </a:spcBef>
              <a:spcAft>
                <a:spcPts val="0"/>
              </a:spcAft>
              <a:buSzPts val="1836"/>
              <a:buNone/>
            </a:pPr>
            <a:r>
              <a:rPr lang="en-US"/>
              <a:t>Melicia C. Whitt-Glover, PhD, FACSM</a:t>
            </a:r>
            <a:endParaRPr/>
          </a:p>
          <a:p>
            <a:pPr marL="0" marR="64008" lvl="0" indent="0" algn="r" rtl="0">
              <a:spcBef>
                <a:spcPts val="0"/>
              </a:spcBef>
              <a:spcAft>
                <a:spcPts val="0"/>
              </a:spcAft>
              <a:buSzPts val="1836"/>
              <a:buNone/>
            </a:pPr>
            <a:r>
              <a:rPr lang="en-US"/>
              <a:t>Gramercy Research Group &amp;</a:t>
            </a:r>
            <a:endParaRPr/>
          </a:p>
          <a:p>
            <a:pPr marL="0" marR="64008" lvl="0" indent="0" algn="r" rtl="0">
              <a:spcBef>
                <a:spcPts val="0"/>
              </a:spcBef>
              <a:spcAft>
                <a:spcPts val="0"/>
              </a:spcAft>
              <a:buSzPts val="1836"/>
              <a:buNone/>
            </a:pPr>
            <a:r>
              <a:rPr lang="en-US"/>
              <a:t>Council on Black Health</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ff01bf2b58_0_345"/>
          <p:cNvSpPr txBox="1">
            <a:spLocks noGrp="1"/>
          </p:cNvSpPr>
          <p:nvPr>
            <p:ph type="ctrTitle"/>
          </p:nvPr>
        </p:nvSpPr>
        <p:spPr>
          <a:xfrm>
            <a:off x="685800" y="1752601"/>
            <a:ext cx="7772400" cy="1829700"/>
          </a:xfrm>
          <a:prstGeom prst="rect">
            <a:avLst/>
          </a:prstGeom>
        </p:spPr>
        <p:txBody>
          <a:bodyPr spcFirstLastPara="1" wrap="square" lIns="91425" tIns="45700" rIns="91425" bIns="45700" anchor="b" anchorCtr="0">
            <a:normAutofit/>
          </a:bodyPr>
          <a:lstStyle/>
          <a:p>
            <a:pPr marL="0" lvl="0" indent="0" algn="r" rtl="0">
              <a:spcBef>
                <a:spcPts val="0"/>
              </a:spcBef>
              <a:spcAft>
                <a:spcPts val="0"/>
              </a:spcAft>
              <a:buNone/>
            </a:pPr>
            <a:r>
              <a:rPr lang="en-US"/>
              <a:t>From “awful” to ACTION!</a:t>
            </a:r>
            <a:endParaRPr/>
          </a:p>
        </p:txBody>
      </p:sp>
      <p:sp>
        <p:nvSpPr>
          <p:cNvPr id="267" name="Google Shape;267;gff01bf2b58_0_345"/>
          <p:cNvSpPr txBox="1">
            <a:spLocks noGrp="1"/>
          </p:cNvSpPr>
          <p:nvPr>
            <p:ph type="subTitle" idx="1"/>
          </p:nvPr>
        </p:nvSpPr>
        <p:spPr>
          <a:xfrm>
            <a:off x="685800" y="3611607"/>
            <a:ext cx="7772400" cy="1199700"/>
          </a:xfrm>
          <a:prstGeom prst="rect">
            <a:avLst/>
          </a:prstGeom>
        </p:spPr>
        <p:txBody>
          <a:bodyPr spcFirstLastPara="1" wrap="square" lIns="45700" tIns="45700" rIns="45700" bIns="45700" anchor="t" anchorCtr="0">
            <a:normAutofit/>
          </a:bodyPr>
          <a:lstStyle/>
          <a:p>
            <a:pPr marL="0" lvl="0" indent="0" algn="r" rtl="0">
              <a:spcBef>
                <a:spcPts val="40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gff01bf2b58_0_332"/>
          <p:cNvSpPr txBox="1">
            <a:spLocks noGrp="1"/>
          </p:cNvSpPr>
          <p:nvPr>
            <p:ph type="title"/>
          </p:nvPr>
        </p:nvSpPr>
        <p:spPr>
          <a:xfrm>
            <a:off x="457200" y="273050"/>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100"/>
              <a:buFont typeface="Lucida Sans"/>
              <a:buNone/>
            </a:pPr>
            <a:r>
              <a:rPr lang="en-US"/>
              <a:t>Health Disparities</a:t>
            </a:r>
            <a:endParaRPr/>
          </a:p>
        </p:txBody>
      </p:sp>
      <p:sp>
        <p:nvSpPr>
          <p:cNvPr id="273" name="Google Shape;273;gff01bf2b58_0_332"/>
          <p:cNvSpPr txBox="1">
            <a:spLocks noGrp="1"/>
          </p:cNvSpPr>
          <p:nvPr>
            <p:ph type="body" idx="3"/>
          </p:nvPr>
        </p:nvSpPr>
        <p:spPr>
          <a:xfrm>
            <a:off x="457200" y="1444294"/>
            <a:ext cx="4040100" cy="3941700"/>
          </a:xfrm>
          <a:prstGeom prst="rect">
            <a:avLst/>
          </a:prstGeom>
          <a:noFill/>
          <a:ln>
            <a:noFill/>
          </a:ln>
        </p:spPr>
        <p:txBody>
          <a:bodyPr spcFirstLastPara="1" wrap="square" lIns="91425" tIns="45700" rIns="91425" bIns="45700" anchor="t" anchorCtr="0">
            <a:normAutofit fontScale="92500" lnSpcReduction="20000"/>
          </a:bodyPr>
          <a:lstStyle/>
          <a:p>
            <a:pPr marL="365760" lvl="0" indent="-256032" algn="l" rtl="0">
              <a:spcBef>
                <a:spcPts val="0"/>
              </a:spcBef>
              <a:spcAft>
                <a:spcPts val="0"/>
              </a:spcAft>
              <a:buSzPct val="68000"/>
              <a:buChar char="🞂"/>
            </a:pPr>
            <a:r>
              <a:rPr lang="en-US"/>
              <a:t>A </a:t>
            </a:r>
            <a:r>
              <a:rPr lang="en-US" b="1" i="1">
                <a:solidFill>
                  <a:srgbClr val="FF0000"/>
                </a:solidFill>
              </a:rPr>
              <a:t>particular type of health difference</a:t>
            </a:r>
            <a:r>
              <a:rPr lang="en-US"/>
              <a:t>, closely linked with social or economic disadvantage </a:t>
            </a:r>
            <a:endParaRPr/>
          </a:p>
          <a:p>
            <a:pPr marL="365760" lvl="0" indent="-256032" algn="l" rtl="0">
              <a:spcBef>
                <a:spcPts val="400"/>
              </a:spcBef>
              <a:spcAft>
                <a:spcPts val="0"/>
              </a:spcAft>
              <a:buSzPct val="68000"/>
              <a:buChar char="🞂"/>
            </a:pPr>
            <a:r>
              <a:rPr lang="en-US"/>
              <a:t>Adversely affects groups of people who have </a:t>
            </a:r>
            <a:r>
              <a:rPr lang="en-US" b="1" i="1">
                <a:solidFill>
                  <a:srgbClr val="FF0000"/>
                </a:solidFill>
              </a:rPr>
              <a:t>systematically experienced </a:t>
            </a:r>
            <a:r>
              <a:rPr lang="en-US"/>
              <a:t>social and/or economic </a:t>
            </a:r>
            <a:r>
              <a:rPr lang="en-US" b="1" i="1">
                <a:solidFill>
                  <a:srgbClr val="FF0000"/>
                </a:solidFill>
              </a:rPr>
              <a:t>obstacles</a:t>
            </a:r>
            <a:r>
              <a:rPr lang="en-US"/>
              <a:t> to health and/or a clean environment </a:t>
            </a:r>
            <a:r>
              <a:rPr lang="en-US" i="1"/>
              <a:t>because of biases </a:t>
            </a:r>
            <a:endParaRPr/>
          </a:p>
        </p:txBody>
      </p:sp>
      <p:sp>
        <p:nvSpPr>
          <p:cNvPr id="274" name="Google Shape;274;gff01bf2b58_0_332"/>
          <p:cNvSpPr txBox="1">
            <a:spLocks noGrp="1"/>
          </p:cNvSpPr>
          <p:nvPr>
            <p:ph type="body" idx="4"/>
          </p:nvPr>
        </p:nvSpPr>
        <p:spPr>
          <a:xfrm>
            <a:off x="4645025" y="1444294"/>
            <a:ext cx="4041900" cy="3941700"/>
          </a:xfrm>
          <a:prstGeom prst="rect">
            <a:avLst/>
          </a:prstGeom>
          <a:noFill/>
          <a:ln>
            <a:noFill/>
          </a:ln>
        </p:spPr>
        <p:txBody>
          <a:bodyPr spcFirstLastPara="1" wrap="square" lIns="91425" tIns="45700" rIns="91425" bIns="45700" anchor="t" anchorCtr="0">
            <a:normAutofit fontScale="92500" lnSpcReduction="20000"/>
          </a:bodyPr>
          <a:lstStyle/>
          <a:p>
            <a:pPr marL="621792" lvl="1" indent="-228600" algn="l" rtl="0">
              <a:spcBef>
                <a:spcPts val="0"/>
              </a:spcBef>
              <a:spcAft>
                <a:spcPts val="0"/>
              </a:spcAft>
              <a:buSzPct val="100000"/>
              <a:buChar char="◦"/>
            </a:pPr>
            <a:r>
              <a:rPr lang="en-US"/>
              <a:t>Racial or ethnic group</a:t>
            </a:r>
            <a:endParaRPr/>
          </a:p>
          <a:p>
            <a:pPr marL="621792" lvl="1" indent="-228600" algn="l" rtl="0">
              <a:spcBef>
                <a:spcPts val="324"/>
              </a:spcBef>
              <a:spcAft>
                <a:spcPts val="0"/>
              </a:spcAft>
              <a:buSzPct val="100000"/>
              <a:buChar char="◦"/>
            </a:pPr>
            <a:r>
              <a:rPr lang="en-US"/>
              <a:t>Religion</a:t>
            </a:r>
            <a:endParaRPr/>
          </a:p>
          <a:p>
            <a:pPr marL="621792" lvl="1" indent="-228600" algn="l" rtl="0">
              <a:spcBef>
                <a:spcPts val="324"/>
              </a:spcBef>
              <a:spcAft>
                <a:spcPts val="0"/>
              </a:spcAft>
              <a:buSzPct val="100000"/>
              <a:buChar char="◦"/>
            </a:pPr>
            <a:r>
              <a:rPr lang="en-US"/>
              <a:t>Socioeconomic status</a:t>
            </a:r>
            <a:endParaRPr/>
          </a:p>
          <a:p>
            <a:pPr marL="621792" lvl="1" indent="-228600" algn="l" rtl="0">
              <a:spcBef>
                <a:spcPts val="324"/>
              </a:spcBef>
              <a:spcAft>
                <a:spcPts val="0"/>
              </a:spcAft>
              <a:buSzPct val="100000"/>
              <a:buChar char="◦"/>
            </a:pPr>
            <a:r>
              <a:rPr lang="en-US"/>
              <a:t>Gender</a:t>
            </a:r>
            <a:endParaRPr/>
          </a:p>
          <a:p>
            <a:pPr marL="621792" lvl="1" indent="-228600" algn="l" rtl="0">
              <a:spcBef>
                <a:spcPts val="324"/>
              </a:spcBef>
              <a:spcAft>
                <a:spcPts val="0"/>
              </a:spcAft>
              <a:buSzPct val="100000"/>
              <a:buChar char="◦"/>
            </a:pPr>
            <a:r>
              <a:rPr lang="en-US"/>
              <a:t>Age</a:t>
            </a:r>
            <a:endParaRPr/>
          </a:p>
          <a:p>
            <a:pPr marL="621792" lvl="1" indent="-228600" algn="l" rtl="0">
              <a:spcBef>
                <a:spcPts val="324"/>
              </a:spcBef>
              <a:spcAft>
                <a:spcPts val="0"/>
              </a:spcAft>
              <a:buSzPct val="100000"/>
              <a:buChar char="◦"/>
            </a:pPr>
            <a:r>
              <a:rPr lang="en-US"/>
              <a:t>Mental health</a:t>
            </a:r>
            <a:endParaRPr/>
          </a:p>
          <a:p>
            <a:pPr marL="621792" lvl="1" indent="-228600" algn="l" rtl="0">
              <a:spcBef>
                <a:spcPts val="324"/>
              </a:spcBef>
              <a:spcAft>
                <a:spcPts val="0"/>
              </a:spcAft>
              <a:buSzPct val="100000"/>
              <a:buChar char="◦"/>
            </a:pPr>
            <a:r>
              <a:rPr lang="en-US"/>
              <a:t>Cognitive, sensory, or physical disability</a:t>
            </a:r>
            <a:endParaRPr/>
          </a:p>
          <a:p>
            <a:pPr marL="621792" lvl="1" indent="-228600" algn="l" rtl="0">
              <a:spcBef>
                <a:spcPts val="324"/>
              </a:spcBef>
              <a:spcAft>
                <a:spcPts val="0"/>
              </a:spcAft>
              <a:buSzPct val="100000"/>
              <a:buChar char="◦"/>
            </a:pPr>
            <a:r>
              <a:rPr lang="en-US"/>
              <a:t>Sexual orientation</a:t>
            </a:r>
            <a:endParaRPr/>
          </a:p>
          <a:p>
            <a:pPr marL="621792" lvl="1" indent="-228600" algn="l" rtl="0">
              <a:spcBef>
                <a:spcPts val="324"/>
              </a:spcBef>
              <a:spcAft>
                <a:spcPts val="0"/>
              </a:spcAft>
              <a:buSzPct val="100000"/>
              <a:buChar char="◦"/>
            </a:pPr>
            <a:r>
              <a:rPr lang="en-US"/>
              <a:t>Geographic location</a:t>
            </a:r>
            <a:endParaRPr/>
          </a:p>
          <a:p>
            <a:pPr marL="621792" lvl="1" indent="-228600" algn="l" rtl="0">
              <a:spcBef>
                <a:spcPts val="324"/>
              </a:spcBef>
              <a:spcAft>
                <a:spcPts val="0"/>
              </a:spcAft>
              <a:buSzPct val="100000"/>
              <a:buChar char="◦"/>
            </a:pPr>
            <a:r>
              <a:rPr lang="en-US"/>
              <a:t>Other characteristics historically linked to discrimination or exclusion.</a:t>
            </a:r>
            <a:endParaRPr/>
          </a:p>
          <a:p>
            <a:pPr marL="365760" lvl="0" indent="-160172" algn="l" rtl="0">
              <a:spcBef>
                <a:spcPts val="0"/>
              </a:spcBef>
              <a:spcAft>
                <a:spcPts val="0"/>
              </a:spcAft>
              <a:buSzPct val="68000"/>
              <a:buNone/>
            </a:pPr>
            <a:endParaRPr/>
          </a:p>
        </p:txBody>
      </p:sp>
      <p:sp>
        <p:nvSpPr>
          <p:cNvPr id="275" name="Google Shape;275;gff01bf2b58_0_332"/>
          <p:cNvSpPr txBox="1"/>
          <p:nvPr/>
        </p:nvSpPr>
        <p:spPr>
          <a:xfrm>
            <a:off x="3829050" y="5543550"/>
            <a:ext cx="3986100" cy="196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75" i="1">
                <a:solidFill>
                  <a:schemeClr val="dk1"/>
                </a:solidFill>
                <a:latin typeface="Lucida Sans"/>
                <a:ea typeface="Lucida Sans"/>
                <a:cs typeface="Lucida Sans"/>
                <a:sym typeface="Lucida Sans"/>
              </a:rPr>
              <a:t>Source: http://www.minorityhealth.hhs.gov/npa/templates/browse.aspx?lvl=1&amp;lvlid=34</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ff01bf2b58_0_339"/>
          <p:cNvSpPr txBox="1">
            <a:spLocks noGrp="1"/>
          </p:cNvSpPr>
          <p:nvPr>
            <p:ph type="title"/>
          </p:nvPr>
        </p:nvSpPr>
        <p:spPr>
          <a:xfrm>
            <a:off x="457200" y="273050"/>
            <a:ext cx="8229600" cy="1143000"/>
          </a:xfrm>
          <a:prstGeom prst="rect">
            <a:avLst/>
          </a:prstGeom>
          <a:noFill/>
          <a:ln>
            <a:noFill/>
          </a:ln>
        </p:spPr>
        <p:txBody>
          <a:bodyPr spcFirstLastPara="1" wrap="square" lIns="68550" tIns="68550" rIns="68550" bIns="68550" anchor="t" anchorCtr="0">
            <a:noAutofit/>
          </a:bodyPr>
          <a:lstStyle/>
          <a:p>
            <a:pPr marL="0" lvl="0" indent="0" algn="l" rtl="0">
              <a:spcBef>
                <a:spcPts val="0"/>
              </a:spcBef>
              <a:spcAft>
                <a:spcPts val="0"/>
              </a:spcAft>
              <a:buClr>
                <a:schemeClr val="dk2"/>
              </a:buClr>
              <a:buSzPts val="4100"/>
              <a:buFont typeface="Lucida Sans"/>
              <a:buNone/>
            </a:pPr>
            <a:r>
              <a:rPr lang="en-US"/>
              <a:t>What is health equity?</a:t>
            </a:r>
            <a:endParaRPr/>
          </a:p>
        </p:txBody>
      </p:sp>
      <p:sp>
        <p:nvSpPr>
          <p:cNvPr id="281" name="Google Shape;281;gff01bf2b58_0_339"/>
          <p:cNvSpPr txBox="1">
            <a:spLocks noGrp="1"/>
          </p:cNvSpPr>
          <p:nvPr>
            <p:ph type="body" idx="3"/>
          </p:nvPr>
        </p:nvSpPr>
        <p:spPr>
          <a:xfrm>
            <a:off x="457200" y="1444294"/>
            <a:ext cx="4040100" cy="3941700"/>
          </a:xfrm>
          <a:prstGeom prst="rect">
            <a:avLst/>
          </a:prstGeom>
          <a:noFill/>
          <a:ln>
            <a:noFill/>
          </a:ln>
        </p:spPr>
        <p:txBody>
          <a:bodyPr spcFirstLastPara="1" wrap="square" lIns="68550" tIns="68550" rIns="68550" bIns="68550" anchor="t" anchorCtr="0">
            <a:noAutofit/>
          </a:bodyPr>
          <a:lstStyle/>
          <a:p>
            <a:pPr marL="0" lvl="0" indent="0" algn="ctr" rtl="0">
              <a:spcBef>
                <a:spcPts val="600"/>
              </a:spcBef>
              <a:spcAft>
                <a:spcPts val="0"/>
              </a:spcAft>
              <a:buClr>
                <a:schemeClr val="dk2"/>
              </a:buClr>
              <a:buSzPts val="1100"/>
              <a:buNone/>
            </a:pPr>
            <a:r>
              <a:rPr lang="en-US" sz="2419" dirty="0">
                <a:latin typeface="Calibri"/>
                <a:ea typeface="Calibri"/>
                <a:cs typeface="Calibri"/>
                <a:sym typeface="Calibri"/>
              </a:rPr>
              <a:t>Health equity is a </a:t>
            </a:r>
            <a:r>
              <a:rPr lang="en-US" sz="2419" b="1" dirty="0">
                <a:solidFill>
                  <a:srgbClr val="ED7D31"/>
                </a:solidFill>
                <a:latin typeface="Calibri"/>
                <a:ea typeface="Calibri"/>
                <a:cs typeface="Calibri"/>
                <a:sym typeface="Calibri"/>
              </a:rPr>
              <a:t>process</a:t>
            </a:r>
            <a:r>
              <a:rPr lang="en-US" sz="2419" dirty="0">
                <a:latin typeface="Calibri"/>
                <a:ea typeface="Calibri"/>
                <a:cs typeface="Calibri"/>
                <a:sym typeface="Calibri"/>
              </a:rPr>
              <a:t> of assuring optimal health for all people.</a:t>
            </a:r>
            <a:endParaRPr sz="2419" dirty="0">
              <a:latin typeface="Calibri"/>
              <a:ea typeface="Calibri"/>
              <a:cs typeface="Calibri"/>
              <a:sym typeface="Calibri"/>
            </a:endParaRPr>
          </a:p>
          <a:p>
            <a:pPr marL="0" lvl="0" indent="0" algn="l" rtl="0">
              <a:spcBef>
                <a:spcPts val="400"/>
              </a:spcBef>
              <a:spcAft>
                <a:spcPts val="1200"/>
              </a:spcAft>
              <a:buSzPts val="1645"/>
              <a:buNone/>
            </a:pPr>
            <a:endParaRPr sz="2419" dirty="0">
              <a:latin typeface="Calibri"/>
              <a:ea typeface="Calibri"/>
              <a:cs typeface="Calibri"/>
              <a:sym typeface="Calibri"/>
            </a:endParaRPr>
          </a:p>
        </p:txBody>
      </p:sp>
      <p:sp>
        <p:nvSpPr>
          <p:cNvPr id="282" name="Google Shape;282;gff01bf2b58_0_339"/>
          <p:cNvSpPr txBox="1">
            <a:spLocks noGrp="1"/>
          </p:cNvSpPr>
          <p:nvPr>
            <p:ph type="body" idx="4"/>
          </p:nvPr>
        </p:nvSpPr>
        <p:spPr>
          <a:xfrm>
            <a:off x="4645025" y="1444294"/>
            <a:ext cx="4041900" cy="3941700"/>
          </a:xfrm>
          <a:prstGeom prst="rect">
            <a:avLst/>
          </a:prstGeom>
          <a:noFill/>
          <a:ln>
            <a:noFill/>
          </a:ln>
        </p:spPr>
        <p:txBody>
          <a:bodyPr spcFirstLastPara="1" wrap="square" lIns="68550" tIns="68550" rIns="68550" bIns="68550" anchor="t" anchorCtr="0">
            <a:noAutofit/>
          </a:bodyPr>
          <a:lstStyle/>
          <a:p>
            <a:pPr marL="0" lvl="0" indent="0" algn="l" rtl="0">
              <a:spcBef>
                <a:spcPts val="0"/>
              </a:spcBef>
              <a:spcAft>
                <a:spcPts val="0"/>
              </a:spcAft>
              <a:buSzPts val="1645"/>
              <a:buNone/>
            </a:pPr>
            <a:r>
              <a:rPr lang="en-US" sz="2419" dirty="0">
                <a:latin typeface="Calibri"/>
                <a:ea typeface="Calibri"/>
                <a:cs typeface="Calibri"/>
                <a:sym typeface="Calibri"/>
              </a:rPr>
              <a:t>It requires:</a:t>
            </a:r>
            <a:endParaRPr sz="2419" dirty="0">
              <a:latin typeface="Calibri"/>
              <a:ea typeface="Calibri"/>
              <a:cs typeface="Calibri"/>
              <a:sym typeface="Calibri"/>
            </a:endParaRPr>
          </a:p>
          <a:p>
            <a:pPr marL="0" lvl="0" indent="0" algn="l" rtl="0">
              <a:spcBef>
                <a:spcPts val="1200"/>
              </a:spcBef>
              <a:spcAft>
                <a:spcPts val="0"/>
              </a:spcAft>
              <a:buClr>
                <a:schemeClr val="dk2"/>
              </a:buClr>
              <a:buSzPts val="1100"/>
              <a:buNone/>
            </a:pPr>
            <a:r>
              <a:rPr lang="en-US" sz="2081" dirty="0">
                <a:latin typeface="Calibri"/>
                <a:ea typeface="Calibri"/>
                <a:cs typeface="Calibri"/>
                <a:sym typeface="Calibri"/>
              </a:rPr>
              <a:t>•</a:t>
            </a:r>
            <a:r>
              <a:rPr lang="en-US" sz="1800" dirty="0">
                <a:latin typeface="Calibri"/>
                <a:ea typeface="Calibri"/>
                <a:cs typeface="Calibri"/>
                <a:sym typeface="Calibri"/>
              </a:rPr>
              <a:t>Valuing all individuals and populations equally</a:t>
            </a:r>
            <a:endParaRPr sz="1800" dirty="0">
              <a:latin typeface="Calibri"/>
              <a:ea typeface="Calibri"/>
              <a:cs typeface="Calibri"/>
              <a:sym typeface="Calibri"/>
            </a:endParaRPr>
          </a:p>
          <a:p>
            <a:pPr marL="0" lvl="0" indent="0" algn="l" rtl="0">
              <a:spcBef>
                <a:spcPts val="600"/>
              </a:spcBef>
              <a:spcAft>
                <a:spcPts val="0"/>
              </a:spcAft>
              <a:buClr>
                <a:schemeClr val="dk2"/>
              </a:buClr>
              <a:buSzPts val="1100"/>
              <a:buNone/>
            </a:pPr>
            <a:r>
              <a:rPr lang="en-US" sz="1800" dirty="0">
                <a:latin typeface="Calibri"/>
                <a:ea typeface="Calibri"/>
                <a:cs typeface="Calibri"/>
                <a:sym typeface="Calibri"/>
              </a:rPr>
              <a:t>•Recognizing and rectifying historical injustices</a:t>
            </a:r>
            <a:endParaRPr sz="1800" dirty="0">
              <a:latin typeface="Calibri"/>
              <a:ea typeface="Calibri"/>
              <a:cs typeface="Calibri"/>
              <a:sym typeface="Calibri"/>
            </a:endParaRPr>
          </a:p>
          <a:p>
            <a:pPr marL="0" lvl="0" indent="0" algn="l" rtl="0">
              <a:spcBef>
                <a:spcPts val="600"/>
              </a:spcBef>
              <a:spcAft>
                <a:spcPts val="0"/>
              </a:spcAft>
              <a:buClr>
                <a:schemeClr val="dk2"/>
              </a:buClr>
              <a:buSzPts val="1100"/>
              <a:buNone/>
            </a:pPr>
            <a:r>
              <a:rPr lang="en-US" sz="1800" dirty="0">
                <a:latin typeface="Calibri"/>
                <a:ea typeface="Calibri"/>
                <a:cs typeface="Calibri"/>
                <a:sym typeface="Calibri"/>
              </a:rPr>
              <a:t>•Providing resources according to need</a:t>
            </a:r>
            <a:endParaRPr sz="1800" dirty="0">
              <a:latin typeface="Calibri"/>
              <a:ea typeface="Calibri"/>
              <a:cs typeface="Calibri"/>
              <a:sym typeface="Calibri"/>
            </a:endParaRPr>
          </a:p>
          <a:p>
            <a:pPr marL="0" lvl="0" indent="0" algn="l" rtl="0">
              <a:spcBef>
                <a:spcPts val="0"/>
              </a:spcBef>
              <a:spcAft>
                <a:spcPts val="1200"/>
              </a:spcAft>
              <a:buSzPts val="1632"/>
              <a:buNone/>
            </a:pPr>
            <a:endParaRPr dirty="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2"/>
                                        </p:tgtEl>
                                        <p:attrNameLst>
                                          <p:attrName>style.visibility</p:attrName>
                                        </p:attrNameLst>
                                      </p:cBhvr>
                                      <p:to>
                                        <p:strVal val="visible"/>
                                      </p:to>
                                    </p:set>
                                    <p:animEffect transition="in" filter="fade">
                                      <p:cBhvr>
                                        <p:cTn id="7" dur="1000"/>
                                        <p:tgtEl>
                                          <p:spTgt spid="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gff01bf2b58_0_325"/>
          <p:cNvPicPr preferRelativeResize="0"/>
          <p:nvPr/>
        </p:nvPicPr>
        <p:blipFill>
          <a:blip r:embed="rId3">
            <a:alphaModFix/>
          </a:blip>
          <a:stretch>
            <a:fillRect/>
          </a:stretch>
        </p:blipFill>
        <p:spPr>
          <a:xfrm>
            <a:off x="152400" y="1371600"/>
            <a:ext cx="8839200" cy="4972050"/>
          </a:xfrm>
          <a:prstGeom prst="rect">
            <a:avLst/>
          </a:prstGeom>
          <a:noFill/>
          <a:ln>
            <a:noFill/>
          </a:ln>
        </p:spPr>
      </p:pic>
      <p:sp>
        <p:nvSpPr>
          <p:cNvPr id="289" name="Google Shape;289;gff01bf2b58_0_325"/>
          <p:cNvSpPr txBox="1"/>
          <p:nvPr/>
        </p:nvSpPr>
        <p:spPr>
          <a:xfrm>
            <a:off x="4281300" y="5703525"/>
            <a:ext cx="46248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a:latin typeface="Lucida Sans"/>
                <a:ea typeface="Lucida Sans"/>
                <a:cs typeface="Lucida Sans"/>
                <a:sym typeface="Lucida Sans"/>
              </a:rPr>
              <a:t>Functions of daily living</a:t>
            </a:r>
            <a:endParaRPr sz="1900">
              <a:latin typeface="Lucida Sans"/>
              <a:ea typeface="Lucida Sans"/>
              <a:cs typeface="Lucida Sans"/>
              <a:sym typeface="Lucida Sans"/>
            </a:endParaRPr>
          </a:p>
          <a:p>
            <a:pPr marL="0" lvl="0" indent="0" algn="l" rtl="0">
              <a:spcBef>
                <a:spcPts val="0"/>
              </a:spcBef>
              <a:spcAft>
                <a:spcPts val="0"/>
              </a:spcAft>
              <a:buNone/>
            </a:pPr>
            <a:r>
              <a:rPr lang="en-US" sz="1900">
                <a:latin typeface="Lucida Sans"/>
                <a:ea typeface="Lucida Sans"/>
                <a:cs typeface="Lucida Sans"/>
                <a:sym typeface="Lucida Sans"/>
              </a:rPr>
              <a:t>Quality of life</a:t>
            </a:r>
            <a:endParaRPr sz="1900">
              <a:latin typeface="Lucida Sans"/>
              <a:ea typeface="Lucida Sans"/>
              <a:cs typeface="Lucida Sans"/>
              <a:sym typeface="Lucida Sans"/>
            </a:endParaRPr>
          </a:p>
          <a:p>
            <a:pPr marL="0" lvl="0" indent="0" algn="l" rtl="0">
              <a:spcBef>
                <a:spcPts val="0"/>
              </a:spcBef>
              <a:spcAft>
                <a:spcPts val="0"/>
              </a:spcAft>
              <a:buNone/>
            </a:pPr>
            <a:r>
              <a:rPr lang="en-US" sz="1900">
                <a:latin typeface="Lucida Sans"/>
                <a:ea typeface="Lucida Sans"/>
                <a:cs typeface="Lucida Sans"/>
                <a:sym typeface="Lucida Sans"/>
              </a:rPr>
              <a:t>Physiology</a:t>
            </a:r>
            <a:endParaRPr sz="1900">
              <a:latin typeface="Lucida Sans"/>
              <a:ea typeface="Lucida Sans"/>
              <a:cs typeface="Lucida Sans"/>
              <a:sym typeface="Lucida Sans"/>
            </a:endParaRPr>
          </a:p>
        </p:txBody>
      </p:sp>
      <p:sp>
        <p:nvSpPr>
          <p:cNvPr id="290" name="Google Shape;290;gff01bf2b58_0_325"/>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t>What are we trying to achieve?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ff01bf2b58_0_14"/>
          <p:cNvSpPr txBox="1">
            <a:spLocks noGrp="1"/>
          </p:cNvSpPr>
          <p:nvPr>
            <p:ph type="body" idx="1"/>
          </p:nvPr>
        </p:nvSpPr>
        <p:spPr>
          <a:xfrm>
            <a:off x="457200" y="1481328"/>
            <a:ext cx="8229600" cy="4526100"/>
          </a:xfrm>
          <a:prstGeom prst="rect">
            <a:avLst/>
          </a:prstGeom>
          <a:noFill/>
          <a:ln>
            <a:noFill/>
          </a:ln>
        </p:spPr>
        <p:txBody>
          <a:bodyPr spcFirstLastPara="1" wrap="square" lIns="91425" tIns="45700" rIns="91425" bIns="45700" anchor="t" anchorCtr="0">
            <a:normAutofit/>
          </a:bodyPr>
          <a:lstStyle/>
          <a:p>
            <a:pPr marL="365760" lvl="0" indent="-139446" algn="l" rtl="0">
              <a:spcBef>
                <a:spcPts val="0"/>
              </a:spcBef>
              <a:spcAft>
                <a:spcPts val="0"/>
              </a:spcAft>
              <a:buSzPts val="1836"/>
              <a:buNone/>
            </a:pPr>
            <a:endParaRPr/>
          </a:p>
        </p:txBody>
      </p:sp>
      <p:sp>
        <p:nvSpPr>
          <p:cNvPr id="296" name="Google Shape;296;gff01bf2b58_0_14"/>
          <p:cNvSpPr txBox="1">
            <a:spLocks noGrp="1"/>
          </p:cNvSpPr>
          <p:nvPr>
            <p:ph type="title"/>
          </p:nvPr>
        </p:nvSpPr>
        <p:spPr>
          <a:xfrm>
            <a:off x="457200" y="274638"/>
            <a:ext cx="8229600" cy="1143000"/>
          </a:xfrm>
          <a:prstGeom prst="rect">
            <a:avLst/>
          </a:prstGeom>
          <a:noFill/>
          <a:ln>
            <a:noFill/>
          </a:ln>
        </p:spPr>
        <p:txBody>
          <a:bodyPr spcFirstLastPara="1" wrap="square" lIns="68550" tIns="68550" rIns="68550" bIns="68550" anchor="t" anchorCtr="0">
            <a:noAutofit/>
          </a:bodyPr>
          <a:lstStyle/>
          <a:p>
            <a:pPr marL="0" lvl="0" indent="0" algn="l" rtl="0">
              <a:spcBef>
                <a:spcPts val="0"/>
              </a:spcBef>
              <a:spcAft>
                <a:spcPts val="0"/>
              </a:spcAft>
              <a:buClr>
                <a:schemeClr val="dk2"/>
              </a:buClr>
              <a:buSzPts val="4100"/>
              <a:buFont typeface="Lucida Sans"/>
              <a:buNone/>
            </a:pPr>
            <a:r>
              <a:rPr lang="en-US" sz="3900"/>
              <a:t>Social Determinants of Health</a:t>
            </a:r>
            <a:endParaRPr sz="3900"/>
          </a:p>
        </p:txBody>
      </p:sp>
      <p:pic>
        <p:nvPicPr>
          <p:cNvPr id="297" name="Google Shape;297;gff01bf2b58_0_14"/>
          <p:cNvPicPr preferRelativeResize="0"/>
          <p:nvPr/>
        </p:nvPicPr>
        <p:blipFill rotWithShape="1">
          <a:blip r:embed="rId3">
            <a:alphaModFix/>
          </a:blip>
          <a:srcRect/>
          <a:stretch/>
        </p:blipFill>
        <p:spPr>
          <a:xfrm>
            <a:off x="533400" y="1311573"/>
            <a:ext cx="8077200" cy="432036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gff01bf2b58_0_221"/>
          <p:cNvPicPr preferRelativeResize="0"/>
          <p:nvPr/>
        </p:nvPicPr>
        <p:blipFill>
          <a:blip r:embed="rId3">
            <a:alphaModFix/>
          </a:blip>
          <a:stretch>
            <a:fillRect/>
          </a:stretch>
        </p:blipFill>
        <p:spPr>
          <a:xfrm>
            <a:off x="152400" y="1066800"/>
            <a:ext cx="8839199" cy="480956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ff01bf2b58_0_362"/>
          <p:cNvSpPr txBox="1">
            <a:spLocks noGrp="1"/>
          </p:cNvSpPr>
          <p:nvPr>
            <p:ph type="ctrTitle"/>
          </p:nvPr>
        </p:nvSpPr>
        <p:spPr>
          <a:xfrm>
            <a:off x="685800" y="1752601"/>
            <a:ext cx="7772400" cy="1829700"/>
          </a:xfrm>
          <a:prstGeom prst="rect">
            <a:avLst/>
          </a:prstGeom>
        </p:spPr>
        <p:txBody>
          <a:bodyPr spcFirstLastPara="1" wrap="square" lIns="91425" tIns="45700" rIns="91425" bIns="45700" anchor="b" anchorCtr="0">
            <a:normAutofit/>
          </a:bodyPr>
          <a:lstStyle/>
          <a:p>
            <a:pPr marL="0" lvl="0" indent="0" algn="r" rtl="0">
              <a:spcBef>
                <a:spcPts val="0"/>
              </a:spcBef>
              <a:spcAft>
                <a:spcPts val="0"/>
              </a:spcAft>
              <a:buNone/>
            </a:pPr>
            <a:r>
              <a:rPr lang="en-US"/>
              <a:t>What is the result?</a:t>
            </a:r>
            <a:endParaRPr/>
          </a:p>
        </p:txBody>
      </p:sp>
      <p:sp>
        <p:nvSpPr>
          <p:cNvPr id="310" name="Google Shape;310;gff01bf2b58_0_362"/>
          <p:cNvSpPr txBox="1">
            <a:spLocks noGrp="1"/>
          </p:cNvSpPr>
          <p:nvPr>
            <p:ph type="subTitle" idx="1"/>
          </p:nvPr>
        </p:nvSpPr>
        <p:spPr>
          <a:xfrm>
            <a:off x="685800" y="3611607"/>
            <a:ext cx="7772400" cy="1199700"/>
          </a:xfrm>
          <a:prstGeom prst="rect">
            <a:avLst/>
          </a:prstGeom>
        </p:spPr>
        <p:txBody>
          <a:bodyPr spcFirstLastPara="1" wrap="square" lIns="45700" tIns="45700" rIns="45700" bIns="45700" anchor="t" anchorCtr="0">
            <a:normAutofit/>
          </a:bodyPr>
          <a:lstStyle/>
          <a:p>
            <a:pPr marL="0" lvl="0" indent="0" algn="r" rtl="0">
              <a:spcBef>
                <a:spcPts val="40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ff01bf2b58_0_3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100"/>
              <a:buFont typeface="Lucida Sans"/>
              <a:buNone/>
            </a:pPr>
            <a:r>
              <a:rPr lang="en-US"/>
              <a:t>Coping mechanism?</a:t>
            </a:r>
            <a:endParaRPr/>
          </a:p>
        </p:txBody>
      </p:sp>
      <p:pic>
        <p:nvPicPr>
          <p:cNvPr id="316" name="Google Shape;316;gff01bf2b58_0_368" descr="Screen Shot 2015-10-16 at 1.06.56 AM.png"/>
          <p:cNvPicPr preferRelativeResize="0">
            <a:picLocks noGrp="1"/>
          </p:cNvPicPr>
          <p:nvPr>
            <p:ph type="body" idx="1"/>
          </p:nvPr>
        </p:nvPicPr>
        <p:blipFill rotWithShape="1">
          <a:blip r:embed="rId3">
            <a:alphaModFix/>
          </a:blip>
          <a:srcRect t="-16509" b="-16522"/>
          <a:stretch/>
        </p:blipFill>
        <p:spPr>
          <a:xfrm>
            <a:off x="457200" y="1481328"/>
            <a:ext cx="8229600" cy="4526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gff01bf2b58_0_373"/>
          <p:cNvSpPr txBox="1">
            <a:spLocks noGrp="1"/>
          </p:cNvSpPr>
          <p:nvPr>
            <p:ph type="title"/>
          </p:nvPr>
        </p:nvSpPr>
        <p:spPr>
          <a:xfrm>
            <a:off x="457200" y="273050"/>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dk2"/>
              </a:buClr>
              <a:buSzPct val="100000"/>
              <a:buFont typeface="Lucida Sans"/>
              <a:buNone/>
            </a:pPr>
            <a:r>
              <a:rPr lang="en-US"/>
              <a:t>Physical Activity Environment?</a:t>
            </a:r>
            <a:endParaRPr/>
          </a:p>
        </p:txBody>
      </p:sp>
      <p:pic>
        <p:nvPicPr>
          <p:cNvPr id="322" name="Google Shape;322;gff01bf2b58_0_373"/>
          <p:cNvPicPr preferRelativeResize="0">
            <a:picLocks noGrp="1"/>
          </p:cNvPicPr>
          <p:nvPr>
            <p:ph type="body" idx="3"/>
          </p:nvPr>
        </p:nvPicPr>
        <p:blipFill rotWithShape="1">
          <a:blip r:embed="rId3">
            <a:alphaModFix/>
          </a:blip>
          <a:srcRect/>
          <a:stretch/>
        </p:blipFill>
        <p:spPr>
          <a:xfrm>
            <a:off x="914400" y="1206375"/>
            <a:ext cx="7151100" cy="5324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f0e1c54aaa_0_18"/>
          <p:cNvSpPr txBox="1">
            <a:spLocks noGrp="1"/>
          </p:cNvSpPr>
          <p:nvPr>
            <p:ph type="subTitle" idx="1"/>
          </p:nvPr>
        </p:nvSpPr>
        <p:spPr>
          <a:xfrm>
            <a:off x="685800" y="3992607"/>
            <a:ext cx="7772400" cy="1199700"/>
          </a:xfrm>
          <a:prstGeom prst="rect">
            <a:avLst/>
          </a:prstGeom>
        </p:spPr>
        <p:txBody>
          <a:bodyPr spcFirstLastPara="1" wrap="square" lIns="45700" tIns="45700" rIns="45700" bIns="45700" anchor="t" anchorCtr="0">
            <a:normAutofit/>
          </a:bodyPr>
          <a:lstStyle/>
          <a:p>
            <a:pPr marL="0" lvl="0" indent="0" algn="r" rtl="0">
              <a:spcBef>
                <a:spcPts val="400"/>
              </a:spcBef>
              <a:spcAft>
                <a:spcPts val="0"/>
              </a:spcAft>
              <a:buNone/>
            </a:pPr>
            <a:r>
              <a:rPr lang="en-US" i="1"/>
              <a:t>When we create opportunities for physical activity, are they for everyone?</a:t>
            </a:r>
            <a:endParaRPr i="1"/>
          </a:p>
        </p:txBody>
      </p:sp>
      <p:sp>
        <p:nvSpPr>
          <p:cNvPr id="329" name="Google Shape;329;gf0e1c54aaa_0_18"/>
          <p:cNvSpPr txBox="1">
            <a:spLocks noGrp="1"/>
          </p:cNvSpPr>
          <p:nvPr>
            <p:ph type="ctrTitle"/>
          </p:nvPr>
        </p:nvSpPr>
        <p:spPr>
          <a:xfrm>
            <a:off x="376350" y="808475"/>
            <a:ext cx="8433300" cy="303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SzPts val="990"/>
              <a:buNone/>
            </a:pPr>
            <a:r>
              <a:rPr lang="en-US" sz="4020"/>
              <a:t>Having an intervention,  greenway, sidewalk, bike lane, encouragement, or knowledge is not be enough</a:t>
            </a:r>
            <a:endParaRPr sz="402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ff01bf2b58_0_268"/>
          <p:cNvSpPr txBox="1">
            <a:spLocks noGrp="1"/>
          </p:cNvSpPr>
          <p:nvPr>
            <p:ph type="body" idx="1"/>
          </p:nvPr>
        </p:nvSpPr>
        <p:spPr>
          <a:xfrm>
            <a:off x="457200" y="1481328"/>
            <a:ext cx="8229600" cy="45261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endParaRPr/>
          </a:p>
        </p:txBody>
      </p:sp>
      <p:sp>
        <p:nvSpPr>
          <p:cNvPr id="203" name="Google Shape;203;gff01bf2b58_0_268"/>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pic>
        <p:nvPicPr>
          <p:cNvPr id="204" name="Google Shape;204;gff01bf2b58_0_268" descr="Let’s widen the screen, so we can widen our view of the joy, beauty, and vastness of Black life.&#10;&#10;See what happens when we're shown the full picture of Black life. Learn more at pg.com/widenthescreen" title="Procter &amp; Gamble | Widen the Screen">
            <a:hlinkClick r:id="rId3"/>
          </p:cNvPr>
          <p:cNvPicPr preferRelativeResize="0"/>
          <p:nvPr/>
        </p:nvPicPr>
        <p:blipFill>
          <a:blip r:embed="rId4">
            <a:alphaModFix/>
          </a:blip>
          <a:stretch>
            <a:fillRect/>
          </a:stretch>
        </p:blipFill>
        <p:spPr>
          <a:xfrm>
            <a:off x="685800" y="342900"/>
            <a:ext cx="7704800" cy="5778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
                                        </p:tgtEl>
                                        <p:attrNameLst>
                                          <p:attrName>style.visibility</p:attrName>
                                        </p:attrNameLst>
                                      </p:cBhvr>
                                      <p:to>
                                        <p:strVal val="visible"/>
                                      </p:to>
                                    </p:set>
                                    <p:animEffect transition="in" filter="fade">
                                      <p:cBhvr>
                                        <p:cTn id="7" dur="10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gff01bf2b58_0_378"/>
          <p:cNvSpPr txBox="1">
            <a:spLocks noGrp="1"/>
          </p:cNvSpPr>
          <p:nvPr>
            <p:ph type="ctrTitle"/>
          </p:nvPr>
        </p:nvSpPr>
        <p:spPr>
          <a:xfrm>
            <a:off x="685800" y="1752601"/>
            <a:ext cx="7772400" cy="1829700"/>
          </a:xfrm>
          <a:prstGeom prst="rect">
            <a:avLst/>
          </a:prstGeom>
        </p:spPr>
        <p:txBody>
          <a:bodyPr spcFirstLastPara="1" wrap="square" lIns="91425" tIns="45700" rIns="91425" bIns="45700" anchor="b" anchorCtr="0">
            <a:normAutofit/>
          </a:bodyPr>
          <a:lstStyle/>
          <a:p>
            <a:pPr marL="0" lvl="0" indent="0" algn="r" rtl="0">
              <a:spcBef>
                <a:spcPts val="0"/>
              </a:spcBef>
              <a:spcAft>
                <a:spcPts val="0"/>
              </a:spcAft>
              <a:buNone/>
            </a:pPr>
            <a:r>
              <a:rPr lang="en-US"/>
              <a:t>If I don’t feel safe in the space…</a:t>
            </a:r>
            <a:endParaRPr/>
          </a:p>
        </p:txBody>
      </p:sp>
      <p:sp>
        <p:nvSpPr>
          <p:cNvPr id="336" name="Google Shape;336;gff01bf2b58_0_378"/>
          <p:cNvSpPr txBox="1">
            <a:spLocks noGrp="1"/>
          </p:cNvSpPr>
          <p:nvPr>
            <p:ph type="subTitle" idx="1"/>
          </p:nvPr>
        </p:nvSpPr>
        <p:spPr>
          <a:xfrm>
            <a:off x="685800" y="3611607"/>
            <a:ext cx="7772400" cy="1199700"/>
          </a:xfrm>
          <a:prstGeom prst="rect">
            <a:avLst/>
          </a:prstGeom>
        </p:spPr>
        <p:txBody>
          <a:bodyPr spcFirstLastPara="1" wrap="square" lIns="45700" tIns="45700" rIns="45700" bIns="45700" anchor="t" anchorCtr="0">
            <a:normAutofit/>
          </a:bodyPr>
          <a:lstStyle/>
          <a:p>
            <a:pPr marL="0" lvl="0" indent="0" algn="r" rtl="0">
              <a:spcBef>
                <a:spcPts val="400"/>
              </a:spcBef>
              <a:spcAft>
                <a:spcPts val="0"/>
              </a:spcAft>
              <a:buNone/>
            </a:pPr>
            <a:r>
              <a:rPr lang="en-US"/>
              <a:t>is there still a benefit?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gf0e1c54aaa_0_969"/>
          <p:cNvPicPr preferRelativeResize="0"/>
          <p:nvPr/>
        </p:nvPicPr>
        <p:blipFill rotWithShape="1">
          <a:blip r:embed="rId3">
            <a:alphaModFix/>
          </a:blip>
          <a:srcRect/>
          <a:stretch/>
        </p:blipFill>
        <p:spPr>
          <a:xfrm>
            <a:off x="0" y="1"/>
            <a:ext cx="9143999" cy="68579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gf0e1c54aaa_0_973"/>
          <p:cNvSpPr txBox="1">
            <a:spLocks noGrp="1"/>
          </p:cNvSpPr>
          <p:nvPr>
            <p:ph type="body" idx="1"/>
          </p:nvPr>
        </p:nvSpPr>
        <p:spPr>
          <a:xfrm>
            <a:off x="457200" y="1481328"/>
            <a:ext cx="8229600" cy="4526100"/>
          </a:xfrm>
          <a:prstGeom prst="rect">
            <a:avLst/>
          </a:prstGeom>
          <a:noFill/>
          <a:ln>
            <a:noFill/>
          </a:ln>
        </p:spPr>
        <p:txBody>
          <a:bodyPr spcFirstLastPara="1" wrap="square" lIns="91425" tIns="45700" rIns="91425" bIns="45700" anchor="t" anchorCtr="0">
            <a:normAutofit/>
          </a:bodyPr>
          <a:lstStyle/>
          <a:p>
            <a:pPr marL="342900" lvl="0" indent="-368300" algn="l" rtl="0">
              <a:spcBef>
                <a:spcPts val="0"/>
              </a:spcBef>
              <a:spcAft>
                <a:spcPts val="0"/>
              </a:spcAft>
              <a:buSzPts val="1420"/>
              <a:buFont typeface="Arial"/>
              <a:buChar char="•"/>
            </a:pPr>
            <a:r>
              <a:rPr lang="en-US" sz="1900">
                <a:latin typeface="Arial"/>
                <a:ea typeface="Arial"/>
                <a:cs typeface="Arial"/>
                <a:sym typeface="Arial"/>
              </a:rPr>
              <a:t>Non-greenway schools selected based on principal perception that they were “walkable”</a:t>
            </a:r>
            <a:endParaRPr sz="3100"/>
          </a:p>
          <a:p>
            <a:pPr marL="342900" lvl="0" indent="-368300" algn="l" rtl="0">
              <a:spcBef>
                <a:spcPts val="400"/>
              </a:spcBef>
              <a:spcAft>
                <a:spcPts val="0"/>
              </a:spcAft>
              <a:buSzPts val="1420"/>
              <a:buFont typeface="Arial"/>
              <a:buChar char="•"/>
            </a:pPr>
            <a:r>
              <a:rPr lang="en-US" sz="1900">
                <a:latin typeface="Arial"/>
                <a:ea typeface="Arial"/>
                <a:cs typeface="Arial"/>
                <a:sym typeface="Arial"/>
              </a:rPr>
              <a:t>Post-intervention walkability assessments conducted by research staff using Neighborhood Environment Walkability Survey and qualitative methods (photographs)</a:t>
            </a:r>
            <a:endParaRPr sz="3100"/>
          </a:p>
          <a:p>
            <a:pPr marL="534924" lvl="1" indent="-368299" algn="l" rtl="0">
              <a:spcBef>
                <a:spcPts val="324"/>
              </a:spcBef>
              <a:spcAft>
                <a:spcPts val="0"/>
              </a:spcAft>
              <a:buSzPts val="1600"/>
              <a:buFont typeface="Arial"/>
              <a:buChar char="•"/>
            </a:pPr>
            <a:r>
              <a:rPr lang="en-US" sz="1600">
                <a:latin typeface="Arial"/>
                <a:ea typeface="Arial"/>
                <a:cs typeface="Arial"/>
                <a:sym typeface="Arial"/>
              </a:rPr>
              <a:t>Schools could be perceived as not “walkable” by those unfamiliar with route</a:t>
            </a:r>
            <a:endParaRPr sz="2700"/>
          </a:p>
          <a:p>
            <a:pPr marL="534924" lvl="1" indent="-368299" algn="l" rtl="0">
              <a:spcBef>
                <a:spcPts val="324"/>
              </a:spcBef>
              <a:spcAft>
                <a:spcPts val="0"/>
              </a:spcAft>
              <a:buSzPts val="1600"/>
              <a:buFont typeface="Arial"/>
              <a:buChar char="•"/>
            </a:pPr>
            <a:r>
              <a:rPr lang="en-US" sz="1600">
                <a:latin typeface="Arial"/>
                <a:ea typeface="Arial"/>
                <a:cs typeface="Arial"/>
                <a:sym typeface="Arial"/>
              </a:rPr>
              <a:t>Greenways and sidewalks available, but potential hazards are present</a:t>
            </a:r>
            <a:endParaRPr sz="2700"/>
          </a:p>
          <a:p>
            <a:pPr marL="365760" lvl="0" indent="-139446" algn="l" rtl="0">
              <a:spcBef>
                <a:spcPts val="400"/>
              </a:spcBef>
              <a:spcAft>
                <a:spcPts val="0"/>
              </a:spcAft>
              <a:buSzPts val="1836"/>
              <a:buNone/>
            </a:pPr>
            <a:endParaRPr sz="3100"/>
          </a:p>
        </p:txBody>
      </p:sp>
      <p:sp>
        <p:nvSpPr>
          <p:cNvPr id="347" name="Google Shape;347;gf0e1c54aaa_0_97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100"/>
              <a:buFont typeface="Lucida Sans"/>
              <a:buNone/>
            </a:pPr>
            <a:r>
              <a:rPr lang="en-US"/>
              <a:t>What is “walkable”?</a:t>
            </a:r>
            <a:endParaRPr/>
          </a:p>
        </p:txBody>
      </p:sp>
      <p:pic>
        <p:nvPicPr>
          <p:cNvPr id="348" name="Google Shape;348;gf0e1c54aaa_0_973"/>
          <p:cNvPicPr preferRelativeResize="0"/>
          <p:nvPr/>
        </p:nvPicPr>
        <p:blipFill rotWithShape="1">
          <a:blip r:embed="rId3">
            <a:alphaModFix/>
          </a:blip>
          <a:srcRect/>
          <a:stretch/>
        </p:blipFill>
        <p:spPr>
          <a:xfrm>
            <a:off x="586800" y="3800374"/>
            <a:ext cx="2097600" cy="1572600"/>
          </a:xfrm>
          <a:prstGeom prst="rect">
            <a:avLst/>
          </a:prstGeom>
          <a:noFill/>
          <a:ln>
            <a:noFill/>
          </a:ln>
        </p:spPr>
      </p:pic>
      <p:pic>
        <p:nvPicPr>
          <p:cNvPr id="349" name="Google Shape;349;gf0e1c54aaa_0_973"/>
          <p:cNvPicPr preferRelativeResize="0"/>
          <p:nvPr/>
        </p:nvPicPr>
        <p:blipFill rotWithShape="1">
          <a:blip r:embed="rId4">
            <a:alphaModFix/>
          </a:blip>
          <a:srcRect/>
          <a:stretch/>
        </p:blipFill>
        <p:spPr>
          <a:xfrm>
            <a:off x="2536146" y="3800370"/>
            <a:ext cx="2080798" cy="1560025"/>
          </a:xfrm>
          <a:prstGeom prst="rect">
            <a:avLst/>
          </a:prstGeom>
          <a:noFill/>
          <a:ln>
            <a:noFill/>
          </a:ln>
        </p:spPr>
      </p:pic>
      <p:pic>
        <p:nvPicPr>
          <p:cNvPr id="350" name="Google Shape;350;gf0e1c54aaa_0_973"/>
          <p:cNvPicPr preferRelativeResize="0"/>
          <p:nvPr/>
        </p:nvPicPr>
        <p:blipFill rotWithShape="1">
          <a:blip r:embed="rId5">
            <a:alphaModFix/>
          </a:blip>
          <a:srcRect/>
          <a:stretch/>
        </p:blipFill>
        <p:spPr>
          <a:xfrm>
            <a:off x="4349352" y="3812955"/>
            <a:ext cx="2080792" cy="1560025"/>
          </a:xfrm>
          <a:prstGeom prst="rect">
            <a:avLst/>
          </a:prstGeom>
          <a:noFill/>
          <a:ln>
            <a:noFill/>
          </a:ln>
        </p:spPr>
      </p:pic>
      <p:pic>
        <p:nvPicPr>
          <p:cNvPr id="351" name="Google Shape;351;gf0e1c54aaa_0_973"/>
          <p:cNvPicPr preferRelativeResize="0"/>
          <p:nvPr/>
        </p:nvPicPr>
        <p:blipFill rotWithShape="1">
          <a:blip r:embed="rId6">
            <a:alphaModFix/>
          </a:blip>
          <a:srcRect/>
          <a:stretch/>
        </p:blipFill>
        <p:spPr>
          <a:xfrm>
            <a:off x="6406021" y="3816075"/>
            <a:ext cx="2080800" cy="1556905"/>
          </a:xfrm>
          <a:prstGeom prst="rect">
            <a:avLst/>
          </a:prstGeom>
          <a:noFill/>
          <a:ln>
            <a:noFill/>
          </a:ln>
        </p:spPr>
      </p:pic>
      <p:sp>
        <p:nvSpPr>
          <p:cNvPr id="352" name="Google Shape;352;gf0e1c54aaa_0_973"/>
          <p:cNvSpPr txBox="1"/>
          <p:nvPr/>
        </p:nvSpPr>
        <p:spPr>
          <a:xfrm>
            <a:off x="586800" y="5410200"/>
            <a:ext cx="19494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Lucida Sans"/>
              <a:buNone/>
            </a:pPr>
            <a:r>
              <a:rPr lang="en-US" sz="1500" b="0" i="0" u="none" strike="noStrike" cap="none">
                <a:solidFill>
                  <a:srgbClr val="000000"/>
                </a:solidFill>
                <a:latin typeface="Lucida Sans"/>
                <a:ea typeface="Lucida Sans"/>
                <a:cs typeface="Lucida Sans"/>
                <a:sym typeface="Lucida Sans"/>
              </a:rPr>
              <a:t>Greenway entrance</a:t>
            </a:r>
            <a:endParaRPr sz="2000"/>
          </a:p>
        </p:txBody>
      </p:sp>
      <p:sp>
        <p:nvSpPr>
          <p:cNvPr id="353" name="Google Shape;353;gf0e1c54aaa_0_973"/>
          <p:cNvSpPr txBox="1"/>
          <p:nvPr/>
        </p:nvSpPr>
        <p:spPr>
          <a:xfrm>
            <a:off x="2536200" y="5417150"/>
            <a:ext cx="18132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Lucida Sans"/>
              <a:buNone/>
            </a:pPr>
            <a:r>
              <a:rPr lang="en-US" sz="1500" b="0" i="0" u="none" strike="noStrike" cap="none">
                <a:solidFill>
                  <a:srgbClr val="000000"/>
                </a:solidFill>
                <a:latin typeface="Lucida Sans"/>
                <a:ea typeface="Lucida Sans"/>
                <a:cs typeface="Lucida Sans"/>
                <a:sym typeface="Lucida Sans"/>
              </a:rPr>
              <a:t>Creek alongside greenway</a:t>
            </a:r>
            <a:endParaRPr sz="2000"/>
          </a:p>
        </p:txBody>
      </p:sp>
      <p:sp>
        <p:nvSpPr>
          <p:cNvPr id="354" name="Google Shape;354;gf0e1c54aaa_0_973"/>
          <p:cNvSpPr txBox="1"/>
          <p:nvPr/>
        </p:nvSpPr>
        <p:spPr>
          <a:xfrm>
            <a:off x="4440950" y="5410200"/>
            <a:ext cx="19494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Lucida Sans"/>
              <a:buNone/>
            </a:pPr>
            <a:r>
              <a:rPr lang="en-US" sz="1500" b="0" i="0" u="none" strike="noStrike" cap="none">
                <a:solidFill>
                  <a:srgbClr val="000000"/>
                </a:solidFill>
                <a:latin typeface="Lucida Sans"/>
                <a:ea typeface="Lucida Sans"/>
                <a:cs typeface="Lucida Sans"/>
                <a:sym typeface="Lucida Sans"/>
              </a:rPr>
              <a:t>Sidewalks on one side</a:t>
            </a:r>
            <a:endParaRPr sz="1500"/>
          </a:p>
        </p:txBody>
      </p:sp>
      <p:sp>
        <p:nvSpPr>
          <p:cNvPr id="355" name="Google Shape;355;gf0e1c54aaa_0_973"/>
          <p:cNvSpPr txBox="1"/>
          <p:nvPr/>
        </p:nvSpPr>
        <p:spPr>
          <a:xfrm>
            <a:off x="6481905" y="5372975"/>
            <a:ext cx="20049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Lucida Sans"/>
              <a:buNone/>
            </a:pPr>
            <a:r>
              <a:rPr lang="en-US" sz="1500" b="0" i="0" u="none" strike="noStrike" cap="none">
                <a:solidFill>
                  <a:srgbClr val="000000"/>
                </a:solidFill>
                <a:latin typeface="Lucida Sans"/>
                <a:ea typeface="Lucida Sans"/>
                <a:cs typeface="Lucida Sans"/>
                <a:sym typeface="Lucida Sans"/>
              </a:rPr>
              <a:t>Hill leading to school</a:t>
            </a:r>
            <a:endParaRPr sz="15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gf0e1c54aaa_0_999"/>
          <p:cNvPicPr preferRelativeResize="0">
            <a:picLocks noGrp="1"/>
          </p:cNvPicPr>
          <p:nvPr>
            <p:ph type="body" idx="1"/>
          </p:nvPr>
        </p:nvPicPr>
        <p:blipFill rotWithShape="1">
          <a:blip r:embed="rId3">
            <a:alphaModFix/>
          </a:blip>
          <a:srcRect/>
          <a:stretch/>
        </p:blipFill>
        <p:spPr>
          <a:xfrm>
            <a:off x="814945" y="1245725"/>
            <a:ext cx="7556700" cy="4812300"/>
          </a:xfrm>
          <a:prstGeom prst="rect">
            <a:avLst/>
          </a:prstGeom>
          <a:noFill/>
          <a:ln>
            <a:noFill/>
          </a:ln>
        </p:spPr>
      </p:pic>
      <p:sp>
        <p:nvSpPr>
          <p:cNvPr id="361" name="Google Shape;361;gf0e1c54aaa_0_99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2400"/>
              <a:buFont typeface="Lucida Sans"/>
              <a:buNone/>
            </a:pPr>
            <a:r>
              <a:rPr lang="en-US" sz="2400"/>
              <a:t>Racial bias in driver yielding behavior at crosswalks</a:t>
            </a:r>
            <a:endParaRPr/>
          </a:p>
        </p:txBody>
      </p:sp>
      <p:sp>
        <p:nvSpPr>
          <p:cNvPr id="362" name="Google Shape;362;gf0e1c54aaa_0_999"/>
          <p:cNvSpPr txBox="1"/>
          <p:nvPr/>
        </p:nvSpPr>
        <p:spPr>
          <a:xfrm>
            <a:off x="4648200" y="6057900"/>
            <a:ext cx="4000500" cy="47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25" i="1">
                <a:solidFill>
                  <a:schemeClr val="dk1"/>
                </a:solidFill>
                <a:latin typeface="Lucida Sans"/>
                <a:ea typeface="Lucida Sans"/>
                <a:cs typeface="Lucida Sans"/>
                <a:sym typeface="Lucida Sans"/>
              </a:rPr>
              <a:t>Goddard, Tara, Kimberly Barsamian Kahn and Arlie Adkins. Racial Bias in Driver Yielding Behavior at Crosswalks. NITC-SS-733. Portland, OR: Transportation Research and Education Center (TREC), 2014.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gf0e1c54aaa_0_1012"/>
          <p:cNvPicPr preferRelativeResize="0"/>
          <p:nvPr/>
        </p:nvPicPr>
        <p:blipFill rotWithShape="1">
          <a:blip r:embed="rId3">
            <a:alphaModFix/>
          </a:blip>
          <a:srcRect/>
          <a:stretch/>
        </p:blipFill>
        <p:spPr>
          <a:xfrm>
            <a:off x="1264000" y="1008111"/>
            <a:ext cx="4918472" cy="2264569"/>
          </a:xfrm>
          <a:prstGeom prst="rect">
            <a:avLst/>
          </a:prstGeom>
          <a:noFill/>
          <a:ln>
            <a:noFill/>
          </a:ln>
        </p:spPr>
      </p:pic>
      <p:sp>
        <p:nvSpPr>
          <p:cNvPr id="368" name="Google Shape;368;gf0e1c54aaa_0_1012"/>
          <p:cNvSpPr/>
          <p:nvPr/>
        </p:nvSpPr>
        <p:spPr>
          <a:xfrm>
            <a:off x="5768910" y="1994923"/>
            <a:ext cx="369000" cy="291000"/>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Lucida Sans"/>
              <a:ea typeface="Lucida Sans"/>
              <a:cs typeface="Lucida Sans"/>
              <a:sym typeface="Lucida Sans"/>
            </a:endParaRPr>
          </a:p>
        </p:txBody>
      </p:sp>
      <p:sp>
        <p:nvSpPr>
          <p:cNvPr id="369" name="Google Shape;369;gf0e1c54aaa_0_1012"/>
          <p:cNvSpPr txBox="1"/>
          <p:nvPr/>
        </p:nvSpPr>
        <p:spPr>
          <a:xfrm>
            <a:off x="6182470" y="1927434"/>
            <a:ext cx="16008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50">
                <a:solidFill>
                  <a:srgbClr val="FF0000"/>
                </a:solidFill>
                <a:latin typeface="Lucida Sans"/>
                <a:ea typeface="Lucida Sans"/>
                <a:cs typeface="Lucida Sans"/>
                <a:sym typeface="Lucida Sans"/>
              </a:rPr>
              <a:t>44.8% of </a:t>
            </a:r>
            <a:r>
              <a:rPr lang="en-US" sz="1350" b="1" u="sng">
                <a:solidFill>
                  <a:srgbClr val="FF0000"/>
                </a:solidFill>
                <a:latin typeface="Lucida Sans"/>
                <a:ea typeface="Lucida Sans"/>
                <a:cs typeface="Lucida Sans"/>
                <a:sym typeface="Lucida Sans"/>
              </a:rPr>
              <a:t>bicyclist </a:t>
            </a:r>
            <a:r>
              <a:rPr lang="en-US" sz="1350">
                <a:solidFill>
                  <a:srgbClr val="FF0000"/>
                </a:solidFill>
                <a:latin typeface="Lucida Sans"/>
                <a:ea typeface="Lucida Sans"/>
                <a:cs typeface="Lucida Sans"/>
                <a:sym typeface="Lucida Sans"/>
              </a:rPr>
              <a:t>crash victims; 34.7% of population</a:t>
            </a:r>
            <a:endParaRPr/>
          </a:p>
        </p:txBody>
      </p:sp>
      <p:pic>
        <p:nvPicPr>
          <p:cNvPr id="370" name="Google Shape;370;gf0e1c54aaa_0_1012"/>
          <p:cNvPicPr preferRelativeResize="0"/>
          <p:nvPr/>
        </p:nvPicPr>
        <p:blipFill rotWithShape="1">
          <a:blip r:embed="rId4">
            <a:alphaModFix/>
          </a:blip>
          <a:srcRect/>
          <a:stretch/>
        </p:blipFill>
        <p:spPr>
          <a:xfrm>
            <a:off x="1304570" y="3585328"/>
            <a:ext cx="4939903" cy="2135981"/>
          </a:xfrm>
          <a:prstGeom prst="rect">
            <a:avLst/>
          </a:prstGeom>
          <a:noFill/>
          <a:ln>
            <a:noFill/>
          </a:ln>
        </p:spPr>
      </p:pic>
      <p:sp>
        <p:nvSpPr>
          <p:cNvPr id="371" name="Google Shape;371;gf0e1c54aaa_0_1012"/>
          <p:cNvSpPr/>
          <p:nvPr/>
        </p:nvSpPr>
        <p:spPr>
          <a:xfrm>
            <a:off x="2862912" y="4468711"/>
            <a:ext cx="1139700" cy="207600"/>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Lucida Sans"/>
              <a:ea typeface="Lucida Sans"/>
              <a:cs typeface="Lucida Sans"/>
              <a:sym typeface="Lucida Sans"/>
            </a:endParaRPr>
          </a:p>
        </p:txBody>
      </p:sp>
      <p:sp>
        <p:nvSpPr>
          <p:cNvPr id="372" name="Google Shape;372;gf0e1c54aaa_0_1012"/>
          <p:cNvSpPr txBox="1"/>
          <p:nvPr/>
        </p:nvSpPr>
        <p:spPr>
          <a:xfrm>
            <a:off x="6202162" y="4226277"/>
            <a:ext cx="16008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50">
                <a:solidFill>
                  <a:srgbClr val="FF0000"/>
                </a:solidFill>
                <a:latin typeface="Lucida Sans"/>
                <a:ea typeface="Lucida Sans"/>
                <a:cs typeface="Lucida Sans"/>
                <a:sym typeface="Lucida Sans"/>
              </a:rPr>
              <a:t>68.0% of </a:t>
            </a:r>
            <a:r>
              <a:rPr lang="en-US" sz="1350" b="1" u="sng">
                <a:solidFill>
                  <a:srgbClr val="FF0000"/>
                </a:solidFill>
                <a:latin typeface="Lucida Sans"/>
                <a:ea typeface="Lucida Sans"/>
                <a:cs typeface="Lucida Sans"/>
                <a:sym typeface="Lucida Sans"/>
              </a:rPr>
              <a:t>youth bicyclist </a:t>
            </a:r>
            <a:r>
              <a:rPr lang="en-US" sz="1350">
                <a:solidFill>
                  <a:srgbClr val="FF0000"/>
                </a:solidFill>
                <a:latin typeface="Lucida Sans"/>
                <a:ea typeface="Lucida Sans"/>
                <a:cs typeface="Lucida Sans"/>
                <a:sym typeface="Lucida Sans"/>
              </a:rPr>
              <a:t>crash victims</a:t>
            </a:r>
            <a:endParaRPr/>
          </a:p>
          <a:p>
            <a:pPr marL="0" marR="0" lvl="0" indent="0" algn="l" rtl="0">
              <a:spcBef>
                <a:spcPts val="0"/>
              </a:spcBef>
              <a:spcAft>
                <a:spcPts val="0"/>
              </a:spcAft>
              <a:buNone/>
            </a:pPr>
            <a:endParaRPr sz="1350">
              <a:solidFill>
                <a:srgbClr val="FF0000"/>
              </a:solidFill>
              <a:latin typeface="Lucida Sans"/>
              <a:ea typeface="Lucida Sans"/>
              <a:cs typeface="Lucida Sans"/>
              <a:sym typeface="Lucida Sans"/>
            </a:endParaRPr>
          </a:p>
        </p:txBody>
      </p:sp>
      <p:cxnSp>
        <p:nvCxnSpPr>
          <p:cNvPr id="373" name="Google Shape;373;gf0e1c54aaa_0_1012"/>
          <p:cNvCxnSpPr>
            <a:stCxn id="371" idx="6"/>
          </p:cNvCxnSpPr>
          <p:nvPr/>
        </p:nvCxnSpPr>
        <p:spPr>
          <a:xfrm rot="10800000" flipH="1">
            <a:off x="4002612" y="4380511"/>
            <a:ext cx="2179800" cy="192000"/>
          </a:xfrm>
          <a:prstGeom prst="straightConnector1">
            <a:avLst/>
          </a:prstGeom>
          <a:noFill/>
          <a:ln w="57150" cap="flat" cmpd="sng">
            <a:solidFill>
              <a:srgbClr val="FF0000"/>
            </a:solidFill>
            <a:prstDash val="solid"/>
            <a:round/>
            <a:headEnd type="none" w="sm" len="sm"/>
            <a:tailEnd type="none" w="sm" len="sm"/>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78" name="Google Shape;378;gf0e1c54aaa_0_1022"/>
          <p:cNvPicPr preferRelativeResize="0"/>
          <p:nvPr/>
        </p:nvPicPr>
        <p:blipFill rotWithShape="1">
          <a:blip r:embed="rId3">
            <a:alphaModFix/>
          </a:blip>
          <a:srcRect/>
          <a:stretch/>
        </p:blipFill>
        <p:spPr>
          <a:xfrm>
            <a:off x="1209706" y="3506201"/>
            <a:ext cx="5079206" cy="2400300"/>
          </a:xfrm>
          <a:prstGeom prst="rect">
            <a:avLst/>
          </a:prstGeom>
          <a:noFill/>
          <a:ln>
            <a:noFill/>
          </a:ln>
        </p:spPr>
      </p:pic>
      <p:pic>
        <p:nvPicPr>
          <p:cNvPr id="379" name="Google Shape;379;gf0e1c54aaa_0_1022"/>
          <p:cNvPicPr preferRelativeResize="0"/>
          <p:nvPr/>
        </p:nvPicPr>
        <p:blipFill rotWithShape="1">
          <a:blip r:embed="rId4">
            <a:alphaModFix/>
          </a:blip>
          <a:srcRect/>
          <a:stretch/>
        </p:blipFill>
        <p:spPr>
          <a:xfrm>
            <a:off x="1209706" y="951499"/>
            <a:ext cx="5025628" cy="2486025"/>
          </a:xfrm>
          <a:prstGeom prst="rect">
            <a:avLst/>
          </a:prstGeom>
          <a:noFill/>
          <a:ln>
            <a:noFill/>
          </a:ln>
        </p:spPr>
      </p:pic>
      <p:sp>
        <p:nvSpPr>
          <p:cNvPr id="380" name="Google Shape;380;gf0e1c54aaa_0_1022"/>
          <p:cNvSpPr/>
          <p:nvPr/>
        </p:nvSpPr>
        <p:spPr>
          <a:xfrm>
            <a:off x="5813595" y="1927435"/>
            <a:ext cx="369000" cy="291000"/>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Lucida Sans"/>
              <a:ea typeface="Lucida Sans"/>
              <a:cs typeface="Lucida Sans"/>
              <a:sym typeface="Lucida Sans"/>
            </a:endParaRPr>
          </a:p>
        </p:txBody>
      </p:sp>
      <p:sp>
        <p:nvSpPr>
          <p:cNvPr id="381" name="Google Shape;381;gf0e1c54aaa_0_1022"/>
          <p:cNvSpPr txBox="1"/>
          <p:nvPr/>
        </p:nvSpPr>
        <p:spPr>
          <a:xfrm>
            <a:off x="6182470" y="1927434"/>
            <a:ext cx="1600800" cy="1131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50">
                <a:solidFill>
                  <a:srgbClr val="FF0000"/>
                </a:solidFill>
                <a:latin typeface="Lucida Sans"/>
                <a:ea typeface="Lucida Sans"/>
                <a:cs typeface="Lucida Sans"/>
                <a:sym typeface="Lucida Sans"/>
              </a:rPr>
              <a:t>49.4% of </a:t>
            </a:r>
            <a:r>
              <a:rPr lang="en-US" sz="1350" b="1" u="sng">
                <a:solidFill>
                  <a:srgbClr val="FF0000"/>
                </a:solidFill>
                <a:latin typeface="Lucida Sans"/>
                <a:ea typeface="Lucida Sans"/>
                <a:cs typeface="Lucida Sans"/>
                <a:sym typeface="Lucida Sans"/>
              </a:rPr>
              <a:t>pedestrian </a:t>
            </a:r>
            <a:r>
              <a:rPr lang="en-US" sz="1350">
                <a:solidFill>
                  <a:srgbClr val="FF0000"/>
                </a:solidFill>
                <a:latin typeface="Lucida Sans"/>
                <a:ea typeface="Lucida Sans"/>
                <a:cs typeface="Lucida Sans"/>
                <a:sym typeface="Lucida Sans"/>
              </a:rPr>
              <a:t>crash victims; 34.7% of population</a:t>
            </a:r>
            <a:endParaRPr/>
          </a:p>
        </p:txBody>
      </p:sp>
      <p:sp>
        <p:nvSpPr>
          <p:cNvPr id="382" name="Google Shape;382;gf0e1c54aaa_0_1022"/>
          <p:cNvSpPr/>
          <p:nvPr/>
        </p:nvSpPr>
        <p:spPr>
          <a:xfrm>
            <a:off x="2904474" y="4413295"/>
            <a:ext cx="1139700" cy="207600"/>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Lucida Sans"/>
              <a:ea typeface="Lucida Sans"/>
              <a:cs typeface="Lucida Sans"/>
              <a:sym typeface="Lucida Sans"/>
            </a:endParaRPr>
          </a:p>
        </p:txBody>
      </p:sp>
      <p:sp>
        <p:nvSpPr>
          <p:cNvPr id="383" name="Google Shape;383;gf0e1c54aaa_0_1022"/>
          <p:cNvSpPr txBox="1"/>
          <p:nvPr/>
        </p:nvSpPr>
        <p:spPr>
          <a:xfrm>
            <a:off x="6243724" y="4170861"/>
            <a:ext cx="16008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50">
                <a:solidFill>
                  <a:srgbClr val="FF0000"/>
                </a:solidFill>
                <a:latin typeface="Lucida Sans"/>
                <a:ea typeface="Lucida Sans"/>
                <a:cs typeface="Lucida Sans"/>
                <a:sym typeface="Lucida Sans"/>
              </a:rPr>
              <a:t>45.2% of </a:t>
            </a:r>
            <a:r>
              <a:rPr lang="en-US" sz="1350" b="1" u="sng">
                <a:solidFill>
                  <a:srgbClr val="FF0000"/>
                </a:solidFill>
                <a:latin typeface="Lucida Sans"/>
                <a:ea typeface="Lucida Sans"/>
                <a:cs typeface="Lucida Sans"/>
                <a:sym typeface="Lucida Sans"/>
              </a:rPr>
              <a:t>youth pedestrian </a:t>
            </a:r>
            <a:r>
              <a:rPr lang="en-US" sz="1350">
                <a:solidFill>
                  <a:srgbClr val="FF0000"/>
                </a:solidFill>
                <a:latin typeface="Lucida Sans"/>
                <a:ea typeface="Lucida Sans"/>
                <a:cs typeface="Lucida Sans"/>
                <a:sym typeface="Lucida Sans"/>
              </a:rPr>
              <a:t>crash victims</a:t>
            </a:r>
            <a:endParaRPr/>
          </a:p>
          <a:p>
            <a:pPr marL="0" marR="0" lvl="0" indent="0" algn="l" rtl="0">
              <a:spcBef>
                <a:spcPts val="0"/>
              </a:spcBef>
              <a:spcAft>
                <a:spcPts val="0"/>
              </a:spcAft>
              <a:buNone/>
            </a:pPr>
            <a:endParaRPr sz="1350">
              <a:solidFill>
                <a:srgbClr val="FF0000"/>
              </a:solidFill>
              <a:latin typeface="Lucida Sans"/>
              <a:ea typeface="Lucida Sans"/>
              <a:cs typeface="Lucida Sans"/>
              <a:sym typeface="Lucida Sans"/>
            </a:endParaRPr>
          </a:p>
        </p:txBody>
      </p:sp>
      <p:cxnSp>
        <p:nvCxnSpPr>
          <p:cNvPr id="384" name="Google Shape;384;gf0e1c54aaa_0_1022"/>
          <p:cNvCxnSpPr>
            <a:stCxn id="382" idx="6"/>
          </p:cNvCxnSpPr>
          <p:nvPr/>
        </p:nvCxnSpPr>
        <p:spPr>
          <a:xfrm rot="10800000" flipH="1">
            <a:off x="4044174" y="4325095"/>
            <a:ext cx="2179800" cy="192000"/>
          </a:xfrm>
          <a:prstGeom prst="straightConnector1">
            <a:avLst/>
          </a:prstGeom>
          <a:noFill/>
          <a:ln w="57150" cap="flat" cmpd="sng">
            <a:solidFill>
              <a:srgbClr val="FF0000"/>
            </a:solidFill>
            <a:prstDash val="solid"/>
            <a:round/>
            <a:headEnd type="none" w="sm" len="sm"/>
            <a:tailEnd type="none" w="sm" len="sm"/>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gf0e1c54aaa_0_1032"/>
          <p:cNvPicPr preferRelativeResize="0"/>
          <p:nvPr/>
        </p:nvPicPr>
        <p:blipFill rotWithShape="1">
          <a:blip r:embed="rId3">
            <a:alphaModFix/>
          </a:blip>
          <a:srcRect/>
          <a:stretch/>
        </p:blipFill>
        <p:spPr>
          <a:xfrm>
            <a:off x="1324842" y="1071563"/>
            <a:ext cx="6494400" cy="47148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f0e1c54aaa_0_502"/>
          <p:cNvSpPr txBox="1">
            <a:spLocks noGrp="1"/>
          </p:cNvSpPr>
          <p:nvPr>
            <p:ph type="subTitle" idx="1"/>
          </p:nvPr>
        </p:nvSpPr>
        <p:spPr>
          <a:xfrm>
            <a:off x="685800" y="3611607"/>
            <a:ext cx="7772400" cy="1199700"/>
          </a:xfrm>
          <a:prstGeom prst="rect">
            <a:avLst/>
          </a:prstGeom>
        </p:spPr>
        <p:txBody>
          <a:bodyPr spcFirstLastPara="1" wrap="square" lIns="45700" tIns="45700" rIns="45700" bIns="45700" anchor="t" anchorCtr="0">
            <a:normAutofit/>
          </a:bodyPr>
          <a:lstStyle/>
          <a:p>
            <a:pPr marL="0" lvl="0" indent="0" algn="r" rtl="0">
              <a:spcBef>
                <a:spcPts val="400"/>
              </a:spcBef>
              <a:spcAft>
                <a:spcPts val="0"/>
              </a:spcAft>
              <a:buNone/>
            </a:pPr>
            <a:endParaRPr/>
          </a:p>
        </p:txBody>
      </p:sp>
      <p:sp>
        <p:nvSpPr>
          <p:cNvPr id="396" name="Google Shape;396;gf0e1c54aaa_0_502"/>
          <p:cNvSpPr txBox="1">
            <a:spLocks noGrp="1"/>
          </p:cNvSpPr>
          <p:nvPr>
            <p:ph type="ctrTitle"/>
          </p:nvPr>
        </p:nvSpPr>
        <p:spPr>
          <a:xfrm>
            <a:off x="685800" y="1752601"/>
            <a:ext cx="7772400" cy="1829700"/>
          </a:xfrm>
          <a:prstGeom prst="rect">
            <a:avLst/>
          </a:prstGeom>
        </p:spPr>
        <p:txBody>
          <a:bodyPr spcFirstLastPara="1" wrap="square" lIns="91425" tIns="45700" rIns="91425" bIns="45700" anchor="b" anchorCtr="0">
            <a:normAutofit/>
          </a:bodyPr>
          <a:lstStyle/>
          <a:p>
            <a:pPr marL="0" lvl="0" indent="0" algn="r" rtl="0">
              <a:spcBef>
                <a:spcPts val="0"/>
              </a:spcBef>
              <a:spcAft>
                <a:spcPts val="0"/>
              </a:spcAft>
              <a:buNone/>
            </a:pPr>
            <a:r>
              <a:rPr lang="en-US"/>
              <a:t>Closer to home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gff01bf2b58_0_81"/>
          <p:cNvPicPr preferRelativeResize="0"/>
          <p:nvPr/>
        </p:nvPicPr>
        <p:blipFill>
          <a:blip r:embed="rId3">
            <a:alphaModFix/>
          </a:blip>
          <a:stretch>
            <a:fillRect/>
          </a:stretch>
        </p:blipFill>
        <p:spPr>
          <a:xfrm>
            <a:off x="254900" y="1513476"/>
            <a:ext cx="3616773" cy="2246349"/>
          </a:xfrm>
          <a:prstGeom prst="rect">
            <a:avLst/>
          </a:prstGeom>
          <a:noFill/>
          <a:ln>
            <a:noFill/>
          </a:ln>
        </p:spPr>
      </p:pic>
      <p:pic>
        <p:nvPicPr>
          <p:cNvPr id="412" name="Google Shape;412;gff01bf2b58_0_81"/>
          <p:cNvPicPr preferRelativeResize="0"/>
          <p:nvPr/>
        </p:nvPicPr>
        <p:blipFill>
          <a:blip r:embed="rId4">
            <a:alphaModFix/>
          </a:blip>
          <a:stretch>
            <a:fillRect/>
          </a:stretch>
        </p:blipFill>
        <p:spPr>
          <a:xfrm>
            <a:off x="254900" y="3759826"/>
            <a:ext cx="3200072" cy="2126499"/>
          </a:xfrm>
          <a:prstGeom prst="rect">
            <a:avLst/>
          </a:prstGeom>
          <a:noFill/>
          <a:ln>
            <a:noFill/>
          </a:ln>
        </p:spPr>
      </p:pic>
      <p:pic>
        <p:nvPicPr>
          <p:cNvPr id="413" name="Google Shape;413;gff01bf2b58_0_81"/>
          <p:cNvPicPr preferRelativeResize="0"/>
          <p:nvPr/>
        </p:nvPicPr>
        <p:blipFill>
          <a:blip r:embed="rId5">
            <a:alphaModFix/>
          </a:blip>
          <a:stretch>
            <a:fillRect/>
          </a:stretch>
        </p:blipFill>
        <p:spPr>
          <a:xfrm>
            <a:off x="4664500" y="3759825"/>
            <a:ext cx="3874326" cy="2300376"/>
          </a:xfrm>
          <a:prstGeom prst="rect">
            <a:avLst/>
          </a:prstGeom>
          <a:noFill/>
          <a:ln>
            <a:noFill/>
          </a:ln>
        </p:spPr>
      </p:pic>
      <p:pic>
        <p:nvPicPr>
          <p:cNvPr id="414" name="Google Shape;414;gff01bf2b58_0_81"/>
          <p:cNvPicPr preferRelativeResize="0"/>
          <p:nvPr/>
        </p:nvPicPr>
        <p:blipFill>
          <a:blip r:embed="rId6">
            <a:alphaModFix/>
          </a:blip>
          <a:stretch>
            <a:fillRect/>
          </a:stretch>
        </p:blipFill>
        <p:spPr>
          <a:xfrm>
            <a:off x="5075123" y="1513475"/>
            <a:ext cx="3338242" cy="2246350"/>
          </a:xfrm>
          <a:prstGeom prst="rect">
            <a:avLst/>
          </a:prstGeom>
          <a:noFill/>
          <a:ln>
            <a:noFill/>
          </a:ln>
        </p:spPr>
      </p:pic>
      <p:sp>
        <p:nvSpPr>
          <p:cNvPr id="2" name="Title 1">
            <a:extLst>
              <a:ext uri="{FF2B5EF4-FFF2-40B4-BE49-F238E27FC236}">
                <a16:creationId xmlns:a16="http://schemas.microsoft.com/office/drawing/2014/main" id="{60422F90-6256-6B4B-BEA8-21BF96DDD097}"/>
              </a:ext>
            </a:extLst>
          </p:cNvPr>
          <p:cNvSpPr>
            <a:spLocks noGrp="1"/>
          </p:cNvSpPr>
          <p:nvPr>
            <p:ph type="title"/>
          </p:nvPr>
        </p:nvSpPr>
        <p:spPr/>
        <p:txBody>
          <a:bodyPr>
            <a:normAutofit fontScale="90000"/>
          </a:bodyPr>
          <a:lstStyle/>
          <a:p>
            <a:r>
              <a:rPr lang="en-US" dirty="0"/>
              <a:t>Memories of U of South Carolina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11"/>
                                        </p:tgtEl>
                                        <p:attrNameLst>
                                          <p:attrName>style.visibility</p:attrName>
                                        </p:attrNameLst>
                                      </p:cBhvr>
                                      <p:to>
                                        <p:strVal val="visible"/>
                                      </p:to>
                                    </p:set>
                                    <p:animEffect transition="in" filter="barn(inVertical)">
                                      <p:cBhvr>
                                        <p:cTn id="11" dur="500"/>
                                        <p:tgtEl>
                                          <p:spTgt spid="411"/>
                                        </p:tgtEl>
                                      </p:cBhvr>
                                    </p:animEffect>
                                  </p:childTnLst>
                                </p:cTn>
                              </p:par>
                              <p:par>
                                <p:cTn id="12" presetID="16" presetClass="entr" presetSubtype="21" fill="hold" nodeType="withEffect">
                                  <p:stCondLst>
                                    <p:cond delay="0"/>
                                  </p:stCondLst>
                                  <p:childTnLst>
                                    <p:set>
                                      <p:cBhvr>
                                        <p:cTn id="13" dur="1" fill="hold">
                                          <p:stCondLst>
                                            <p:cond delay="0"/>
                                          </p:stCondLst>
                                        </p:cTn>
                                        <p:tgtEl>
                                          <p:spTgt spid="414"/>
                                        </p:tgtEl>
                                        <p:attrNameLst>
                                          <p:attrName>style.visibility</p:attrName>
                                        </p:attrNameLst>
                                      </p:cBhvr>
                                      <p:to>
                                        <p:strVal val="visible"/>
                                      </p:to>
                                    </p:set>
                                    <p:animEffect transition="in" filter="barn(inVertical)">
                                      <p:cBhvr>
                                        <p:cTn id="14" dur="500"/>
                                        <p:tgtEl>
                                          <p:spTgt spid="414"/>
                                        </p:tgtEl>
                                      </p:cBhvr>
                                    </p:animEffect>
                                  </p:childTnLst>
                                </p:cTn>
                              </p:par>
                              <p:par>
                                <p:cTn id="15" presetID="16" presetClass="entr" presetSubtype="21" fill="hold" nodeType="withEffect">
                                  <p:stCondLst>
                                    <p:cond delay="0"/>
                                  </p:stCondLst>
                                  <p:childTnLst>
                                    <p:set>
                                      <p:cBhvr>
                                        <p:cTn id="16" dur="1" fill="hold">
                                          <p:stCondLst>
                                            <p:cond delay="0"/>
                                          </p:stCondLst>
                                        </p:cTn>
                                        <p:tgtEl>
                                          <p:spTgt spid="413"/>
                                        </p:tgtEl>
                                        <p:attrNameLst>
                                          <p:attrName>style.visibility</p:attrName>
                                        </p:attrNameLst>
                                      </p:cBhvr>
                                      <p:to>
                                        <p:strVal val="visible"/>
                                      </p:to>
                                    </p:set>
                                    <p:animEffect transition="in" filter="barn(inVertical)">
                                      <p:cBhvr>
                                        <p:cTn id="17" dur="500"/>
                                        <p:tgtEl>
                                          <p:spTgt spid="413"/>
                                        </p:tgtEl>
                                      </p:cBhvr>
                                    </p:animEffect>
                                  </p:childTnLst>
                                </p:cTn>
                              </p:par>
                              <p:par>
                                <p:cTn id="18" presetID="16" presetClass="entr" presetSubtype="21" fill="hold" nodeType="withEffect">
                                  <p:stCondLst>
                                    <p:cond delay="0"/>
                                  </p:stCondLst>
                                  <p:childTnLst>
                                    <p:set>
                                      <p:cBhvr>
                                        <p:cTn id="19" dur="1" fill="hold">
                                          <p:stCondLst>
                                            <p:cond delay="0"/>
                                          </p:stCondLst>
                                        </p:cTn>
                                        <p:tgtEl>
                                          <p:spTgt spid="412"/>
                                        </p:tgtEl>
                                        <p:attrNameLst>
                                          <p:attrName>style.visibility</p:attrName>
                                        </p:attrNameLst>
                                      </p:cBhvr>
                                      <p:to>
                                        <p:strVal val="visible"/>
                                      </p:to>
                                    </p:set>
                                    <p:animEffect transition="in" filter="barn(inVertical)">
                                      <p:cBhvr>
                                        <p:cTn id="20" dur="5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gf0e1c54aaa_0_118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100"/>
              <a:buFont typeface="Lucida Sans"/>
              <a:buNone/>
            </a:pPr>
            <a:r>
              <a:rPr lang="en-US"/>
              <a:t>Opt outside?</a:t>
            </a:r>
            <a:endParaRPr/>
          </a:p>
        </p:txBody>
      </p:sp>
      <p:pic>
        <p:nvPicPr>
          <p:cNvPr id="420" name="Google Shape;420;gf0e1c54aaa_0_1182"/>
          <p:cNvPicPr preferRelativeResize="0"/>
          <p:nvPr/>
        </p:nvPicPr>
        <p:blipFill rotWithShape="1">
          <a:blip r:embed="rId3">
            <a:alphaModFix/>
          </a:blip>
          <a:srcRect/>
          <a:stretch/>
        </p:blipFill>
        <p:spPr>
          <a:xfrm>
            <a:off x="447675" y="1752600"/>
            <a:ext cx="2438401" cy="1828801"/>
          </a:xfrm>
          <a:prstGeom prst="rect">
            <a:avLst/>
          </a:prstGeom>
          <a:noFill/>
          <a:ln>
            <a:noFill/>
          </a:ln>
        </p:spPr>
      </p:pic>
      <p:pic>
        <p:nvPicPr>
          <p:cNvPr id="421" name="Google Shape;421;gf0e1c54aaa_0_1182"/>
          <p:cNvPicPr preferRelativeResize="0"/>
          <p:nvPr/>
        </p:nvPicPr>
        <p:blipFill rotWithShape="1">
          <a:blip r:embed="rId4">
            <a:alphaModFix/>
          </a:blip>
          <a:srcRect/>
          <a:stretch/>
        </p:blipFill>
        <p:spPr>
          <a:xfrm>
            <a:off x="5943600" y="1676400"/>
            <a:ext cx="2641600" cy="1981200"/>
          </a:xfrm>
          <a:prstGeom prst="rect">
            <a:avLst/>
          </a:prstGeom>
          <a:noFill/>
          <a:ln>
            <a:noFill/>
          </a:ln>
        </p:spPr>
      </p:pic>
      <p:pic>
        <p:nvPicPr>
          <p:cNvPr id="422" name="Google Shape;422;gf0e1c54aaa_0_1182"/>
          <p:cNvPicPr preferRelativeResize="0"/>
          <p:nvPr/>
        </p:nvPicPr>
        <p:blipFill rotWithShape="1">
          <a:blip r:embed="rId5">
            <a:alphaModFix/>
          </a:blip>
          <a:srcRect/>
          <a:stretch/>
        </p:blipFill>
        <p:spPr>
          <a:xfrm>
            <a:off x="3352801" y="1518454"/>
            <a:ext cx="1988082" cy="2309010"/>
          </a:xfrm>
          <a:prstGeom prst="rect">
            <a:avLst/>
          </a:prstGeom>
          <a:noFill/>
          <a:ln>
            <a:noFill/>
          </a:ln>
        </p:spPr>
      </p:pic>
      <p:pic>
        <p:nvPicPr>
          <p:cNvPr id="423" name="Google Shape;423;gf0e1c54aaa_0_1182"/>
          <p:cNvPicPr preferRelativeResize="0"/>
          <p:nvPr/>
        </p:nvPicPr>
        <p:blipFill rotWithShape="1">
          <a:blip r:embed="rId6">
            <a:alphaModFix/>
          </a:blip>
          <a:srcRect/>
          <a:stretch/>
        </p:blipFill>
        <p:spPr>
          <a:xfrm>
            <a:off x="2975242" y="4191000"/>
            <a:ext cx="2743200" cy="2057400"/>
          </a:xfrm>
          <a:prstGeom prst="rect">
            <a:avLst/>
          </a:prstGeom>
          <a:noFill/>
          <a:ln>
            <a:noFill/>
          </a:ln>
        </p:spPr>
      </p:pic>
      <p:pic>
        <p:nvPicPr>
          <p:cNvPr id="424" name="Google Shape;424;gf0e1c54aaa_0_1182"/>
          <p:cNvPicPr preferRelativeResize="0"/>
          <p:nvPr/>
        </p:nvPicPr>
        <p:blipFill rotWithShape="1">
          <a:blip r:embed="rId7">
            <a:alphaModFix/>
          </a:blip>
          <a:srcRect/>
          <a:stretch/>
        </p:blipFill>
        <p:spPr>
          <a:xfrm>
            <a:off x="6355804" y="3916363"/>
            <a:ext cx="2028536" cy="2727446"/>
          </a:xfrm>
          <a:prstGeom prst="rect">
            <a:avLst/>
          </a:prstGeom>
          <a:noFill/>
          <a:ln>
            <a:noFill/>
          </a:ln>
        </p:spPr>
      </p:pic>
      <p:pic>
        <p:nvPicPr>
          <p:cNvPr id="425" name="Google Shape;425;gf0e1c54aaa_0_1182"/>
          <p:cNvPicPr preferRelativeResize="0"/>
          <p:nvPr/>
        </p:nvPicPr>
        <p:blipFill rotWithShape="1">
          <a:blip r:embed="rId8">
            <a:alphaModFix/>
          </a:blip>
          <a:srcRect/>
          <a:stretch/>
        </p:blipFill>
        <p:spPr>
          <a:xfrm>
            <a:off x="665766" y="3733799"/>
            <a:ext cx="1925033" cy="258828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f0e1c54aaa_0_1197"/>
          <p:cNvSpPr txBox="1">
            <a:spLocks noGrp="1"/>
          </p:cNvSpPr>
          <p:nvPr>
            <p:ph type="subTitle" idx="1"/>
          </p:nvPr>
        </p:nvSpPr>
        <p:spPr>
          <a:xfrm>
            <a:off x="685800" y="3611607"/>
            <a:ext cx="7772400" cy="1199700"/>
          </a:xfrm>
          <a:prstGeom prst="rect">
            <a:avLst/>
          </a:prstGeom>
        </p:spPr>
        <p:txBody>
          <a:bodyPr spcFirstLastPara="1" wrap="square" lIns="45700" tIns="45700" rIns="45700" bIns="45700" anchor="t" anchorCtr="0">
            <a:normAutofit/>
          </a:bodyPr>
          <a:lstStyle/>
          <a:p>
            <a:pPr marL="0" lvl="0" indent="0" algn="r" rtl="0">
              <a:spcBef>
                <a:spcPts val="400"/>
              </a:spcBef>
              <a:spcAft>
                <a:spcPts val="0"/>
              </a:spcAft>
              <a:buNone/>
            </a:pPr>
            <a:r>
              <a:rPr lang="en-US"/>
              <a:t>...but many judgements are made/actions taken based on what people SEE</a:t>
            </a:r>
            <a:endParaRPr/>
          </a:p>
        </p:txBody>
      </p:sp>
      <p:sp>
        <p:nvSpPr>
          <p:cNvPr id="211" name="Google Shape;211;gf0e1c54aaa_0_1197"/>
          <p:cNvSpPr txBox="1">
            <a:spLocks noGrp="1"/>
          </p:cNvSpPr>
          <p:nvPr>
            <p:ph type="ctrTitle"/>
          </p:nvPr>
        </p:nvSpPr>
        <p:spPr>
          <a:xfrm>
            <a:off x="685800" y="1752601"/>
            <a:ext cx="7772400" cy="1829700"/>
          </a:xfrm>
          <a:prstGeom prst="rect">
            <a:avLst/>
          </a:prstGeom>
        </p:spPr>
        <p:txBody>
          <a:bodyPr spcFirstLastPara="1" wrap="square" lIns="91425" tIns="45700" rIns="91425" bIns="45700" anchor="b" anchorCtr="0">
            <a:normAutofit fontScale="90000"/>
          </a:bodyPr>
          <a:lstStyle/>
          <a:p>
            <a:pPr marL="0" lvl="0" indent="0" algn="r" rtl="0">
              <a:spcBef>
                <a:spcPts val="0"/>
              </a:spcBef>
              <a:spcAft>
                <a:spcPts val="0"/>
              </a:spcAft>
              <a:buNone/>
            </a:pPr>
            <a:r>
              <a:rPr lang="en-US"/>
              <a:t>Equity is not only a white/non-white or gender issue….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1000"/>
                                        <p:tgtEl>
                                          <p:spTgt spid="21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10"/>
                                        </p:tgtEl>
                                        <p:attrNameLst>
                                          <p:attrName>style.visibility</p:attrName>
                                        </p:attrNameLst>
                                      </p:cBhvr>
                                      <p:to>
                                        <p:strVal val="visible"/>
                                      </p:to>
                                    </p:set>
                                    <p:anim calcmode="lin" valueType="num">
                                      <p:cBhvr additive="base">
                                        <p:cTn id="12" dur="1000"/>
                                        <p:tgtEl>
                                          <p:spTgt spid="210"/>
                                        </p:tgtEl>
                                        <p:attrNameLst>
                                          <p:attrName>ppt_w</p:attrName>
                                        </p:attrNameLst>
                                      </p:cBhvr>
                                      <p:tavLst>
                                        <p:tav tm="0">
                                          <p:val>
                                            <p:strVal val="0"/>
                                          </p:val>
                                        </p:tav>
                                        <p:tav tm="100000">
                                          <p:val>
                                            <p:strVal val="#ppt_w"/>
                                          </p:val>
                                        </p:tav>
                                      </p:tavLst>
                                    </p:anim>
                                    <p:anim calcmode="lin" valueType="num">
                                      <p:cBhvr additive="base">
                                        <p:cTn id="13" dur="1000"/>
                                        <p:tgtEl>
                                          <p:spTgt spid="21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gf0e1c54aaa_0_119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100"/>
              <a:buFont typeface="Lucida Sans"/>
              <a:buNone/>
            </a:pPr>
            <a:r>
              <a:rPr lang="en-US"/>
              <a:t>Safety</a:t>
            </a:r>
            <a:endParaRPr/>
          </a:p>
        </p:txBody>
      </p:sp>
      <p:pic>
        <p:nvPicPr>
          <p:cNvPr id="431" name="Google Shape;431;gf0e1c54aaa_0_1192" descr="db078a7d31f938d8ab027ba346f2a7d7.jpg"/>
          <p:cNvPicPr preferRelativeResize="0">
            <a:picLocks noGrp="1"/>
          </p:cNvPicPr>
          <p:nvPr>
            <p:ph type="body" idx="1"/>
          </p:nvPr>
        </p:nvPicPr>
        <p:blipFill rotWithShape="1">
          <a:blip r:embed="rId3">
            <a:alphaModFix/>
          </a:blip>
          <a:srcRect l="-42790" r="-42772"/>
          <a:stretch/>
        </p:blipFill>
        <p:spPr>
          <a:xfrm>
            <a:off x="119125" y="1295400"/>
            <a:ext cx="8567700" cy="47118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gff01bf2b58_0_384"/>
          <p:cNvSpPr txBox="1">
            <a:spLocks noGrp="1"/>
          </p:cNvSpPr>
          <p:nvPr>
            <p:ph type="ctrTitle"/>
          </p:nvPr>
        </p:nvSpPr>
        <p:spPr>
          <a:xfrm>
            <a:off x="685800" y="1752601"/>
            <a:ext cx="7772400" cy="1829700"/>
          </a:xfrm>
          <a:prstGeom prst="rect">
            <a:avLst/>
          </a:prstGeom>
          <a:noFill/>
          <a:ln>
            <a:noFill/>
          </a:ln>
        </p:spPr>
        <p:txBody>
          <a:bodyPr spcFirstLastPara="1" wrap="square" lIns="91425" tIns="45700" rIns="91425" bIns="45700" anchor="b" anchorCtr="0">
            <a:normAutofit fontScale="90000"/>
          </a:bodyPr>
          <a:lstStyle/>
          <a:p>
            <a:pPr marL="0" lvl="0" indent="0" algn="r" rtl="0">
              <a:spcBef>
                <a:spcPts val="0"/>
              </a:spcBef>
              <a:spcAft>
                <a:spcPts val="0"/>
              </a:spcAft>
              <a:buClr>
                <a:schemeClr val="dk2"/>
              </a:buClr>
              <a:buSzPct val="100000"/>
              <a:buFont typeface="Lucida Sans"/>
              <a:buNone/>
            </a:pPr>
            <a:r>
              <a:rPr lang="en-US"/>
              <a:t>How will </a:t>
            </a:r>
            <a:r>
              <a:rPr lang="en-US" b="1" i="1" u="sng"/>
              <a:t>you</a:t>
            </a:r>
            <a:r>
              <a:rPr lang="en-US"/>
              <a:t> embed equity in physical activity research (and beyond)?</a:t>
            </a:r>
            <a:endParaRPr/>
          </a:p>
        </p:txBody>
      </p:sp>
      <p:sp>
        <p:nvSpPr>
          <p:cNvPr id="437" name="Google Shape;437;gff01bf2b58_0_384"/>
          <p:cNvSpPr txBox="1">
            <a:spLocks noGrp="1"/>
          </p:cNvSpPr>
          <p:nvPr>
            <p:ph type="subTitle" idx="1"/>
          </p:nvPr>
        </p:nvSpPr>
        <p:spPr>
          <a:xfrm>
            <a:off x="685800" y="3611607"/>
            <a:ext cx="7772400" cy="1199700"/>
          </a:xfrm>
          <a:prstGeom prst="rect">
            <a:avLst/>
          </a:prstGeom>
          <a:noFill/>
          <a:ln>
            <a:noFill/>
          </a:ln>
        </p:spPr>
        <p:txBody>
          <a:bodyPr spcFirstLastPara="1" wrap="square" lIns="45700" tIns="45700" rIns="45700" bIns="45700" anchor="t" anchorCtr="0">
            <a:normAutofit/>
          </a:bodyPr>
          <a:lstStyle/>
          <a:p>
            <a:pPr marL="0" marR="64008" lvl="0" indent="0" algn="r" rtl="0">
              <a:spcBef>
                <a:spcPts val="0"/>
              </a:spcBef>
              <a:spcAft>
                <a:spcPts val="0"/>
              </a:spcAft>
              <a:buSzPts val="1836"/>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gf0e1c54aaa_0_553"/>
          <p:cNvSpPr txBox="1">
            <a:spLocks noGrp="1"/>
          </p:cNvSpPr>
          <p:nvPr>
            <p:ph type="ctrTitle"/>
          </p:nvPr>
        </p:nvSpPr>
        <p:spPr>
          <a:xfrm>
            <a:off x="685800" y="1752601"/>
            <a:ext cx="7772400" cy="1829700"/>
          </a:xfrm>
          <a:prstGeom prst="rect">
            <a:avLst/>
          </a:prstGeom>
          <a:noFill/>
          <a:ln>
            <a:noFill/>
          </a:ln>
        </p:spPr>
        <p:txBody>
          <a:bodyPr spcFirstLastPara="1" wrap="square" lIns="91425" tIns="45700" rIns="91425" bIns="45700" anchor="b" anchorCtr="0">
            <a:normAutofit/>
          </a:bodyPr>
          <a:lstStyle/>
          <a:p>
            <a:pPr marL="0" lvl="0" indent="0" algn="r" rtl="0">
              <a:spcBef>
                <a:spcPts val="0"/>
              </a:spcBef>
              <a:spcAft>
                <a:spcPts val="0"/>
              </a:spcAft>
              <a:buClr>
                <a:schemeClr val="dk2"/>
              </a:buClr>
              <a:buSzPts val="4800"/>
              <a:buFont typeface="Lucida Sans"/>
              <a:buNone/>
            </a:pPr>
            <a:r>
              <a:rPr lang="en-US"/>
              <a:t>Do YOU see/value everyone equally?</a:t>
            </a:r>
            <a:endParaRPr/>
          </a:p>
        </p:txBody>
      </p:sp>
      <p:sp>
        <p:nvSpPr>
          <p:cNvPr id="443" name="Google Shape;443;gf0e1c54aaa_0_553"/>
          <p:cNvSpPr txBox="1">
            <a:spLocks noGrp="1"/>
          </p:cNvSpPr>
          <p:nvPr>
            <p:ph type="subTitle" idx="1"/>
          </p:nvPr>
        </p:nvSpPr>
        <p:spPr>
          <a:xfrm>
            <a:off x="685800" y="3611607"/>
            <a:ext cx="7772400" cy="1199700"/>
          </a:xfrm>
          <a:prstGeom prst="rect">
            <a:avLst/>
          </a:prstGeom>
          <a:noFill/>
          <a:ln>
            <a:noFill/>
          </a:ln>
        </p:spPr>
        <p:txBody>
          <a:bodyPr spcFirstLastPara="1" wrap="square" lIns="45700" tIns="45700" rIns="45700" bIns="45700" anchor="t" anchorCtr="0">
            <a:normAutofit/>
          </a:bodyPr>
          <a:lstStyle/>
          <a:p>
            <a:pPr marL="0" marR="64008" lvl="0" indent="0" algn="r" rtl="0">
              <a:spcBef>
                <a:spcPts val="0"/>
              </a:spcBef>
              <a:spcAft>
                <a:spcPts val="0"/>
              </a:spcAft>
              <a:buSzPts val="1836"/>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gf0e1c54aaa_0_558"/>
          <p:cNvSpPr txBox="1">
            <a:spLocks noGrp="1"/>
          </p:cNvSpPr>
          <p:nvPr>
            <p:ph type="title"/>
          </p:nvPr>
        </p:nvSpPr>
        <p:spPr>
          <a:xfrm>
            <a:off x="457200" y="273050"/>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100"/>
              <a:buFont typeface="Lucida Sans"/>
              <a:buNone/>
            </a:pPr>
            <a:r>
              <a:rPr lang="en-US"/>
              <a:t>What are your biases?</a:t>
            </a:r>
            <a:endParaRPr/>
          </a:p>
        </p:txBody>
      </p:sp>
      <p:sp>
        <p:nvSpPr>
          <p:cNvPr id="449" name="Google Shape;449;gf0e1c54aaa_0_558"/>
          <p:cNvSpPr txBox="1">
            <a:spLocks noGrp="1"/>
          </p:cNvSpPr>
          <p:nvPr>
            <p:ph type="body" idx="3"/>
          </p:nvPr>
        </p:nvSpPr>
        <p:spPr>
          <a:xfrm>
            <a:off x="457200" y="1444294"/>
            <a:ext cx="4040100" cy="3941700"/>
          </a:xfrm>
          <a:prstGeom prst="rect">
            <a:avLst/>
          </a:prstGeom>
          <a:noFill/>
          <a:ln>
            <a:noFill/>
          </a:ln>
        </p:spPr>
        <p:txBody>
          <a:bodyPr spcFirstLastPara="1" wrap="square" lIns="91425" tIns="45700" rIns="91425" bIns="45700" anchor="t" anchorCtr="0">
            <a:normAutofit lnSpcReduction="20000"/>
          </a:bodyPr>
          <a:lstStyle/>
          <a:p>
            <a:pPr marL="365760" lvl="0" indent="-256032" algn="l" rtl="0">
              <a:spcBef>
                <a:spcPts val="0"/>
              </a:spcBef>
              <a:spcAft>
                <a:spcPts val="0"/>
              </a:spcAft>
              <a:buSzPts val="1632"/>
              <a:buChar char="🞂"/>
            </a:pPr>
            <a:r>
              <a:rPr lang="en-US"/>
              <a:t>Ableism</a:t>
            </a:r>
            <a:endParaRPr/>
          </a:p>
          <a:p>
            <a:pPr marL="365760" lvl="0" indent="-256032" algn="l" rtl="0">
              <a:spcBef>
                <a:spcPts val="400"/>
              </a:spcBef>
              <a:spcAft>
                <a:spcPts val="0"/>
              </a:spcAft>
              <a:buSzPts val="1632"/>
              <a:buChar char="🞂"/>
            </a:pPr>
            <a:r>
              <a:rPr lang="en-US"/>
              <a:t>Adultism</a:t>
            </a:r>
            <a:endParaRPr/>
          </a:p>
          <a:p>
            <a:pPr marL="365760" lvl="0" indent="-256032" algn="l" rtl="0">
              <a:spcBef>
                <a:spcPts val="400"/>
              </a:spcBef>
              <a:spcAft>
                <a:spcPts val="0"/>
              </a:spcAft>
              <a:buSzPts val="1632"/>
              <a:buChar char="🞂"/>
            </a:pPr>
            <a:r>
              <a:rPr lang="en-US"/>
              <a:t>Ageism</a:t>
            </a:r>
            <a:endParaRPr/>
          </a:p>
          <a:p>
            <a:pPr marL="365760" lvl="0" indent="-256032" algn="l" rtl="0">
              <a:spcBef>
                <a:spcPts val="400"/>
              </a:spcBef>
              <a:spcAft>
                <a:spcPts val="0"/>
              </a:spcAft>
              <a:buSzPts val="1632"/>
              <a:buChar char="🞂"/>
            </a:pPr>
            <a:r>
              <a:rPr lang="en-US"/>
              <a:t>Alloism</a:t>
            </a:r>
            <a:endParaRPr/>
          </a:p>
          <a:p>
            <a:pPr marL="365760" lvl="0" indent="-256032" algn="l" rtl="0">
              <a:spcBef>
                <a:spcPts val="400"/>
              </a:spcBef>
              <a:spcAft>
                <a:spcPts val="0"/>
              </a:spcAft>
              <a:buSzPts val="1632"/>
              <a:buChar char="🞂"/>
            </a:pPr>
            <a:r>
              <a:rPr lang="en-US"/>
              <a:t>Classism</a:t>
            </a:r>
            <a:endParaRPr/>
          </a:p>
          <a:p>
            <a:pPr marL="365760" lvl="0" indent="-256032" algn="l" rtl="0">
              <a:spcBef>
                <a:spcPts val="400"/>
              </a:spcBef>
              <a:spcAft>
                <a:spcPts val="0"/>
              </a:spcAft>
              <a:buSzPts val="1632"/>
              <a:buChar char="🞂"/>
            </a:pPr>
            <a:r>
              <a:rPr lang="en-US"/>
              <a:t>Cisgenderism/</a:t>
            </a:r>
            <a:endParaRPr/>
          </a:p>
          <a:p>
            <a:pPr marL="82296" lvl="0" indent="0" algn="l" rtl="0">
              <a:spcBef>
                <a:spcPts val="400"/>
              </a:spcBef>
              <a:spcAft>
                <a:spcPts val="0"/>
              </a:spcAft>
              <a:buSzPts val="1632"/>
              <a:buNone/>
            </a:pPr>
            <a:r>
              <a:rPr lang="en-US"/>
              <a:t>   transphobia</a:t>
            </a:r>
            <a:endParaRPr/>
          </a:p>
          <a:p>
            <a:pPr marL="365760" lvl="0" indent="-256032" algn="l" rtl="0">
              <a:spcBef>
                <a:spcPts val="400"/>
              </a:spcBef>
              <a:spcAft>
                <a:spcPts val="0"/>
              </a:spcAft>
              <a:buSzPts val="1632"/>
              <a:buChar char="🞂"/>
            </a:pPr>
            <a:r>
              <a:rPr lang="en-US"/>
              <a:t>Colorism/shadeism</a:t>
            </a:r>
            <a:endParaRPr/>
          </a:p>
          <a:p>
            <a:pPr marL="365760" lvl="0" indent="-256032" algn="l" rtl="0">
              <a:spcBef>
                <a:spcPts val="400"/>
              </a:spcBef>
              <a:spcAft>
                <a:spcPts val="0"/>
              </a:spcAft>
              <a:buSzPts val="1632"/>
              <a:buChar char="🞂"/>
            </a:pPr>
            <a:r>
              <a:rPr lang="en-US"/>
              <a:t>Colonialism</a:t>
            </a:r>
            <a:endParaRPr/>
          </a:p>
          <a:p>
            <a:pPr marL="365760" lvl="0" indent="-256032" algn="l" rtl="0">
              <a:spcBef>
                <a:spcPts val="400"/>
              </a:spcBef>
              <a:spcAft>
                <a:spcPts val="0"/>
              </a:spcAft>
              <a:buSzPts val="1632"/>
              <a:buChar char="🞂"/>
            </a:pPr>
            <a:r>
              <a:rPr lang="en-US"/>
              <a:t>Ethnocentrism</a:t>
            </a:r>
            <a:endParaRPr/>
          </a:p>
          <a:p>
            <a:pPr marL="365760" lvl="0" indent="-152400" algn="l" rtl="0">
              <a:spcBef>
                <a:spcPts val="400"/>
              </a:spcBef>
              <a:spcAft>
                <a:spcPts val="0"/>
              </a:spcAft>
              <a:buSzPts val="1632"/>
              <a:buNone/>
            </a:pPr>
            <a:endParaRPr/>
          </a:p>
        </p:txBody>
      </p:sp>
      <p:sp>
        <p:nvSpPr>
          <p:cNvPr id="450" name="Google Shape;450;gf0e1c54aaa_0_558"/>
          <p:cNvSpPr txBox="1">
            <a:spLocks noGrp="1"/>
          </p:cNvSpPr>
          <p:nvPr>
            <p:ph type="body" idx="4"/>
          </p:nvPr>
        </p:nvSpPr>
        <p:spPr>
          <a:xfrm>
            <a:off x="4645025" y="1444294"/>
            <a:ext cx="4041900" cy="3941700"/>
          </a:xfrm>
          <a:prstGeom prst="rect">
            <a:avLst/>
          </a:prstGeom>
          <a:noFill/>
          <a:ln>
            <a:noFill/>
          </a:ln>
        </p:spPr>
        <p:txBody>
          <a:bodyPr spcFirstLastPara="1" wrap="square" lIns="91425" tIns="45700" rIns="91425" bIns="45700" anchor="t" anchorCtr="0">
            <a:normAutofit/>
          </a:bodyPr>
          <a:lstStyle/>
          <a:p>
            <a:pPr marL="365760" lvl="0" indent="-256032" algn="l" rtl="0">
              <a:spcBef>
                <a:spcPts val="0"/>
              </a:spcBef>
              <a:spcAft>
                <a:spcPts val="0"/>
              </a:spcAft>
              <a:buSzPts val="1632"/>
              <a:buChar char="🞂"/>
            </a:pPr>
            <a:r>
              <a:rPr lang="en-US"/>
              <a:t>Heterosexism</a:t>
            </a:r>
            <a:endParaRPr/>
          </a:p>
          <a:p>
            <a:pPr marL="365760" lvl="0" indent="-256032" algn="l" rtl="0">
              <a:spcBef>
                <a:spcPts val="0"/>
              </a:spcBef>
              <a:spcAft>
                <a:spcPts val="0"/>
              </a:spcAft>
              <a:buSzPts val="1632"/>
              <a:buChar char="🞂"/>
            </a:pPr>
            <a:r>
              <a:rPr lang="en-US"/>
              <a:t>Jingoism</a:t>
            </a:r>
            <a:endParaRPr/>
          </a:p>
          <a:p>
            <a:pPr marL="365760" lvl="0" indent="-256032" algn="l" rtl="0">
              <a:spcBef>
                <a:spcPts val="0"/>
              </a:spcBef>
              <a:spcAft>
                <a:spcPts val="0"/>
              </a:spcAft>
              <a:buSzPts val="1632"/>
              <a:buChar char="🞂"/>
            </a:pPr>
            <a:r>
              <a:rPr lang="en-US"/>
              <a:t>Lookism</a:t>
            </a:r>
            <a:endParaRPr/>
          </a:p>
          <a:p>
            <a:pPr marL="365760" lvl="0" indent="-256032" algn="l" rtl="0">
              <a:spcBef>
                <a:spcPts val="0"/>
              </a:spcBef>
              <a:spcAft>
                <a:spcPts val="0"/>
              </a:spcAft>
              <a:buSzPts val="1632"/>
              <a:buChar char="🞂"/>
            </a:pPr>
            <a:r>
              <a:rPr lang="en-US"/>
              <a:t>Saneism</a:t>
            </a:r>
            <a:endParaRPr/>
          </a:p>
          <a:p>
            <a:pPr marL="365760" lvl="0" indent="-256032" algn="l" rtl="0">
              <a:spcBef>
                <a:spcPts val="0"/>
              </a:spcBef>
              <a:spcAft>
                <a:spcPts val="0"/>
              </a:spcAft>
              <a:buSzPts val="1632"/>
              <a:buChar char="🞂"/>
            </a:pPr>
            <a:r>
              <a:rPr lang="en-US"/>
              <a:t>Nativism</a:t>
            </a:r>
            <a:endParaRPr/>
          </a:p>
          <a:p>
            <a:pPr marL="365760" lvl="0" indent="-256032" algn="l" rtl="0">
              <a:spcBef>
                <a:spcPts val="0"/>
              </a:spcBef>
              <a:spcAft>
                <a:spcPts val="0"/>
              </a:spcAft>
              <a:buSzPts val="1632"/>
              <a:buChar char="🞂"/>
            </a:pPr>
            <a:r>
              <a:rPr lang="en-US"/>
              <a:t>Racism</a:t>
            </a:r>
            <a:endParaRPr/>
          </a:p>
          <a:p>
            <a:pPr marL="365760" lvl="0" indent="-256032" algn="l" rtl="0">
              <a:spcBef>
                <a:spcPts val="0"/>
              </a:spcBef>
              <a:spcAft>
                <a:spcPts val="0"/>
              </a:spcAft>
              <a:buSzPts val="1632"/>
              <a:buChar char="🞂"/>
            </a:pPr>
            <a:r>
              <a:rPr lang="en-US"/>
              <a:t>Religious imperialism</a:t>
            </a:r>
            <a:endParaRPr/>
          </a:p>
          <a:p>
            <a:pPr marL="365760" lvl="0" indent="-256032" algn="l" rtl="0">
              <a:spcBef>
                <a:spcPts val="0"/>
              </a:spcBef>
              <a:spcAft>
                <a:spcPts val="0"/>
              </a:spcAft>
              <a:buSzPts val="1632"/>
              <a:buChar char="🞂"/>
            </a:pPr>
            <a:r>
              <a:rPr lang="en-US"/>
              <a:t>Sexism</a:t>
            </a:r>
            <a:endParaRPr/>
          </a:p>
          <a:p>
            <a:pPr marL="365760" lvl="0" indent="-256032" algn="l" rtl="0">
              <a:spcBef>
                <a:spcPts val="0"/>
              </a:spcBef>
              <a:spcAft>
                <a:spcPts val="0"/>
              </a:spcAft>
              <a:buSzPts val="1632"/>
              <a:buChar char="🞂"/>
            </a:pPr>
            <a:r>
              <a:rPr lang="en-US"/>
              <a:t>Sizeism</a:t>
            </a:r>
            <a:endParaRPr/>
          </a:p>
        </p:txBody>
      </p:sp>
      <p:sp>
        <p:nvSpPr>
          <p:cNvPr id="451" name="Google Shape;451;gf0e1c54aaa_0_558"/>
          <p:cNvSpPr txBox="1"/>
          <p:nvPr/>
        </p:nvSpPr>
        <p:spPr>
          <a:xfrm>
            <a:off x="1371600" y="5314951"/>
            <a:ext cx="61722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i="1">
                <a:solidFill>
                  <a:schemeClr val="dk1"/>
                </a:solidFill>
                <a:latin typeface="Lucida Sans"/>
                <a:ea typeface="Lucida Sans"/>
                <a:cs typeface="Lucida Sans"/>
                <a:sym typeface="Lucida Sans"/>
              </a:rPr>
              <a:t>https://interrupting-oppression.tumblr.com/post/102351553722/list-of-isms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gf0e1c54aaa_0_1367"/>
          <p:cNvSpPr txBox="1">
            <a:spLocks noGrp="1"/>
          </p:cNvSpPr>
          <p:nvPr>
            <p:ph type="ctrTitle"/>
          </p:nvPr>
        </p:nvSpPr>
        <p:spPr>
          <a:xfrm>
            <a:off x="685800" y="1752601"/>
            <a:ext cx="7772400" cy="1829700"/>
          </a:xfrm>
          <a:prstGeom prst="rect">
            <a:avLst/>
          </a:prstGeom>
        </p:spPr>
        <p:txBody>
          <a:bodyPr spcFirstLastPara="1" wrap="square" lIns="91425" tIns="45700" rIns="91425" bIns="45700" anchor="b" anchorCtr="0">
            <a:normAutofit/>
          </a:bodyPr>
          <a:lstStyle/>
          <a:p>
            <a:pPr marL="0" lvl="0" indent="0" algn="r" rtl="0">
              <a:spcBef>
                <a:spcPts val="0"/>
              </a:spcBef>
              <a:spcAft>
                <a:spcPts val="0"/>
              </a:spcAft>
              <a:buNone/>
            </a:pPr>
            <a:r>
              <a:rPr lang="en-US"/>
              <a:t>Understand the past...</a:t>
            </a:r>
            <a:endParaRPr/>
          </a:p>
        </p:txBody>
      </p:sp>
      <p:sp>
        <p:nvSpPr>
          <p:cNvPr id="458" name="Google Shape;458;gf0e1c54aaa_0_1367"/>
          <p:cNvSpPr txBox="1">
            <a:spLocks noGrp="1"/>
          </p:cNvSpPr>
          <p:nvPr>
            <p:ph type="subTitle" idx="1"/>
          </p:nvPr>
        </p:nvSpPr>
        <p:spPr>
          <a:xfrm>
            <a:off x="685800" y="3611607"/>
            <a:ext cx="7772400" cy="1199700"/>
          </a:xfrm>
          <a:prstGeom prst="rect">
            <a:avLst/>
          </a:prstGeom>
        </p:spPr>
        <p:txBody>
          <a:bodyPr spcFirstLastPara="1" wrap="square" lIns="45700" tIns="45700" rIns="45700" bIns="45700" anchor="t" anchorCtr="0">
            <a:normAutofit/>
          </a:bodyPr>
          <a:lstStyle/>
          <a:p>
            <a:pPr marL="0" lvl="0" indent="0" algn="r" rtl="0">
              <a:spcBef>
                <a:spcPts val="400"/>
              </a:spcBef>
              <a:spcAft>
                <a:spcPts val="0"/>
              </a:spcAft>
              <a:buNone/>
            </a:pPr>
            <a:r>
              <a:rPr lang="en-US"/>
              <a:t>….and the present</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gf0e1c54aaa_0_1378"/>
          <p:cNvSpPr txBox="1">
            <a:spLocks noGrp="1"/>
          </p:cNvSpPr>
          <p:nvPr>
            <p:ph type="title"/>
          </p:nvPr>
        </p:nvSpPr>
        <p:spPr>
          <a:xfrm>
            <a:off x="457200" y="399200"/>
            <a:ext cx="8485800" cy="8574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dk2"/>
              </a:buClr>
              <a:buSzPts val="1400"/>
              <a:buNone/>
            </a:pPr>
            <a:r>
              <a:rPr lang="en-US"/>
              <a:t>Perceptions of Clinical Trials</a:t>
            </a:r>
            <a:endParaRPr/>
          </a:p>
        </p:txBody>
      </p:sp>
      <p:graphicFrame>
        <p:nvGraphicFramePr>
          <p:cNvPr id="464" name="Google Shape;464;gf0e1c54aaa_0_1378"/>
          <p:cNvGraphicFramePr/>
          <p:nvPr/>
        </p:nvGraphicFramePr>
        <p:xfrm>
          <a:off x="459228" y="1256606"/>
          <a:ext cx="8376025" cy="4882175"/>
        </p:xfrm>
        <a:graphic>
          <a:graphicData uri="http://schemas.openxmlformats.org/drawingml/2006/table">
            <a:tbl>
              <a:tblPr>
                <a:noFill/>
                <a:tableStyleId>{C3F209FB-10D6-49CA-BCE4-09F44276F7E8}</a:tableStyleId>
              </a:tblPr>
              <a:tblGrid>
                <a:gridCol w="8376025">
                  <a:extLst>
                    <a:ext uri="{9D8B030D-6E8A-4147-A177-3AD203B41FA5}">
                      <a16:colId xmlns:a16="http://schemas.microsoft.com/office/drawing/2014/main" val="20000"/>
                    </a:ext>
                  </a:extLst>
                </a:gridCol>
              </a:tblGrid>
              <a:tr h="419275">
                <a:tc>
                  <a:txBody>
                    <a:bodyPr/>
                    <a:lstStyle/>
                    <a:p>
                      <a:pPr marL="0" marR="0" lvl="0" indent="0" algn="l"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Rambla"/>
                          <a:ea typeface="Rambla"/>
                          <a:cs typeface="Rambla"/>
                          <a:sym typeface="Rambla"/>
                        </a:rPr>
                        <a:t>Illustrative Quotes</a:t>
                      </a:r>
                      <a:endParaRPr sz="1600" u="none" strike="noStrike" cap="none">
                        <a:latin typeface="Rambla"/>
                        <a:ea typeface="Rambla"/>
                        <a:cs typeface="Rambla"/>
                        <a:sym typeface="Rambla"/>
                      </a:endParaRPr>
                    </a:p>
                  </a:txBody>
                  <a:tcPr marL="64675" marR="64675" marT="64675" marB="646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4462900">
                <a:tc>
                  <a:txBody>
                    <a:bodyPr/>
                    <a:lstStyle/>
                    <a:p>
                      <a:pPr marL="0" marR="0" lvl="0" indent="0" algn="l" rtl="0">
                        <a:lnSpc>
                          <a:spcPct val="100000"/>
                        </a:lnSpc>
                        <a:spcBef>
                          <a:spcPts val="0"/>
                        </a:spcBef>
                        <a:spcAft>
                          <a:spcPts val="0"/>
                        </a:spcAft>
                        <a:buClr>
                          <a:srgbClr val="000000"/>
                        </a:buClr>
                        <a:buSzPts val="1400"/>
                        <a:buFont typeface="Arial"/>
                        <a:buNone/>
                      </a:pPr>
                      <a:r>
                        <a:rPr lang="en-US" sz="1600" b="0" i="1" u="none" strike="noStrike" cap="none">
                          <a:solidFill>
                            <a:srgbClr val="000000"/>
                          </a:solidFill>
                          <a:latin typeface="Rambla"/>
                          <a:ea typeface="Rambla"/>
                          <a:cs typeface="Rambla"/>
                          <a:sym typeface="Rambla"/>
                        </a:rPr>
                        <a:t>“The little bit that I know about clinical trials are that you have the two groups of people and...if it’s a condition where, it’s medication involved then one group will get a method that is not the true method or a sugar pill of some type I’ve heard and then the other group will get the real medicine.” - Stakeholder</a:t>
                      </a:r>
                      <a:endParaRPr sz="1600" u="none" strike="noStrike" cap="none">
                        <a:latin typeface="Rambla"/>
                        <a:ea typeface="Rambla"/>
                        <a:cs typeface="Rambla"/>
                        <a:sym typeface="Rambla"/>
                      </a:endParaRPr>
                    </a:p>
                    <a:p>
                      <a:pPr marL="0" marR="0" lvl="0" indent="0" algn="l" rtl="0">
                        <a:lnSpc>
                          <a:spcPct val="100000"/>
                        </a:lnSpc>
                        <a:spcBef>
                          <a:spcPts val="0"/>
                        </a:spcBef>
                        <a:spcAft>
                          <a:spcPts val="0"/>
                        </a:spcAft>
                        <a:buClr>
                          <a:srgbClr val="000000"/>
                        </a:buClr>
                        <a:buSzPts val="1400"/>
                        <a:buFont typeface="Arial"/>
                        <a:buNone/>
                      </a:pPr>
                      <a:br>
                        <a:rPr lang="en-US" sz="1600" u="none" strike="noStrike" cap="none">
                          <a:latin typeface="Rambla"/>
                          <a:ea typeface="Rambla"/>
                          <a:cs typeface="Rambla"/>
                          <a:sym typeface="Rambla"/>
                        </a:rPr>
                      </a:br>
                      <a:r>
                        <a:rPr lang="en-US" sz="1600" b="0" i="1" u="none" strike="noStrike" cap="none">
                          <a:solidFill>
                            <a:srgbClr val="000000"/>
                          </a:solidFill>
                          <a:latin typeface="Rambla"/>
                          <a:ea typeface="Rambla"/>
                          <a:cs typeface="Rambla"/>
                          <a:sym typeface="Rambla"/>
                        </a:rPr>
                        <a:t>“I just finished a something. I don’t know if it was a clinical trial but I was a part of the Vital Study. I was so glad when it ended. It was five years...I haven’t seen the results yet…” - Stakeholder</a:t>
                      </a:r>
                      <a:endParaRPr sz="1600" u="none" strike="noStrike" cap="none">
                        <a:latin typeface="Rambla"/>
                        <a:ea typeface="Rambla"/>
                        <a:cs typeface="Rambla"/>
                        <a:sym typeface="Rambla"/>
                      </a:endParaRPr>
                    </a:p>
                    <a:p>
                      <a:pPr marL="0" marR="0" lvl="0" indent="0" algn="l" rtl="0">
                        <a:lnSpc>
                          <a:spcPct val="100000"/>
                        </a:lnSpc>
                        <a:spcBef>
                          <a:spcPts val="0"/>
                        </a:spcBef>
                        <a:spcAft>
                          <a:spcPts val="0"/>
                        </a:spcAft>
                        <a:buClr>
                          <a:srgbClr val="000000"/>
                        </a:buClr>
                        <a:buSzPts val="1400"/>
                        <a:buFont typeface="Arial"/>
                        <a:buNone/>
                      </a:pPr>
                      <a:br>
                        <a:rPr lang="en-US" sz="1600" u="none" strike="noStrike" cap="none">
                          <a:latin typeface="Rambla"/>
                          <a:ea typeface="Rambla"/>
                          <a:cs typeface="Rambla"/>
                          <a:sym typeface="Rambla"/>
                        </a:rPr>
                      </a:br>
                      <a:r>
                        <a:rPr lang="en-US" sz="1600" b="0" i="1" u="none" strike="noStrike" cap="none">
                          <a:solidFill>
                            <a:srgbClr val="000000"/>
                          </a:solidFill>
                          <a:latin typeface="Rambla"/>
                          <a:ea typeface="Rambla"/>
                          <a:cs typeface="Rambla"/>
                          <a:sym typeface="Rambla"/>
                        </a:rPr>
                        <a:t>“Well, one I don’t take any drugs now and I don’t wanna take research where I would have to take a drug.” - Patient</a:t>
                      </a:r>
                      <a:endParaRPr sz="1600" u="none" strike="noStrike" cap="none">
                        <a:latin typeface="Rambla"/>
                        <a:ea typeface="Rambla"/>
                        <a:cs typeface="Rambla"/>
                        <a:sym typeface="Rambla"/>
                      </a:endParaRPr>
                    </a:p>
                    <a:p>
                      <a:pPr marL="0" marR="0" lvl="0" indent="0" algn="l" rtl="0">
                        <a:lnSpc>
                          <a:spcPct val="100000"/>
                        </a:lnSpc>
                        <a:spcBef>
                          <a:spcPts val="0"/>
                        </a:spcBef>
                        <a:spcAft>
                          <a:spcPts val="0"/>
                        </a:spcAft>
                        <a:buClr>
                          <a:srgbClr val="000000"/>
                        </a:buClr>
                        <a:buSzPts val="1400"/>
                        <a:buFont typeface="Arial"/>
                        <a:buNone/>
                      </a:pPr>
                      <a:br>
                        <a:rPr lang="en-US" sz="1600" u="none" strike="noStrike" cap="none">
                          <a:latin typeface="Rambla"/>
                          <a:ea typeface="Rambla"/>
                          <a:cs typeface="Rambla"/>
                          <a:sym typeface="Rambla"/>
                        </a:rPr>
                      </a:br>
                      <a:r>
                        <a:rPr lang="en-US" sz="1600" b="0" i="1" u="none" strike="noStrike" cap="none">
                          <a:solidFill>
                            <a:srgbClr val="000000"/>
                          </a:solidFill>
                          <a:latin typeface="Rambla"/>
                          <a:ea typeface="Rambla"/>
                          <a:cs typeface="Rambla"/>
                          <a:sym typeface="Rambla"/>
                        </a:rPr>
                        <a:t>“They think they gone be injected and get cancer. [They think they might be injected and get cancer. Do people think that?] (Group: Yeah! Mmhmm.) [Okay. Have you ever heard of that?] Yes.” –Stakeholder </a:t>
                      </a:r>
                      <a:endParaRPr sz="1600" u="none" strike="noStrike" cap="none">
                        <a:latin typeface="Rambla"/>
                        <a:ea typeface="Rambla"/>
                        <a:cs typeface="Rambla"/>
                        <a:sym typeface="Rambla"/>
                      </a:endParaRPr>
                    </a:p>
                    <a:p>
                      <a:pPr marL="0" marR="0" lvl="0" indent="0" algn="l" rtl="0">
                        <a:lnSpc>
                          <a:spcPct val="100000"/>
                        </a:lnSpc>
                        <a:spcBef>
                          <a:spcPts val="0"/>
                        </a:spcBef>
                        <a:spcAft>
                          <a:spcPts val="0"/>
                        </a:spcAft>
                        <a:buClr>
                          <a:srgbClr val="000000"/>
                        </a:buClr>
                        <a:buSzPts val="1400"/>
                        <a:buFont typeface="Arial"/>
                        <a:buNone/>
                      </a:pPr>
                      <a:br>
                        <a:rPr lang="en-US" sz="1600" u="none" strike="noStrike" cap="none">
                          <a:latin typeface="Rambla"/>
                          <a:ea typeface="Rambla"/>
                          <a:cs typeface="Rambla"/>
                          <a:sym typeface="Rambla"/>
                        </a:rPr>
                      </a:br>
                      <a:r>
                        <a:rPr lang="en-US" sz="1600" b="0" i="1" u="none" strike="noStrike" cap="none">
                          <a:solidFill>
                            <a:srgbClr val="000000"/>
                          </a:solidFill>
                          <a:latin typeface="Rambla"/>
                          <a:ea typeface="Rambla"/>
                          <a:cs typeface="Rambla"/>
                          <a:sym typeface="Rambla"/>
                        </a:rPr>
                        <a:t>“They might put, experiment on me! You know, give me something. Might make me worser. I ain’t want that. My daughter told me not to do it, too.”</a:t>
                      </a:r>
                      <a:r>
                        <a:rPr lang="en-US" sz="1600" b="0" i="0" u="none" strike="noStrike" cap="none">
                          <a:solidFill>
                            <a:srgbClr val="000000"/>
                          </a:solidFill>
                          <a:latin typeface="Rambla"/>
                          <a:ea typeface="Rambla"/>
                          <a:cs typeface="Rambla"/>
                          <a:sym typeface="Rambla"/>
                        </a:rPr>
                        <a:t> –Patient  </a:t>
                      </a:r>
                      <a:endParaRPr sz="1600" u="none" strike="noStrike" cap="none">
                        <a:latin typeface="Rambla"/>
                        <a:ea typeface="Rambla"/>
                        <a:cs typeface="Rambla"/>
                        <a:sym typeface="Rambla"/>
                      </a:endParaRPr>
                    </a:p>
                  </a:txBody>
                  <a:tcPr marL="64675" marR="64675" marT="64675" marB="646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65" name="Google Shape;465;gf0e1c54aaa_0_1378"/>
          <p:cNvSpPr/>
          <p:nvPr/>
        </p:nvSpPr>
        <p:spPr>
          <a:xfrm>
            <a:off x="622300" y="1966418"/>
            <a:ext cx="9144000" cy="369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466" name="Google Shape;466;gf0e1c54aaa_0_1378"/>
          <p:cNvSpPr/>
          <p:nvPr/>
        </p:nvSpPr>
        <p:spPr>
          <a:xfrm>
            <a:off x="222925" y="2669325"/>
            <a:ext cx="8800500" cy="10548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gf0e1c54aaa_0_1378"/>
          <p:cNvSpPr/>
          <p:nvPr/>
        </p:nvSpPr>
        <p:spPr>
          <a:xfrm>
            <a:off x="7644775" y="3015950"/>
            <a:ext cx="367200" cy="1443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6"/>
                                        </p:tgtEl>
                                        <p:attrNameLst>
                                          <p:attrName>style.visibility</p:attrName>
                                        </p:attrNameLst>
                                      </p:cBhvr>
                                      <p:to>
                                        <p:strVal val="visible"/>
                                      </p:to>
                                    </p:set>
                                    <p:animEffect transition="in" filter="fade">
                                      <p:cBhvr>
                                        <p:cTn id="7" dur="1000"/>
                                        <p:tgtEl>
                                          <p:spTgt spid="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gf0e1c54aaa_0_1373"/>
          <p:cNvSpPr txBox="1">
            <a:spLocks noGrp="1"/>
          </p:cNvSpPr>
          <p:nvPr>
            <p:ph type="body" idx="1"/>
          </p:nvPr>
        </p:nvSpPr>
        <p:spPr>
          <a:xfrm>
            <a:off x="457200" y="1363725"/>
            <a:ext cx="8341500" cy="4851900"/>
          </a:xfrm>
          <a:prstGeom prst="rect">
            <a:avLst/>
          </a:prstGeom>
          <a:noFill/>
          <a:ln>
            <a:noFill/>
          </a:ln>
        </p:spPr>
        <p:txBody>
          <a:bodyPr spcFirstLastPara="1" wrap="square" lIns="68575" tIns="34275" rIns="68575" bIns="34275" anchor="t" anchorCtr="0">
            <a:noAutofit/>
          </a:bodyPr>
          <a:lstStyle/>
          <a:p>
            <a:pPr marL="457200" lvl="0" indent="-330200" algn="l" rtl="0">
              <a:lnSpc>
                <a:spcPct val="100000"/>
              </a:lnSpc>
              <a:spcBef>
                <a:spcPts val="0"/>
              </a:spcBef>
              <a:spcAft>
                <a:spcPts val="0"/>
              </a:spcAft>
              <a:buSzPts val="1600"/>
              <a:buFont typeface="Arial"/>
              <a:buChar char="●"/>
            </a:pPr>
            <a:r>
              <a:rPr lang="en-US" sz="1800"/>
              <a:t>Woman experiencing severe pain</a:t>
            </a:r>
            <a:endParaRPr sz="1800"/>
          </a:p>
          <a:p>
            <a:pPr marL="457200" lvl="0" indent="-330200" algn="l" rtl="0">
              <a:lnSpc>
                <a:spcPct val="100000"/>
              </a:lnSpc>
              <a:spcBef>
                <a:spcPts val="0"/>
              </a:spcBef>
              <a:spcAft>
                <a:spcPts val="0"/>
              </a:spcAft>
              <a:buSzPts val="1600"/>
              <a:buFont typeface="Arial"/>
              <a:buChar char="●"/>
            </a:pPr>
            <a:r>
              <a:rPr lang="en-US" sz="1800"/>
              <a:t>Multiple tests, no cancer diagnosis</a:t>
            </a:r>
            <a:endParaRPr sz="1800"/>
          </a:p>
          <a:p>
            <a:pPr marL="914400" lvl="1" indent="-330200" algn="l" rtl="0">
              <a:lnSpc>
                <a:spcPct val="100000"/>
              </a:lnSpc>
              <a:spcBef>
                <a:spcPts val="0"/>
              </a:spcBef>
              <a:spcAft>
                <a:spcPts val="0"/>
              </a:spcAft>
              <a:buSzPts val="1600"/>
              <a:buFont typeface="Arial"/>
              <a:buChar char="○"/>
            </a:pPr>
            <a:r>
              <a:rPr lang="en-US" sz="1800"/>
              <a:t>IBS diagnosis</a:t>
            </a:r>
            <a:endParaRPr sz="1800"/>
          </a:p>
          <a:p>
            <a:pPr marL="914400" lvl="1" indent="-330200" algn="l" rtl="0">
              <a:lnSpc>
                <a:spcPct val="100000"/>
              </a:lnSpc>
              <a:spcBef>
                <a:spcPts val="0"/>
              </a:spcBef>
              <a:spcAft>
                <a:spcPts val="0"/>
              </a:spcAft>
              <a:buSzPts val="1600"/>
              <a:buFont typeface="Arial"/>
              <a:buChar char="○"/>
            </a:pPr>
            <a:r>
              <a:rPr lang="en-US" sz="1800"/>
              <a:t>It’s “in your head”</a:t>
            </a:r>
            <a:endParaRPr sz="1800"/>
          </a:p>
          <a:p>
            <a:pPr marL="457200" lvl="0" indent="-330200" algn="l" rtl="0">
              <a:lnSpc>
                <a:spcPct val="100000"/>
              </a:lnSpc>
              <a:spcBef>
                <a:spcPts val="0"/>
              </a:spcBef>
              <a:spcAft>
                <a:spcPts val="0"/>
              </a:spcAft>
              <a:buSzPts val="1600"/>
              <a:buFont typeface="Arial"/>
              <a:buChar char="●"/>
            </a:pPr>
            <a:r>
              <a:rPr lang="en-US" sz="1800"/>
              <a:t>Prescription for acetaminophen and ibuprofen</a:t>
            </a:r>
            <a:endParaRPr sz="1800"/>
          </a:p>
          <a:p>
            <a:pPr marL="457200" lvl="0" indent="-330200" algn="l" rtl="0">
              <a:lnSpc>
                <a:spcPct val="100000"/>
              </a:lnSpc>
              <a:spcBef>
                <a:spcPts val="0"/>
              </a:spcBef>
              <a:spcAft>
                <a:spcPts val="0"/>
              </a:spcAft>
              <a:buSzPts val="1600"/>
              <a:buFont typeface="Arial"/>
              <a:buChar char="●"/>
            </a:pPr>
            <a:r>
              <a:rPr lang="en-US" sz="1800"/>
              <a:t>Perforated bowel after two years, ER visit revealed cancer</a:t>
            </a:r>
            <a:endParaRPr sz="1800"/>
          </a:p>
          <a:p>
            <a:pPr marL="0" lvl="0" indent="0" algn="l" rtl="0">
              <a:lnSpc>
                <a:spcPct val="100000"/>
              </a:lnSpc>
              <a:spcBef>
                <a:spcPts val="0"/>
              </a:spcBef>
              <a:spcAft>
                <a:spcPts val="0"/>
              </a:spcAft>
              <a:buClr>
                <a:schemeClr val="dk1"/>
              </a:buClr>
              <a:buSzPts val="1100"/>
              <a:buNone/>
            </a:pPr>
            <a:endParaRPr sz="1800"/>
          </a:p>
          <a:p>
            <a:pPr marL="0" lvl="0" indent="0" algn="l" rtl="0">
              <a:lnSpc>
                <a:spcPct val="100000"/>
              </a:lnSpc>
              <a:spcBef>
                <a:spcPts val="0"/>
              </a:spcBef>
              <a:spcAft>
                <a:spcPts val="0"/>
              </a:spcAft>
              <a:buClr>
                <a:schemeClr val="dk1"/>
              </a:buClr>
              <a:buSzPts val="1100"/>
              <a:buNone/>
            </a:pPr>
            <a:r>
              <a:rPr lang="en-US" sz="1800" b="1" i="1"/>
              <a:t>“</a:t>
            </a:r>
            <a:r>
              <a:rPr lang="en-US" sz="1800" i="1"/>
              <a:t>If I hadn’t gotten sick and gone to the emergency room, they probably would’ve found mine in my autopsy, type of thing. The sad part is that I had been sick for 2 years, and I’d been going to my family practice. They had sent me to a specialist, who sent me to another specialist and none of them in all of that 2 years, ever did a pet scan, which is how they found it in the emergency room. So, by the time they found it, I had gone from a 1 to a 4 (stage)...had gone through 2 years of just being in pain and them not being able to find what’s wrong. They kept telling me, “Oh, you have IBS.” Then one doctor told me, “Oh, it’s in your head.”</a:t>
            </a:r>
            <a:endParaRPr sz="1800" b="1" i="1"/>
          </a:p>
          <a:p>
            <a:pPr marL="0" lvl="0" indent="0" algn="l" rtl="0">
              <a:lnSpc>
                <a:spcPct val="100000"/>
              </a:lnSpc>
              <a:spcBef>
                <a:spcPts val="300"/>
              </a:spcBef>
              <a:spcAft>
                <a:spcPts val="0"/>
              </a:spcAft>
              <a:buSzPts val="900"/>
              <a:buNone/>
            </a:pPr>
            <a:endParaRPr sz="3100"/>
          </a:p>
        </p:txBody>
      </p:sp>
      <p:sp>
        <p:nvSpPr>
          <p:cNvPr id="473" name="Google Shape;473;gf0e1c54aaa_0_1373"/>
          <p:cNvSpPr txBox="1">
            <a:spLocks noGrp="1"/>
          </p:cNvSpPr>
          <p:nvPr>
            <p:ph type="title"/>
          </p:nvPr>
        </p:nvSpPr>
        <p:spPr>
          <a:xfrm>
            <a:off x="457200" y="529826"/>
            <a:ext cx="8229600" cy="7335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chemeClr val="dk2"/>
              </a:buClr>
              <a:buSzPts val="1400"/>
              <a:buNone/>
            </a:pPr>
            <a:r>
              <a:rPr lang="en-US"/>
              <a:t>One Patient’s Story</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gff01bf2b58_0_102"/>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t>Bird watching in public spaces</a:t>
            </a:r>
            <a:endParaRPr/>
          </a:p>
        </p:txBody>
      </p:sp>
      <p:pic>
        <p:nvPicPr>
          <p:cNvPr id="480" name="Google Shape;480;gff01bf2b58_0_102"/>
          <p:cNvPicPr preferRelativeResize="0"/>
          <p:nvPr/>
        </p:nvPicPr>
        <p:blipFill>
          <a:blip r:embed="rId3">
            <a:alphaModFix/>
          </a:blip>
          <a:stretch>
            <a:fillRect/>
          </a:stretch>
        </p:blipFill>
        <p:spPr>
          <a:xfrm>
            <a:off x="1005450" y="2179600"/>
            <a:ext cx="3977450" cy="2790150"/>
          </a:xfrm>
          <a:prstGeom prst="rect">
            <a:avLst/>
          </a:prstGeom>
          <a:noFill/>
          <a:ln>
            <a:noFill/>
          </a:ln>
        </p:spPr>
      </p:pic>
      <p:pic>
        <p:nvPicPr>
          <p:cNvPr id="481" name="Google Shape;481;gff01bf2b58_0_102"/>
          <p:cNvPicPr preferRelativeResize="0"/>
          <p:nvPr/>
        </p:nvPicPr>
        <p:blipFill>
          <a:blip r:embed="rId4">
            <a:alphaModFix/>
          </a:blip>
          <a:stretch>
            <a:fillRect/>
          </a:stretch>
        </p:blipFill>
        <p:spPr>
          <a:xfrm>
            <a:off x="5095975" y="1543834"/>
            <a:ext cx="3112650" cy="46774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gff01bf2b58_0_109"/>
          <p:cNvPicPr preferRelativeResize="0">
            <a:picLocks noGrp="1"/>
          </p:cNvPicPr>
          <p:nvPr>
            <p:ph type="body" idx="1"/>
          </p:nvPr>
        </p:nvPicPr>
        <p:blipFill rotWithShape="1">
          <a:blip r:embed="rId3">
            <a:alphaModFix/>
          </a:blip>
          <a:srcRect/>
          <a:stretch/>
        </p:blipFill>
        <p:spPr>
          <a:xfrm>
            <a:off x="744406" y="1240078"/>
            <a:ext cx="6952500" cy="4007400"/>
          </a:xfrm>
          <a:prstGeom prst="rect">
            <a:avLst/>
          </a:prstGeom>
          <a:noFill/>
          <a:ln>
            <a:noFill/>
          </a:ln>
        </p:spPr>
      </p:pic>
      <p:sp>
        <p:nvSpPr>
          <p:cNvPr id="487" name="Google Shape;487;gff01bf2b58_0_109"/>
          <p:cNvSpPr txBox="1"/>
          <p:nvPr/>
        </p:nvSpPr>
        <p:spPr>
          <a:xfrm>
            <a:off x="612322" y="5186660"/>
            <a:ext cx="7034100" cy="300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50">
                <a:solidFill>
                  <a:schemeClr val="dk1"/>
                </a:solidFill>
                <a:latin typeface="Lucida Sans"/>
                <a:ea typeface="Lucida Sans"/>
                <a:cs typeface="Lucida Sans"/>
                <a:sym typeface="Lucida Sans"/>
              </a:rPr>
              <a:t>Funded by the Patient Centered Outcomes Research Institute (#AD-1403-11098)</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Google Shape;492;gff01bf2b58_0_114" descr="Empty street.jpg"/>
          <p:cNvPicPr preferRelativeResize="0">
            <a:picLocks noGrp="1"/>
          </p:cNvPicPr>
          <p:nvPr>
            <p:ph type="body" idx="1"/>
          </p:nvPr>
        </p:nvPicPr>
        <p:blipFill rotWithShape="1">
          <a:blip r:embed="rId3">
            <a:alphaModFix/>
          </a:blip>
          <a:srcRect l="-11050" r="-11050"/>
          <a:stretch/>
        </p:blipFill>
        <p:spPr>
          <a:xfrm>
            <a:off x="457200" y="1481328"/>
            <a:ext cx="8229600" cy="4526100"/>
          </a:xfrm>
          <a:prstGeom prst="rect">
            <a:avLst/>
          </a:prstGeom>
          <a:noFill/>
          <a:ln>
            <a:noFill/>
          </a:ln>
        </p:spPr>
      </p:pic>
      <p:sp>
        <p:nvSpPr>
          <p:cNvPr id="493" name="Google Shape;493;gff01bf2b58_0_1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dk2"/>
              </a:buClr>
              <a:buSzPct val="100000"/>
              <a:buFont typeface="Lucida Sans"/>
              <a:buNone/>
            </a:pPr>
            <a:r>
              <a:rPr lang="en-US"/>
              <a:t>Limited opportunities to engage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gff01bf2b58_0_319"/>
          <p:cNvPicPr preferRelativeResize="0">
            <a:picLocks noGrp="1"/>
          </p:cNvPicPr>
          <p:nvPr>
            <p:ph type="body" idx="1"/>
          </p:nvPr>
        </p:nvPicPr>
        <p:blipFill rotWithShape="1">
          <a:blip r:embed="rId3">
            <a:alphaModFix/>
          </a:blip>
          <a:srcRect/>
          <a:stretch/>
        </p:blipFill>
        <p:spPr>
          <a:xfrm>
            <a:off x="304800" y="1112850"/>
            <a:ext cx="3809400" cy="4766100"/>
          </a:xfrm>
          <a:prstGeom prst="rect">
            <a:avLst/>
          </a:prstGeom>
          <a:noFill/>
          <a:ln>
            <a:noFill/>
          </a:ln>
        </p:spPr>
      </p:pic>
      <p:sp>
        <p:nvSpPr>
          <p:cNvPr id="217" name="Google Shape;217;gff01bf2b58_0_3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2"/>
              </a:buClr>
              <a:buSzPts val="4100"/>
              <a:buFont typeface="Lucida Sans"/>
              <a:buNone/>
            </a:pPr>
            <a:endParaRPr/>
          </a:p>
        </p:txBody>
      </p:sp>
      <p:pic>
        <p:nvPicPr>
          <p:cNvPr id="218" name="Google Shape;218;gff01bf2b58_0_319"/>
          <p:cNvPicPr preferRelativeResize="0">
            <a:picLocks noGrp="1"/>
          </p:cNvPicPr>
          <p:nvPr>
            <p:ph type="body" idx="1"/>
          </p:nvPr>
        </p:nvPicPr>
        <p:blipFill rotWithShape="1">
          <a:blip r:embed="rId4">
            <a:alphaModFix/>
          </a:blip>
          <a:srcRect/>
          <a:stretch/>
        </p:blipFill>
        <p:spPr>
          <a:xfrm>
            <a:off x="4083500" y="1641575"/>
            <a:ext cx="4831800" cy="38259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gff01bf2b58_0_89"/>
          <p:cNvSpPr txBox="1">
            <a:spLocks noGrp="1"/>
          </p:cNvSpPr>
          <p:nvPr>
            <p:ph type="subTitle" idx="1"/>
          </p:nvPr>
        </p:nvSpPr>
        <p:spPr>
          <a:xfrm>
            <a:off x="685800" y="3611607"/>
            <a:ext cx="7772400" cy="1199700"/>
          </a:xfrm>
          <a:prstGeom prst="rect">
            <a:avLst/>
          </a:prstGeom>
        </p:spPr>
        <p:txBody>
          <a:bodyPr spcFirstLastPara="1" wrap="square" lIns="45700" tIns="45700" rIns="45700" bIns="45700" anchor="t" anchorCtr="0">
            <a:normAutofit/>
          </a:bodyPr>
          <a:lstStyle/>
          <a:p>
            <a:pPr marL="0" lvl="0" indent="0" algn="r" rtl="0">
              <a:spcBef>
                <a:spcPts val="400"/>
              </a:spcBef>
              <a:spcAft>
                <a:spcPts val="0"/>
              </a:spcAft>
              <a:buNone/>
            </a:pPr>
            <a:r>
              <a:rPr lang="en-US"/>
              <a:t>But shift your focus!</a:t>
            </a:r>
            <a:endParaRPr/>
          </a:p>
        </p:txBody>
      </p:sp>
      <p:sp>
        <p:nvSpPr>
          <p:cNvPr id="500" name="Google Shape;500;gff01bf2b58_0_89"/>
          <p:cNvSpPr txBox="1">
            <a:spLocks noGrp="1"/>
          </p:cNvSpPr>
          <p:nvPr>
            <p:ph type="ctrTitle"/>
          </p:nvPr>
        </p:nvSpPr>
        <p:spPr>
          <a:xfrm>
            <a:off x="685800" y="1752601"/>
            <a:ext cx="7772400" cy="1829700"/>
          </a:xfrm>
          <a:prstGeom prst="rect">
            <a:avLst/>
          </a:prstGeom>
        </p:spPr>
        <p:txBody>
          <a:bodyPr spcFirstLastPara="1" wrap="square" lIns="91425" tIns="45700" rIns="91425" bIns="45700" anchor="b" anchorCtr="0">
            <a:normAutofit/>
          </a:bodyPr>
          <a:lstStyle/>
          <a:p>
            <a:pPr marL="0" lvl="0" indent="0" algn="r" rtl="0">
              <a:spcBef>
                <a:spcPts val="0"/>
              </a:spcBef>
              <a:spcAft>
                <a:spcPts val="0"/>
              </a:spcAft>
              <a:buNone/>
            </a:pPr>
            <a:r>
              <a:rPr lang="en-US"/>
              <a:t>Keep your focus….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gf0e1c54aaa_0_819"/>
          <p:cNvPicPr preferRelativeResize="0"/>
          <p:nvPr/>
        </p:nvPicPr>
        <p:blipFill rotWithShape="1">
          <a:blip r:embed="rId3">
            <a:alphaModFix/>
          </a:blip>
          <a:srcRect/>
          <a:stretch/>
        </p:blipFill>
        <p:spPr>
          <a:xfrm>
            <a:off x="204552" y="228600"/>
            <a:ext cx="8422364" cy="58674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gf0e1c54aaa_0_604"/>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t>Embed Equity Throughout the Project Lifecycle</a:t>
            </a:r>
            <a:endParaRPr/>
          </a:p>
        </p:txBody>
      </p:sp>
      <p:sp>
        <p:nvSpPr>
          <p:cNvPr id="512" name="Google Shape;512;gf0e1c54aaa_0_604"/>
          <p:cNvSpPr txBox="1"/>
          <p:nvPr/>
        </p:nvSpPr>
        <p:spPr>
          <a:xfrm>
            <a:off x="3946950" y="1493850"/>
            <a:ext cx="4865100" cy="4915200"/>
          </a:xfrm>
          <a:prstGeom prst="rect">
            <a:avLst/>
          </a:prstGeom>
          <a:noFill/>
          <a:ln>
            <a:noFill/>
          </a:ln>
        </p:spPr>
        <p:txBody>
          <a:bodyPr spcFirstLastPara="1" wrap="square" lIns="91425" tIns="91425" rIns="91425" bIns="91425" anchor="t" anchorCtr="0">
            <a:spAutoFit/>
          </a:bodyPr>
          <a:lstStyle/>
          <a:p>
            <a:pPr marL="0" lvl="0" indent="0" algn="l" rtl="0">
              <a:spcBef>
                <a:spcPts val="400"/>
              </a:spcBef>
              <a:spcAft>
                <a:spcPts val="0"/>
              </a:spcAft>
              <a:buNone/>
            </a:pPr>
            <a:r>
              <a:rPr lang="en-US" sz="2100">
                <a:solidFill>
                  <a:schemeClr val="dk1"/>
                </a:solidFill>
                <a:latin typeface="Lucida Sans"/>
                <a:ea typeface="Lucida Sans"/>
                <a:cs typeface="Lucida Sans"/>
                <a:sym typeface="Lucida Sans"/>
              </a:rPr>
              <a:t>Consider</a:t>
            </a:r>
            <a:endParaRPr sz="2100">
              <a:solidFill>
                <a:schemeClr val="dk1"/>
              </a:solidFill>
              <a:latin typeface="Lucida Sans"/>
              <a:ea typeface="Lucida Sans"/>
              <a:cs typeface="Lucida Sans"/>
              <a:sym typeface="Lucida Sans"/>
            </a:endParaRPr>
          </a:p>
          <a:p>
            <a:pPr marL="457200" lvl="0" indent="-361950" algn="l" rtl="0">
              <a:spcBef>
                <a:spcPts val="400"/>
              </a:spcBef>
              <a:spcAft>
                <a:spcPts val="0"/>
              </a:spcAft>
              <a:buClr>
                <a:schemeClr val="dk1"/>
              </a:buClr>
              <a:buSzPts val="2100"/>
              <a:buFont typeface="Lucida Sans"/>
              <a:buChar char="●"/>
            </a:pPr>
            <a:r>
              <a:rPr lang="en-US" sz="2100">
                <a:solidFill>
                  <a:schemeClr val="dk1"/>
                </a:solidFill>
                <a:latin typeface="Lucida Sans"/>
                <a:ea typeface="Lucida Sans"/>
                <a:cs typeface="Lucida Sans"/>
                <a:sym typeface="Lucida Sans"/>
              </a:rPr>
              <a:t>Who is included? Why?</a:t>
            </a:r>
            <a:endParaRPr sz="2100">
              <a:solidFill>
                <a:schemeClr val="dk1"/>
              </a:solidFill>
              <a:latin typeface="Lucida Sans"/>
              <a:ea typeface="Lucida Sans"/>
              <a:cs typeface="Lucida Sans"/>
              <a:sym typeface="Lucida Sans"/>
            </a:endParaRPr>
          </a:p>
          <a:p>
            <a:pPr marL="457200" lvl="0" indent="-361950" algn="l" rtl="0">
              <a:spcBef>
                <a:spcPts val="0"/>
              </a:spcBef>
              <a:spcAft>
                <a:spcPts val="0"/>
              </a:spcAft>
              <a:buClr>
                <a:schemeClr val="dk1"/>
              </a:buClr>
              <a:buSzPts val="2100"/>
              <a:buFont typeface="Lucida Sans"/>
              <a:buChar char="●"/>
            </a:pPr>
            <a:r>
              <a:rPr lang="en-US" sz="2100">
                <a:solidFill>
                  <a:schemeClr val="dk1"/>
                </a:solidFill>
                <a:latin typeface="Lucida Sans"/>
                <a:ea typeface="Lucida Sans"/>
                <a:cs typeface="Lucida Sans"/>
                <a:sym typeface="Lucida Sans"/>
              </a:rPr>
              <a:t>Who is not included? Why?</a:t>
            </a:r>
            <a:endParaRPr sz="2100">
              <a:solidFill>
                <a:schemeClr val="dk1"/>
              </a:solidFill>
              <a:latin typeface="Lucida Sans"/>
              <a:ea typeface="Lucida Sans"/>
              <a:cs typeface="Lucida Sans"/>
              <a:sym typeface="Lucida Sans"/>
            </a:endParaRPr>
          </a:p>
          <a:p>
            <a:pPr marL="457200" lvl="0" indent="-361950" algn="l" rtl="0">
              <a:spcBef>
                <a:spcPts val="0"/>
              </a:spcBef>
              <a:spcAft>
                <a:spcPts val="0"/>
              </a:spcAft>
              <a:buClr>
                <a:schemeClr val="dk1"/>
              </a:buClr>
              <a:buSzPts val="2100"/>
              <a:buFont typeface="Lucida Sans"/>
              <a:buChar char="●"/>
            </a:pPr>
            <a:r>
              <a:rPr lang="en-US" sz="2100">
                <a:solidFill>
                  <a:schemeClr val="dk1"/>
                </a:solidFill>
                <a:latin typeface="Lucida Sans"/>
                <a:ea typeface="Lucida Sans"/>
                <a:cs typeface="Lucida Sans"/>
                <a:sym typeface="Lucida Sans"/>
              </a:rPr>
              <a:t>What is being missed by not including them?</a:t>
            </a:r>
            <a:endParaRPr sz="2100">
              <a:solidFill>
                <a:schemeClr val="dk1"/>
              </a:solidFill>
              <a:latin typeface="Lucida Sans"/>
              <a:ea typeface="Lucida Sans"/>
              <a:cs typeface="Lucida Sans"/>
              <a:sym typeface="Lucida Sans"/>
            </a:endParaRPr>
          </a:p>
          <a:p>
            <a:pPr marL="457200" lvl="0" indent="-361950" algn="l" rtl="0">
              <a:spcBef>
                <a:spcPts val="0"/>
              </a:spcBef>
              <a:spcAft>
                <a:spcPts val="0"/>
              </a:spcAft>
              <a:buClr>
                <a:schemeClr val="dk1"/>
              </a:buClr>
              <a:buSzPts val="2100"/>
              <a:buFont typeface="Lucida Sans"/>
              <a:buChar char="●"/>
            </a:pPr>
            <a:r>
              <a:rPr lang="en-US" sz="2100">
                <a:solidFill>
                  <a:schemeClr val="dk1"/>
                </a:solidFill>
                <a:latin typeface="Lucida Sans"/>
                <a:ea typeface="Lucida Sans"/>
                <a:cs typeface="Lucida Sans"/>
                <a:sym typeface="Lucida Sans"/>
              </a:rPr>
              <a:t>How can I increase inclusion and equity?</a:t>
            </a:r>
            <a:endParaRPr sz="2100">
              <a:solidFill>
                <a:schemeClr val="dk1"/>
              </a:solidFill>
              <a:latin typeface="Lucida Sans"/>
              <a:ea typeface="Lucida Sans"/>
              <a:cs typeface="Lucida Sans"/>
              <a:sym typeface="Lucida Sans"/>
            </a:endParaRPr>
          </a:p>
          <a:p>
            <a:pPr marL="0" lvl="0" indent="0" algn="l" rtl="0">
              <a:spcBef>
                <a:spcPts val="400"/>
              </a:spcBef>
              <a:spcAft>
                <a:spcPts val="0"/>
              </a:spcAft>
              <a:buNone/>
            </a:pPr>
            <a:endParaRPr sz="2100">
              <a:solidFill>
                <a:schemeClr val="dk1"/>
              </a:solidFill>
              <a:latin typeface="Lucida Sans"/>
              <a:ea typeface="Lucida Sans"/>
              <a:cs typeface="Lucida Sans"/>
              <a:sym typeface="Lucida Sans"/>
            </a:endParaRPr>
          </a:p>
          <a:p>
            <a:pPr marL="0" lvl="0" indent="0" algn="l" rtl="0">
              <a:spcBef>
                <a:spcPts val="400"/>
              </a:spcBef>
              <a:spcAft>
                <a:spcPts val="0"/>
              </a:spcAft>
              <a:buNone/>
            </a:pPr>
            <a:r>
              <a:rPr lang="en-US" sz="2100">
                <a:solidFill>
                  <a:schemeClr val="dk1"/>
                </a:solidFill>
                <a:latin typeface="Lucida Sans"/>
                <a:ea typeface="Lucida Sans"/>
                <a:cs typeface="Lucida Sans"/>
                <a:sym typeface="Lucida Sans"/>
              </a:rPr>
              <a:t>Also…</a:t>
            </a:r>
            <a:endParaRPr sz="2100">
              <a:solidFill>
                <a:schemeClr val="dk1"/>
              </a:solidFill>
              <a:latin typeface="Lucida Sans"/>
              <a:ea typeface="Lucida Sans"/>
              <a:cs typeface="Lucida Sans"/>
              <a:sym typeface="Lucida Sans"/>
            </a:endParaRPr>
          </a:p>
          <a:p>
            <a:pPr marL="457200" lvl="0" indent="-361950" algn="l" rtl="0">
              <a:spcBef>
                <a:spcPts val="400"/>
              </a:spcBef>
              <a:spcAft>
                <a:spcPts val="0"/>
              </a:spcAft>
              <a:buClr>
                <a:schemeClr val="dk1"/>
              </a:buClr>
              <a:buSzPts val="2100"/>
              <a:buFont typeface="Lucida Sans"/>
              <a:buChar char="●"/>
            </a:pPr>
            <a:r>
              <a:rPr lang="en-US" sz="2100">
                <a:solidFill>
                  <a:schemeClr val="dk1"/>
                </a:solidFill>
                <a:latin typeface="Lucida Sans"/>
                <a:ea typeface="Lucida Sans"/>
                <a:cs typeface="Lucida Sans"/>
                <a:sym typeface="Lucida Sans"/>
              </a:rPr>
              <a:t>Who interprets data?</a:t>
            </a:r>
            <a:endParaRPr sz="2100">
              <a:solidFill>
                <a:schemeClr val="dk1"/>
              </a:solidFill>
              <a:latin typeface="Lucida Sans"/>
              <a:ea typeface="Lucida Sans"/>
              <a:cs typeface="Lucida Sans"/>
              <a:sym typeface="Lucida Sans"/>
            </a:endParaRPr>
          </a:p>
          <a:p>
            <a:pPr marL="457200" lvl="0" indent="-361950" algn="l" rtl="0">
              <a:spcBef>
                <a:spcPts val="0"/>
              </a:spcBef>
              <a:spcAft>
                <a:spcPts val="0"/>
              </a:spcAft>
              <a:buClr>
                <a:schemeClr val="dk1"/>
              </a:buClr>
              <a:buSzPts val="2100"/>
              <a:buFont typeface="Lucida Sans"/>
              <a:buChar char="●"/>
            </a:pPr>
            <a:r>
              <a:rPr lang="en-US" sz="2100">
                <a:solidFill>
                  <a:schemeClr val="dk1"/>
                </a:solidFill>
                <a:latin typeface="Lucida Sans"/>
                <a:ea typeface="Lucida Sans"/>
                <a:cs typeface="Lucida Sans"/>
                <a:sym typeface="Lucida Sans"/>
              </a:rPr>
              <a:t>Who disseminates findings?</a:t>
            </a:r>
            <a:endParaRPr sz="2100">
              <a:solidFill>
                <a:schemeClr val="dk1"/>
              </a:solidFill>
              <a:latin typeface="Lucida Sans"/>
              <a:ea typeface="Lucida Sans"/>
              <a:cs typeface="Lucida Sans"/>
              <a:sym typeface="Lucida Sans"/>
            </a:endParaRPr>
          </a:p>
          <a:p>
            <a:pPr marL="457200" lvl="0" indent="-361950" algn="l" rtl="0">
              <a:spcBef>
                <a:spcPts val="0"/>
              </a:spcBef>
              <a:spcAft>
                <a:spcPts val="0"/>
              </a:spcAft>
              <a:buClr>
                <a:schemeClr val="dk1"/>
              </a:buClr>
              <a:buSzPts val="2100"/>
              <a:buFont typeface="Lucida Sans"/>
              <a:buChar char="●"/>
            </a:pPr>
            <a:r>
              <a:rPr lang="en-US" sz="2100">
                <a:solidFill>
                  <a:schemeClr val="dk1"/>
                </a:solidFill>
                <a:latin typeface="Lucida Sans"/>
                <a:ea typeface="Lucida Sans"/>
                <a:cs typeface="Lucida Sans"/>
                <a:sym typeface="Lucida Sans"/>
              </a:rPr>
              <a:t>What narrative is being shared?</a:t>
            </a:r>
            <a:endParaRPr sz="2100">
              <a:solidFill>
                <a:schemeClr val="dk1"/>
              </a:solidFill>
              <a:latin typeface="Lucida Sans"/>
              <a:ea typeface="Lucida Sans"/>
              <a:cs typeface="Lucida Sans"/>
              <a:sym typeface="Lucida Sans"/>
            </a:endParaRPr>
          </a:p>
          <a:p>
            <a:pPr marL="457200" lvl="0" indent="-361950" algn="l" rtl="0">
              <a:spcBef>
                <a:spcPts val="0"/>
              </a:spcBef>
              <a:spcAft>
                <a:spcPts val="0"/>
              </a:spcAft>
              <a:buClr>
                <a:schemeClr val="dk1"/>
              </a:buClr>
              <a:buSzPts val="2100"/>
              <a:buFont typeface="Lucida Sans"/>
              <a:buChar char="●"/>
            </a:pPr>
            <a:r>
              <a:rPr lang="en-US" sz="2100">
                <a:solidFill>
                  <a:schemeClr val="dk1"/>
                </a:solidFill>
                <a:latin typeface="Lucida Sans"/>
                <a:ea typeface="Lucida Sans"/>
                <a:cs typeface="Lucida Sans"/>
                <a:sym typeface="Lucida Sans"/>
              </a:rPr>
              <a:t>Is the narrative helpful or harmful?</a:t>
            </a:r>
            <a:endParaRPr sz="2100">
              <a:solidFill>
                <a:schemeClr val="dk1"/>
              </a:solidFill>
              <a:latin typeface="Lucida Sans"/>
              <a:ea typeface="Lucida Sans"/>
              <a:cs typeface="Lucida Sans"/>
              <a:sym typeface="Lucida Sans"/>
            </a:endParaRPr>
          </a:p>
        </p:txBody>
      </p:sp>
      <p:pic>
        <p:nvPicPr>
          <p:cNvPr id="513" name="Google Shape;513;gf0e1c54aaa_0_604"/>
          <p:cNvPicPr preferRelativeResize="0"/>
          <p:nvPr/>
        </p:nvPicPr>
        <p:blipFill>
          <a:blip r:embed="rId3">
            <a:alphaModFix/>
          </a:blip>
          <a:stretch>
            <a:fillRect/>
          </a:stretch>
        </p:blipFill>
        <p:spPr>
          <a:xfrm>
            <a:off x="304800" y="1874838"/>
            <a:ext cx="3642150" cy="36421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gff01bf2b58_0_356"/>
          <p:cNvSpPr txBox="1">
            <a:spLocks noGrp="1"/>
          </p:cNvSpPr>
          <p:nvPr>
            <p:ph type="subTitle" idx="1"/>
          </p:nvPr>
        </p:nvSpPr>
        <p:spPr>
          <a:xfrm>
            <a:off x="685800" y="3611607"/>
            <a:ext cx="7772400" cy="1199700"/>
          </a:xfrm>
          <a:prstGeom prst="rect">
            <a:avLst/>
          </a:prstGeom>
        </p:spPr>
        <p:txBody>
          <a:bodyPr spcFirstLastPara="1" wrap="square" lIns="45700" tIns="45700" rIns="45700" bIns="45700" anchor="t" anchorCtr="0">
            <a:normAutofit/>
          </a:bodyPr>
          <a:lstStyle/>
          <a:p>
            <a:pPr marL="0" lvl="0" indent="0" algn="r" rtl="0">
              <a:spcBef>
                <a:spcPts val="400"/>
              </a:spcBef>
              <a:spcAft>
                <a:spcPts val="0"/>
              </a:spcAft>
              <a:buNone/>
            </a:pPr>
            <a:endParaRPr/>
          </a:p>
        </p:txBody>
      </p:sp>
      <p:sp>
        <p:nvSpPr>
          <p:cNvPr id="520" name="Google Shape;520;gff01bf2b58_0_356"/>
          <p:cNvSpPr txBox="1">
            <a:spLocks noGrp="1"/>
          </p:cNvSpPr>
          <p:nvPr>
            <p:ph type="ctrTitle"/>
          </p:nvPr>
        </p:nvSpPr>
        <p:spPr>
          <a:xfrm>
            <a:off x="685800" y="1752601"/>
            <a:ext cx="7772400" cy="1829700"/>
          </a:xfrm>
          <a:prstGeom prst="rect">
            <a:avLst/>
          </a:prstGeom>
        </p:spPr>
        <p:txBody>
          <a:bodyPr spcFirstLastPara="1" wrap="square" lIns="91425" tIns="45700" rIns="91425" bIns="45700" anchor="b" anchorCtr="0">
            <a:normAutofit fontScale="90000"/>
          </a:bodyPr>
          <a:lstStyle/>
          <a:p>
            <a:pPr marL="0" lvl="0" indent="0" algn="r" rtl="0">
              <a:spcBef>
                <a:spcPts val="0"/>
              </a:spcBef>
              <a:spcAft>
                <a:spcPts val="0"/>
              </a:spcAft>
              <a:buNone/>
            </a:pPr>
            <a:r>
              <a:rPr lang="en-US"/>
              <a:t>Use your research to inform policies and systems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526" name="Google Shape;526;gff01bf2b58_0_389"/>
          <p:cNvPicPr preferRelativeResize="0"/>
          <p:nvPr/>
        </p:nvPicPr>
        <p:blipFill>
          <a:blip r:embed="rId3">
            <a:alphaModFix/>
          </a:blip>
          <a:stretch>
            <a:fillRect/>
          </a:stretch>
        </p:blipFill>
        <p:spPr>
          <a:xfrm>
            <a:off x="152400" y="1066800"/>
            <a:ext cx="8839199" cy="480956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pic>
        <p:nvPicPr>
          <p:cNvPr id="532" name="Google Shape;532;gff01bf2b58_0_351"/>
          <p:cNvPicPr preferRelativeResize="0"/>
          <p:nvPr/>
        </p:nvPicPr>
        <p:blipFill>
          <a:blip r:embed="rId3">
            <a:alphaModFix/>
          </a:blip>
          <a:stretch>
            <a:fillRect/>
          </a:stretch>
        </p:blipFill>
        <p:spPr>
          <a:xfrm>
            <a:off x="152400" y="152400"/>
            <a:ext cx="8388096" cy="65532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gff01bf2b58_0_578"/>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Verdana"/>
              <a:buNone/>
            </a:pPr>
            <a:r>
              <a:rPr lang="en-US"/>
              <a:t>Focus: Disciplinary actions in early childhood education</a:t>
            </a:r>
            <a:endParaRPr/>
          </a:p>
        </p:txBody>
      </p:sp>
      <p:pic>
        <p:nvPicPr>
          <p:cNvPr id="538" name="Google Shape;538;gff01bf2b58_0_578"/>
          <p:cNvPicPr preferRelativeResize="0">
            <a:picLocks noGrp="1"/>
          </p:cNvPicPr>
          <p:nvPr>
            <p:ph type="body" idx="1"/>
          </p:nvPr>
        </p:nvPicPr>
        <p:blipFill rotWithShape="1">
          <a:blip r:embed="rId3">
            <a:alphaModFix/>
          </a:blip>
          <a:srcRect/>
          <a:stretch/>
        </p:blipFill>
        <p:spPr>
          <a:xfrm>
            <a:off x="564356" y="1690688"/>
            <a:ext cx="1872600" cy="3237900"/>
          </a:xfrm>
          <a:prstGeom prst="rect">
            <a:avLst/>
          </a:prstGeom>
          <a:noFill/>
          <a:ln>
            <a:noFill/>
          </a:ln>
        </p:spPr>
      </p:pic>
      <p:pic>
        <p:nvPicPr>
          <p:cNvPr id="539" name="Google Shape;539;gff01bf2b58_0_578"/>
          <p:cNvPicPr preferRelativeResize="0">
            <a:picLocks noGrp="1"/>
          </p:cNvPicPr>
          <p:nvPr>
            <p:ph type="body" idx="2"/>
          </p:nvPr>
        </p:nvPicPr>
        <p:blipFill rotWithShape="1">
          <a:blip r:embed="rId4">
            <a:alphaModFix/>
          </a:blip>
          <a:srcRect/>
          <a:stretch/>
        </p:blipFill>
        <p:spPr>
          <a:xfrm>
            <a:off x="2408985" y="2943295"/>
            <a:ext cx="1794600" cy="3119400"/>
          </a:xfrm>
          <a:prstGeom prst="rect">
            <a:avLst/>
          </a:prstGeom>
          <a:noFill/>
          <a:ln>
            <a:noFill/>
          </a:ln>
        </p:spPr>
      </p:pic>
      <p:sp>
        <p:nvSpPr>
          <p:cNvPr id="540" name="Google Shape;540;gff01bf2b58_0_578"/>
          <p:cNvSpPr txBox="1"/>
          <p:nvPr/>
        </p:nvSpPr>
        <p:spPr>
          <a:xfrm>
            <a:off x="4450556" y="1749960"/>
            <a:ext cx="4307700" cy="4771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Lessons Learned:</a:t>
            </a:r>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Identifying cross-cutting issues</a:t>
            </a:r>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National &amp; local partner engagement</a:t>
            </a:r>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Local partner &amp; stakeholder engagement &amp; collaboration</a:t>
            </a:r>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Opportunities for assistance</a:t>
            </a:r>
            <a:endParaRPr/>
          </a:p>
          <a:p>
            <a:pPr marL="800100" marR="0" lvl="1" indent="-342900" algn="l" rtl="0">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Educating vs. lobbying</a:t>
            </a:r>
            <a:endParaRPr/>
          </a:p>
          <a:p>
            <a:pPr marL="800100" marR="0" lvl="1" indent="-342900" algn="l" rtl="0">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Academic/research niche</a:t>
            </a:r>
            <a:endParaRPr/>
          </a:p>
          <a:p>
            <a:pPr marL="800100" marR="0" lvl="1" indent="-342900" algn="l" rtl="0">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Partner capacity</a:t>
            </a:r>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PIVOT!!</a:t>
            </a:r>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gf0e1c54aaa_0_836"/>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Getting to Equity in Obesity</a:t>
            </a:r>
            <a:endParaRPr/>
          </a:p>
        </p:txBody>
      </p:sp>
      <p:sp>
        <p:nvSpPr>
          <p:cNvPr id="547" name="Google Shape;547;gf0e1c54aaa_0_836"/>
          <p:cNvSpPr txBox="1">
            <a:spLocks noGrp="1"/>
          </p:cNvSpPr>
          <p:nvPr>
            <p:ph type="body" idx="1"/>
          </p:nvPr>
        </p:nvSpPr>
        <p:spPr>
          <a:xfrm>
            <a:off x="457200" y="1481328"/>
            <a:ext cx="8229600" cy="45261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endParaRPr/>
          </a:p>
        </p:txBody>
      </p:sp>
      <p:pic>
        <p:nvPicPr>
          <p:cNvPr id="548" name="Google Shape;548;gf0e1c54aaa_0_836"/>
          <p:cNvPicPr preferRelativeResize="0"/>
          <p:nvPr/>
        </p:nvPicPr>
        <p:blipFill>
          <a:blip r:embed="rId3">
            <a:alphaModFix/>
          </a:blip>
          <a:stretch>
            <a:fillRect/>
          </a:stretch>
        </p:blipFill>
        <p:spPr>
          <a:xfrm>
            <a:off x="1892475" y="1138275"/>
            <a:ext cx="5387900" cy="5033926"/>
          </a:xfrm>
          <a:prstGeom prst="rect">
            <a:avLst/>
          </a:prstGeom>
          <a:noFill/>
          <a:ln>
            <a:noFill/>
          </a:ln>
        </p:spPr>
      </p:pic>
      <p:sp>
        <p:nvSpPr>
          <p:cNvPr id="549" name="Google Shape;549;gf0e1c54aaa_0_836"/>
          <p:cNvSpPr txBox="1"/>
          <p:nvPr/>
        </p:nvSpPr>
        <p:spPr>
          <a:xfrm>
            <a:off x="3660275" y="6163500"/>
            <a:ext cx="5259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a:t>Shiriki K. Kumanyika, “A Framework for Increasing Equity Impact in Obesity Prevention”, American Journal of Public Health 109, no. 10 (October 1, 2019): pp. 1350-1357.</a:t>
            </a:r>
            <a:endParaRPr>
              <a:latin typeface="Lucida Sans"/>
              <a:ea typeface="Lucida Sans"/>
              <a:cs typeface="Lucida Sans"/>
              <a:sym typeface="Lucida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gf0e1c54aaa_0_636"/>
          <p:cNvSpPr txBox="1">
            <a:spLocks noGrp="1"/>
          </p:cNvSpPr>
          <p:nvPr>
            <p:ph type="body" idx="1"/>
          </p:nvPr>
        </p:nvSpPr>
        <p:spPr>
          <a:xfrm>
            <a:off x="457200" y="1481328"/>
            <a:ext cx="8229600" cy="4526100"/>
          </a:xfrm>
          <a:prstGeom prst="rect">
            <a:avLst/>
          </a:prstGeom>
          <a:noFill/>
          <a:ln>
            <a:noFill/>
          </a:ln>
        </p:spPr>
        <p:txBody>
          <a:bodyPr spcFirstLastPara="1" wrap="square" lIns="91425" tIns="45700" rIns="91425" bIns="45700" anchor="t" anchorCtr="0">
            <a:normAutofit/>
          </a:bodyPr>
          <a:lstStyle/>
          <a:p>
            <a:pPr marL="365760" lvl="0" indent="-256032" algn="l" rtl="0">
              <a:spcBef>
                <a:spcPts val="0"/>
              </a:spcBef>
              <a:spcAft>
                <a:spcPts val="0"/>
              </a:spcAft>
              <a:buSzPts val="1836"/>
              <a:buChar char="🞂"/>
            </a:pPr>
            <a:r>
              <a:rPr lang="en-US"/>
              <a:t>Commit to incorporating political and social determinants of health in your research and practices to SHIFT systems</a:t>
            </a:r>
            <a:endParaRPr/>
          </a:p>
          <a:p>
            <a:pPr marL="621792" lvl="1" indent="-228600" algn="l" rtl="0">
              <a:spcBef>
                <a:spcPts val="324"/>
              </a:spcBef>
              <a:spcAft>
                <a:spcPts val="0"/>
              </a:spcAft>
              <a:buSzPts val="2300"/>
              <a:buChar char="◦"/>
            </a:pPr>
            <a:r>
              <a:rPr lang="en-US"/>
              <a:t>Your action will change practices</a:t>
            </a:r>
            <a:endParaRPr/>
          </a:p>
          <a:p>
            <a:pPr marL="621792" lvl="1" indent="-228600" algn="l" rtl="0">
              <a:spcBef>
                <a:spcPts val="324"/>
              </a:spcBef>
              <a:spcAft>
                <a:spcPts val="0"/>
              </a:spcAft>
              <a:buSzPts val="2300"/>
              <a:buChar char="◦"/>
            </a:pPr>
            <a:r>
              <a:rPr lang="en-US"/>
              <a:t>Your practices will change systems</a:t>
            </a:r>
            <a:endParaRPr/>
          </a:p>
          <a:p>
            <a:pPr marL="365760" lvl="0" indent="-139446" algn="l" rtl="0">
              <a:spcBef>
                <a:spcPts val="400"/>
              </a:spcBef>
              <a:spcAft>
                <a:spcPts val="0"/>
              </a:spcAft>
              <a:buSzPts val="1836"/>
              <a:buNone/>
            </a:pPr>
            <a:endParaRPr/>
          </a:p>
          <a:p>
            <a:pPr marL="365760" lvl="0" indent="-256032" algn="l" rtl="0">
              <a:spcBef>
                <a:spcPts val="400"/>
              </a:spcBef>
              <a:spcAft>
                <a:spcPts val="0"/>
              </a:spcAft>
              <a:buSzPts val="1836"/>
              <a:buChar char="🞂"/>
            </a:pPr>
            <a:r>
              <a:rPr lang="en-US"/>
              <a:t>Use your privilege wisely to make a deposit into systems change</a:t>
            </a:r>
            <a:endParaRPr/>
          </a:p>
        </p:txBody>
      </p:sp>
      <p:sp>
        <p:nvSpPr>
          <p:cNvPr id="555" name="Google Shape;555;gf0e1c54aaa_0_6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3690"/>
              <a:buFont typeface="Lucida Sans"/>
              <a:buNone/>
            </a:pPr>
            <a:r>
              <a:rPr lang="en-US" sz="3390"/>
              <a:t>YOUR actions can change systems</a:t>
            </a:r>
            <a:endParaRPr sz="339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gf0e1c54aaa_0_1331"/>
          <p:cNvSpPr txBox="1">
            <a:spLocks noGrp="1"/>
          </p:cNvSpPr>
          <p:nvPr>
            <p:ph type="body" idx="1"/>
          </p:nvPr>
        </p:nvSpPr>
        <p:spPr>
          <a:xfrm>
            <a:off x="457200" y="1481328"/>
            <a:ext cx="8229600" cy="45261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endParaRPr/>
          </a:p>
        </p:txBody>
      </p:sp>
      <p:sp>
        <p:nvSpPr>
          <p:cNvPr id="562" name="Google Shape;562;gf0e1c54aaa_0_1331"/>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pic>
        <p:nvPicPr>
          <p:cNvPr id="563" name="Google Shape;563;gf0e1c54aaa_0_1331"/>
          <p:cNvPicPr preferRelativeResize="0"/>
          <p:nvPr/>
        </p:nvPicPr>
        <p:blipFill>
          <a:blip r:embed="rId3">
            <a:alphaModFix/>
          </a:blip>
          <a:stretch>
            <a:fillRect/>
          </a:stretch>
        </p:blipFill>
        <p:spPr>
          <a:xfrm>
            <a:off x="284051" y="934350"/>
            <a:ext cx="8607874" cy="4526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ff01bf2b58_0_282"/>
          <p:cNvSpPr txBox="1">
            <a:spLocks noGrp="1"/>
          </p:cNvSpPr>
          <p:nvPr>
            <p:ph type="body" idx="1"/>
          </p:nvPr>
        </p:nvSpPr>
        <p:spPr>
          <a:xfrm>
            <a:off x="457200" y="1481328"/>
            <a:ext cx="8229600" cy="45261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endParaRPr/>
          </a:p>
        </p:txBody>
      </p:sp>
      <p:sp>
        <p:nvSpPr>
          <p:cNvPr id="225" name="Google Shape;225;gff01bf2b58_0_282"/>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pic>
        <p:nvPicPr>
          <p:cNvPr id="226" name="Google Shape;226;gff01bf2b58_0_282"/>
          <p:cNvPicPr preferRelativeResize="0"/>
          <p:nvPr/>
        </p:nvPicPr>
        <p:blipFill>
          <a:blip r:embed="rId3">
            <a:alphaModFix/>
          </a:blip>
          <a:stretch>
            <a:fillRect/>
          </a:stretch>
        </p:blipFill>
        <p:spPr>
          <a:xfrm>
            <a:off x="894875" y="293550"/>
            <a:ext cx="7727151" cy="58786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ff01bf2b58_0_289"/>
          <p:cNvSpPr txBox="1">
            <a:spLocks noGrp="1"/>
          </p:cNvSpPr>
          <p:nvPr>
            <p:ph type="body" idx="1"/>
          </p:nvPr>
        </p:nvSpPr>
        <p:spPr>
          <a:xfrm>
            <a:off x="457200" y="1481328"/>
            <a:ext cx="8229600" cy="45261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endParaRPr/>
          </a:p>
        </p:txBody>
      </p:sp>
      <p:sp>
        <p:nvSpPr>
          <p:cNvPr id="233" name="Google Shape;233;gff01bf2b58_0_289"/>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Equity in masking</a:t>
            </a:r>
            <a:endParaRPr/>
          </a:p>
        </p:txBody>
      </p:sp>
      <p:sp>
        <p:nvSpPr>
          <p:cNvPr id="234" name="Google Shape;234;gff01bf2b58_0_289"/>
          <p:cNvSpPr txBox="1"/>
          <p:nvPr/>
        </p:nvSpPr>
        <p:spPr>
          <a:xfrm>
            <a:off x="3228975" y="5982650"/>
            <a:ext cx="58482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Lucida Sans"/>
                <a:ea typeface="Lucida Sans"/>
                <a:cs typeface="Lucida Sans"/>
                <a:sym typeface="Lucida Sans"/>
              </a:rPr>
              <a:t>Christiani et al, Masks and Racial Stereotypes in a Pandemic: The Case for Surgical Masks. Journal of Race, Ethnicity and Politics, June 2021</a:t>
            </a:r>
            <a:endParaRPr>
              <a:latin typeface="Lucida Sans"/>
              <a:ea typeface="Lucida Sans"/>
              <a:cs typeface="Lucida Sans"/>
              <a:sym typeface="Lucida Sans"/>
            </a:endParaRPr>
          </a:p>
        </p:txBody>
      </p:sp>
      <p:pic>
        <p:nvPicPr>
          <p:cNvPr id="235" name="Google Shape;235;gff01bf2b58_0_289"/>
          <p:cNvPicPr preferRelativeResize="0"/>
          <p:nvPr/>
        </p:nvPicPr>
        <p:blipFill>
          <a:blip r:embed="rId3">
            <a:alphaModFix/>
          </a:blip>
          <a:stretch>
            <a:fillRect/>
          </a:stretch>
        </p:blipFill>
        <p:spPr>
          <a:xfrm>
            <a:off x="457200" y="1481325"/>
            <a:ext cx="5436950" cy="3603224"/>
          </a:xfrm>
          <a:prstGeom prst="rect">
            <a:avLst/>
          </a:prstGeom>
          <a:noFill/>
          <a:ln>
            <a:noFill/>
          </a:ln>
        </p:spPr>
      </p:pic>
      <p:pic>
        <p:nvPicPr>
          <p:cNvPr id="236" name="Google Shape;236;gff01bf2b58_0_289"/>
          <p:cNvPicPr preferRelativeResize="0"/>
          <p:nvPr/>
        </p:nvPicPr>
        <p:blipFill>
          <a:blip r:embed="rId4">
            <a:alphaModFix/>
          </a:blip>
          <a:stretch>
            <a:fillRect/>
          </a:stretch>
        </p:blipFill>
        <p:spPr>
          <a:xfrm>
            <a:off x="3562830" y="2522975"/>
            <a:ext cx="5227471" cy="34596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animEffect transition="in" filter="fade">
                                      <p:cBhvr>
                                        <p:cTn id="7" dur="1000"/>
                                        <p:tgtEl>
                                          <p:spTgt spid="2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6"/>
                                        </p:tgtEl>
                                        <p:attrNameLst>
                                          <p:attrName>style.visibility</p:attrName>
                                        </p:attrNameLst>
                                      </p:cBhvr>
                                      <p:to>
                                        <p:strVal val="visible"/>
                                      </p:to>
                                    </p:set>
                                    <p:animEffect transition="in" filter="fade">
                                      <p:cBhvr>
                                        <p:cTn id="12" dur="10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ff01bf2b58_0_298"/>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pic>
        <p:nvPicPr>
          <p:cNvPr id="243" name="Google Shape;243;gff01bf2b58_0_298"/>
          <p:cNvPicPr preferRelativeResize="0"/>
          <p:nvPr/>
        </p:nvPicPr>
        <p:blipFill>
          <a:blip r:embed="rId3">
            <a:alphaModFix/>
          </a:blip>
          <a:stretch>
            <a:fillRect/>
          </a:stretch>
        </p:blipFill>
        <p:spPr>
          <a:xfrm>
            <a:off x="232875" y="1363725"/>
            <a:ext cx="4636426" cy="4643699"/>
          </a:xfrm>
          <a:prstGeom prst="rect">
            <a:avLst/>
          </a:prstGeom>
          <a:noFill/>
          <a:ln>
            <a:noFill/>
          </a:ln>
        </p:spPr>
      </p:pic>
      <p:pic>
        <p:nvPicPr>
          <p:cNvPr id="244" name="Google Shape;244;gff01bf2b58_0_298"/>
          <p:cNvPicPr preferRelativeResize="0"/>
          <p:nvPr/>
        </p:nvPicPr>
        <p:blipFill>
          <a:blip r:embed="rId4">
            <a:alphaModFix/>
          </a:blip>
          <a:stretch>
            <a:fillRect/>
          </a:stretch>
        </p:blipFill>
        <p:spPr>
          <a:xfrm>
            <a:off x="4472700" y="2151075"/>
            <a:ext cx="4320326" cy="29473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gff01bf2b58_0_305"/>
          <p:cNvSpPr txBox="1">
            <a:spLocks noGrp="1"/>
          </p:cNvSpPr>
          <p:nvPr>
            <p:ph type="body" idx="1"/>
          </p:nvPr>
        </p:nvSpPr>
        <p:spPr>
          <a:xfrm>
            <a:off x="457200" y="1481328"/>
            <a:ext cx="8229600" cy="4526100"/>
          </a:xfrm>
          <a:prstGeom prst="rect">
            <a:avLst/>
          </a:prstGeom>
        </p:spPr>
        <p:txBody>
          <a:bodyPr spcFirstLastPara="1" wrap="square" lIns="91425" tIns="45700" rIns="91425" bIns="45700" anchor="t" anchorCtr="0">
            <a:normAutofit/>
          </a:bodyPr>
          <a:lstStyle/>
          <a:p>
            <a:pPr marL="0" lvl="0" indent="0" algn="l" rtl="0">
              <a:spcBef>
                <a:spcPts val="400"/>
              </a:spcBef>
              <a:spcAft>
                <a:spcPts val="0"/>
              </a:spcAft>
              <a:buNone/>
            </a:pPr>
            <a:endParaRPr/>
          </a:p>
        </p:txBody>
      </p:sp>
      <p:sp>
        <p:nvSpPr>
          <p:cNvPr id="251" name="Google Shape;251;gff01bf2b58_0_305"/>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Traveling on a school trip</a:t>
            </a:r>
            <a:endParaRPr/>
          </a:p>
        </p:txBody>
      </p:sp>
      <p:pic>
        <p:nvPicPr>
          <p:cNvPr id="252" name="Google Shape;252;gff01bf2b58_0_305"/>
          <p:cNvPicPr preferRelativeResize="0"/>
          <p:nvPr/>
        </p:nvPicPr>
        <p:blipFill>
          <a:blip r:embed="rId3">
            <a:alphaModFix/>
          </a:blip>
          <a:stretch>
            <a:fillRect/>
          </a:stretch>
        </p:blipFill>
        <p:spPr>
          <a:xfrm>
            <a:off x="1357175" y="1481325"/>
            <a:ext cx="6429648" cy="473374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ff01bf2b58_0_312"/>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t>Bird watching in public spaces</a:t>
            </a:r>
            <a:endParaRPr/>
          </a:p>
        </p:txBody>
      </p:sp>
      <p:pic>
        <p:nvPicPr>
          <p:cNvPr id="259" name="Google Shape;259;gff01bf2b58_0_312"/>
          <p:cNvPicPr preferRelativeResize="0"/>
          <p:nvPr/>
        </p:nvPicPr>
        <p:blipFill>
          <a:blip r:embed="rId3">
            <a:alphaModFix/>
          </a:blip>
          <a:stretch>
            <a:fillRect/>
          </a:stretch>
        </p:blipFill>
        <p:spPr>
          <a:xfrm>
            <a:off x="1005450" y="2179600"/>
            <a:ext cx="3977450" cy="2790150"/>
          </a:xfrm>
          <a:prstGeom prst="rect">
            <a:avLst/>
          </a:prstGeom>
          <a:noFill/>
          <a:ln>
            <a:noFill/>
          </a:ln>
        </p:spPr>
      </p:pic>
      <p:pic>
        <p:nvPicPr>
          <p:cNvPr id="260" name="Google Shape;260;gff01bf2b58_0_312"/>
          <p:cNvPicPr preferRelativeResize="0"/>
          <p:nvPr/>
        </p:nvPicPr>
        <p:blipFill>
          <a:blip r:embed="rId4">
            <a:alphaModFix/>
          </a:blip>
          <a:stretch>
            <a:fillRect/>
          </a:stretch>
        </p:blipFill>
        <p:spPr>
          <a:xfrm>
            <a:off x="5095975" y="1543834"/>
            <a:ext cx="3112650" cy="4677475"/>
          </a:xfrm>
          <a:prstGeom prst="rect">
            <a:avLst/>
          </a:prstGeom>
          <a:noFill/>
          <a:ln>
            <a:noFill/>
          </a:ln>
        </p:spPr>
      </p:pic>
    </p:spTree>
  </p:cSld>
  <p:clrMapOvr>
    <a:masterClrMapping/>
  </p:clrMapOvr>
</p:sld>
</file>

<file path=ppt/theme/theme1.xml><?xml version="1.0" encoding="utf-8"?>
<a:theme xmlns:a="http://schemas.openxmlformats.org/drawingml/2006/main" name="Concourse">
  <a:themeElements>
    <a:clrScheme name="Urban">
      <a:dk1>
        <a:srgbClr val="000000"/>
      </a:dk1>
      <a:lt1>
        <a:srgbClr val="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2120</Words>
  <Application>Microsoft Office PowerPoint</Application>
  <PresentationFormat>On-screen Show (4:3)</PresentationFormat>
  <Paragraphs>183</Paragraphs>
  <Slides>49</Slides>
  <Notes>49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49</vt:i4>
      </vt:variant>
    </vt:vector>
  </HeadingPairs>
  <TitlesOfParts>
    <vt:vector size="57" baseType="lpstr">
      <vt:lpstr>Noto Sans Symbols</vt:lpstr>
      <vt:lpstr>Lucida Sans</vt:lpstr>
      <vt:lpstr>Arial</vt:lpstr>
      <vt:lpstr>Calibri</vt:lpstr>
      <vt:lpstr>Verdana</vt:lpstr>
      <vt:lpstr>Rambla</vt:lpstr>
      <vt:lpstr>Concourse</vt:lpstr>
      <vt:lpstr>Office Theme</vt:lpstr>
      <vt:lpstr>The Movement for Movement:  Equity considerations in physical activity research</vt:lpstr>
      <vt:lpstr>PowerPoint Presentation</vt:lpstr>
      <vt:lpstr>Equity is not only a white/non-white or gender issue….</vt:lpstr>
      <vt:lpstr>PowerPoint Presentation</vt:lpstr>
      <vt:lpstr>PowerPoint Presentation</vt:lpstr>
      <vt:lpstr>Equity in masking</vt:lpstr>
      <vt:lpstr>PowerPoint Presentation</vt:lpstr>
      <vt:lpstr>Traveling on a school trip</vt:lpstr>
      <vt:lpstr>Bird watching in public spaces</vt:lpstr>
      <vt:lpstr>From “awful” to ACTION!</vt:lpstr>
      <vt:lpstr>Health Disparities</vt:lpstr>
      <vt:lpstr>What is health equity?</vt:lpstr>
      <vt:lpstr>What are we trying to achieve?</vt:lpstr>
      <vt:lpstr>Social Determinants of Health</vt:lpstr>
      <vt:lpstr>PowerPoint Presentation</vt:lpstr>
      <vt:lpstr>What is the result?</vt:lpstr>
      <vt:lpstr>Coping mechanism?</vt:lpstr>
      <vt:lpstr>Physical Activity Environment?</vt:lpstr>
      <vt:lpstr>Having an intervention,  greenway, sidewalk, bike lane, encouragement, or knowledge is not be enough</vt:lpstr>
      <vt:lpstr>If I don’t feel safe in the space…</vt:lpstr>
      <vt:lpstr>PowerPoint Presentation</vt:lpstr>
      <vt:lpstr>What is “walkable”?</vt:lpstr>
      <vt:lpstr>Racial bias in driver yielding behavior at crosswalks</vt:lpstr>
      <vt:lpstr>PowerPoint Presentation</vt:lpstr>
      <vt:lpstr>PowerPoint Presentation</vt:lpstr>
      <vt:lpstr>PowerPoint Presentation</vt:lpstr>
      <vt:lpstr>Closer to home</vt:lpstr>
      <vt:lpstr>Memories of U of South Carolina</vt:lpstr>
      <vt:lpstr>Opt outside?</vt:lpstr>
      <vt:lpstr>Safety</vt:lpstr>
      <vt:lpstr>How will you embed equity in physical activity research (and beyond)?</vt:lpstr>
      <vt:lpstr>Do YOU see/value everyone equally?</vt:lpstr>
      <vt:lpstr>What are your biases?</vt:lpstr>
      <vt:lpstr>Understand the past...</vt:lpstr>
      <vt:lpstr>Perceptions of Clinical Trials</vt:lpstr>
      <vt:lpstr>One Patient’s Story</vt:lpstr>
      <vt:lpstr>Bird watching in public spaces</vt:lpstr>
      <vt:lpstr>PowerPoint Presentation</vt:lpstr>
      <vt:lpstr>Limited opportunities to engage</vt:lpstr>
      <vt:lpstr>Keep your focus….</vt:lpstr>
      <vt:lpstr>PowerPoint Presentation</vt:lpstr>
      <vt:lpstr>Embed Equity Throughout the Project Lifecycle</vt:lpstr>
      <vt:lpstr>Use your research to inform policies and systems</vt:lpstr>
      <vt:lpstr>PowerPoint Presentation</vt:lpstr>
      <vt:lpstr>PowerPoint Presentation</vt:lpstr>
      <vt:lpstr>Focus: Disciplinary actions in early childhood education</vt:lpstr>
      <vt:lpstr>Getting to Equity in Obesity</vt:lpstr>
      <vt:lpstr>YOUR actions can change systems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Movement for Movement:  Equity considerations in physical activity research</dc:title>
  <dc:creator>Glover,Melicia</dc:creator>
  <cp:lastModifiedBy>Melicia Whitt-Glover</cp:lastModifiedBy>
  <cp:revision>1</cp:revision>
  <dcterms:created xsi:type="dcterms:W3CDTF">2021-09-16T13:38:19Z</dcterms:created>
  <dcterms:modified xsi:type="dcterms:W3CDTF">2022-09-20T12:12:13Z</dcterms:modified>
</cp:coreProperties>
</file>