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657E03-FC64-4586-8524-90E36E0CA9C4}" v="13" dt="2022-09-07T18:42:46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rrie, Dale" userId="a0786b15-5187-4019-9ecb-43f7ac894c05" providerId="ADAL" clId="{E7657E03-FC64-4586-8524-90E36E0CA9C4}"/>
    <pc:docChg chg="undo custSel addSld delSld modSld">
      <pc:chgData name="Murrie, Dale" userId="a0786b15-5187-4019-9ecb-43f7ac894c05" providerId="ADAL" clId="{E7657E03-FC64-4586-8524-90E36E0CA9C4}" dt="2022-09-07T18:43:21.319" v="109" actId="20577"/>
      <pc:docMkLst>
        <pc:docMk/>
      </pc:docMkLst>
      <pc:sldChg chg="addSp delSp modSp del mod">
        <pc:chgData name="Murrie, Dale" userId="a0786b15-5187-4019-9ecb-43f7ac894c05" providerId="ADAL" clId="{E7657E03-FC64-4586-8524-90E36E0CA9C4}" dt="2022-09-07T18:42:50.967" v="101" actId="47"/>
        <pc:sldMkLst>
          <pc:docMk/>
          <pc:sldMk cId="4053828398" sldId="256"/>
        </pc:sldMkLst>
        <pc:spChg chg="del mod">
          <ac:chgData name="Murrie, Dale" userId="a0786b15-5187-4019-9ecb-43f7ac894c05" providerId="ADAL" clId="{E7657E03-FC64-4586-8524-90E36E0CA9C4}" dt="2022-09-07T18:42:08.172" v="96"/>
          <ac:spMkLst>
            <pc:docMk/>
            <pc:sldMk cId="4053828398" sldId="256"/>
            <ac:spMk id="5" creationId="{EA8F2199-43B6-6BC4-70D7-918BE65CB49F}"/>
          </ac:spMkLst>
        </pc:spChg>
        <pc:picChg chg="add mod">
          <ac:chgData name="Murrie, Dale" userId="a0786b15-5187-4019-9ecb-43f7ac894c05" providerId="ADAL" clId="{E7657E03-FC64-4586-8524-90E36E0CA9C4}" dt="2022-09-07T18:40:53.028" v="89" actId="14100"/>
          <ac:picMkLst>
            <pc:docMk/>
            <pc:sldMk cId="4053828398" sldId="256"/>
            <ac:picMk id="6" creationId="{FA7AD7C6-0A60-A90C-E23C-401AEB63FA5F}"/>
          </ac:picMkLst>
        </pc:picChg>
      </pc:sldChg>
      <pc:sldChg chg="addSp delSp modSp new mod setBg">
        <pc:chgData name="Murrie, Dale" userId="a0786b15-5187-4019-9ecb-43f7ac894c05" providerId="ADAL" clId="{E7657E03-FC64-4586-8524-90E36E0CA9C4}" dt="2022-09-07T18:39:46.519" v="85" actId="14100"/>
        <pc:sldMkLst>
          <pc:docMk/>
          <pc:sldMk cId="3364588352" sldId="257"/>
        </pc:sldMkLst>
        <pc:spChg chg="add mod ord">
          <ac:chgData name="Murrie, Dale" userId="a0786b15-5187-4019-9ecb-43f7ac894c05" providerId="ADAL" clId="{E7657E03-FC64-4586-8524-90E36E0CA9C4}" dt="2022-09-07T18:39:46.519" v="85" actId="14100"/>
          <ac:spMkLst>
            <pc:docMk/>
            <pc:sldMk cId="3364588352" sldId="257"/>
            <ac:spMk id="3" creationId="{6450E8F3-D29E-E5F8-6C25-94DF7D2410F8}"/>
          </ac:spMkLst>
        </pc:spChg>
        <pc:spChg chg="add del">
          <ac:chgData name="Murrie, Dale" userId="a0786b15-5187-4019-9ecb-43f7ac894c05" providerId="ADAL" clId="{E7657E03-FC64-4586-8524-90E36E0CA9C4}" dt="2022-09-07T17:51:28.145" v="80" actId="26606"/>
          <ac:spMkLst>
            <pc:docMk/>
            <pc:sldMk cId="3364588352" sldId="257"/>
            <ac:spMk id="9" creationId="{59A309A7-1751-4ABE-A3C1-EEC40366AD89}"/>
          </ac:spMkLst>
        </pc:spChg>
        <pc:spChg chg="add del">
          <ac:chgData name="Murrie, Dale" userId="a0786b15-5187-4019-9ecb-43f7ac894c05" providerId="ADAL" clId="{E7657E03-FC64-4586-8524-90E36E0CA9C4}" dt="2022-09-07T17:51:28.145" v="80" actId="26606"/>
          <ac:spMkLst>
            <pc:docMk/>
            <pc:sldMk cId="3364588352" sldId="257"/>
            <ac:spMk id="11" creationId="{967D8EB6-EAE1-4F9C-B398-83321E287204}"/>
          </ac:spMkLst>
        </pc:spChg>
        <pc:spChg chg="add">
          <ac:chgData name="Murrie, Dale" userId="a0786b15-5187-4019-9ecb-43f7ac894c05" providerId="ADAL" clId="{E7657E03-FC64-4586-8524-90E36E0CA9C4}" dt="2022-09-07T17:51:28.169" v="81" actId="26606"/>
          <ac:spMkLst>
            <pc:docMk/>
            <pc:sldMk cId="3364588352" sldId="257"/>
            <ac:spMk id="13" creationId="{0007FE00-9498-4706-B255-6437B0252C02}"/>
          </ac:spMkLst>
        </pc:spChg>
        <pc:spChg chg="add">
          <ac:chgData name="Murrie, Dale" userId="a0786b15-5187-4019-9ecb-43f7ac894c05" providerId="ADAL" clId="{E7657E03-FC64-4586-8524-90E36E0CA9C4}" dt="2022-09-07T17:51:28.169" v="81" actId="26606"/>
          <ac:spMkLst>
            <pc:docMk/>
            <pc:sldMk cId="3364588352" sldId="257"/>
            <ac:spMk id="14" creationId="{2EB492CD-616E-47F8-933B-5E2D952A0593}"/>
          </ac:spMkLst>
        </pc:spChg>
        <pc:spChg chg="add">
          <ac:chgData name="Murrie, Dale" userId="a0786b15-5187-4019-9ecb-43f7ac894c05" providerId="ADAL" clId="{E7657E03-FC64-4586-8524-90E36E0CA9C4}" dt="2022-09-07T17:51:28.169" v="81" actId="26606"/>
          <ac:spMkLst>
            <pc:docMk/>
            <pc:sldMk cId="3364588352" sldId="257"/>
            <ac:spMk id="15" creationId="{59383CF9-23B5-4335-9B21-1791C4CF1C75}"/>
          </ac:spMkLst>
        </pc:spChg>
        <pc:picChg chg="add del mod">
          <ac:chgData name="Murrie, Dale" userId="a0786b15-5187-4019-9ecb-43f7ac894c05" providerId="ADAL" clId="{E7657E03-FC64-4586-8524-90E36E0CA9C4}" dt="2022-09-07T17:51:31.541" v="82" actId="478"/>
          <ac:picMkLst>
            <pc:docMk/>
            <pc:sldMk cId="3364588352" sldId="257"/>
            <ac:picMk id="4" creationId="{AE7A5B90-633B-6819-9319-581156B3EE72}"/>
          </ac:picMkLst>
        </pc:picChg>
        <pc:picChg chg="add mod">
          <ac:chgData name="Murrie, Dale" userId="a0786b15-5187-4019-9ecb-43f7ac894c05" providerId="ADAL" clId="{E7657E03-FC64-4586-8524-90E36E0CA9C4}" dt="2022-09-07T17:51:38.657" v="83"/>
          <ac:picMkLst>
            <pc:docMk/>
            <pc:sldMk cId="3364588352" sldId="257"/>
            <ac:picMk id="5" creationId="{80567C9F-629D-0C78-D8B3-F701FB863124}"/>
          </ac:picMkLst>
        </pc:picChg>
      </pc:sldChg>
      <pc:sldChg chg="addSp delSp modSp new mod setBg">
        <pc:chgData name="Murrie, Dale" userId="a0786b15-5187-4019-9ecb-43f7ac894c05" providerId="ADAL" clId="{E7657E03-FC64-4586-8524-90E36E0CA9C4}" dt="2022-09-07T17:51:05.770" v="75" actId="14100"/>
        <pc:sldMkLst>
          <pc:docMk/>
          <pc:sldMk cId="285135663" sldId="258"/>
        </pc:sldMkLst>
        <pc:spChg chg="add mod ord">
          <ac:chgData name="Murrie, Dale" userId="a0786b15-5187-4019-9ecb-43f7ac894c05" providerId="ADAL" clId="{E7657E03-FC64-4586-8524-90E36E0CA9C4}" dt="2022-09-07T17:51:05.770" v="75" actId="14100"/>
          <ac:spMkLst>
            <pc:docMk/>
            <pc:sldMk cId="285135663" sldId="258"/>
            <ac:spMk id="3" creationId="{CE684DDA-CB96-1220-0C68-2CF4E4638BE9}"/>
          </ac:spMkLst>
        </pc:spChg>
        <pc:spChg chg="add">
          <ac:chgData name="Murrie, Dale" userId="a0786b15-5187-4019-9ecb-43f7ac894c05" providerId="ADAL" clId="{E7657E03-FC64-4586-8524-90E36E0CA9C4}" dt="2022-09-07T17:50:27.747" v="70" actId="26606"/>
          <ac:spMkLst>
            <pc:docMk/>
            <pc:sldMk cId="285135663" sldId="258"/>
            <ac:spMk id="9" creationId="{2EB492CD-616E-47F8-933B-5E2D952A0593}"/>
          </ac:spMkLst>
        </pc:spChg>
        <pc:spChg chg="add">
          <ac:chgData name="Murrie, Dale" userId="a0786b15-5187-4019-9ecb-43f7ac894c05" providerId="ADAL" clId="{E7657E03-FC64-4586-8524-90E36E0CA9C4}" dt="2022-09-07T17:50:27.747" v="70" actId="26606"/>
          <ac:spMkLst>
            <pc:docMk/>
            <pc:sldMk cId="285135663" sldId="258"/>
            <ac:spMk id="11" creationId="{59383CF9-23B5-4335-9B21-1791C4CF1C75}"/>
          </ac:spMkLst>
        </pc:spChg>
        <pc:spChg chg="add">
          <ac:chgData name="Murrie, Dale" userId="a0786b15-5187-4019-9ecb-43f7ac894c05" providerId="ADAL" clId="{E7657E03-FC64-4586-8524-90E36E0CA9C4}" dt="2022-09-07T17:50:27.747" v="70" actId="26606"/>
          <ac:spMkLst>
            <pc:docMk/>
            <pc:sldMk cId="285135663" sldId="258"/>
            <ac:spMk id="13" creationId="{0007FE00-9498-4706-B255-6437B0252C02}"/>
          </ac:spMkLst>
        </pc:spChg>
        <pc:picChg chg="add del mod">
          <ac:chgData name="Murrie, Dale" userId="a0786b15-5187-4019-9ecb-43f7ac894c05" providerId="ADAL" clId="{E7657E03-FC64-4586-8524-90E36E0CA9C4}" dt="2022-09-07T17:50:31.118" v="71" actId="478"/>
          <ac:picMkLst>
            <pc:docMk/>
            <pc:sldMk cId="285135663" sldId="258"/>
            <ac:picMk id="4" creationId="{5DF895B4-B012-8DB4-8975-45CDA0DE63DF}"/>
          </ac:picMkLst>
        </pc:picChg>
        <pc:picChg chg="add mod">
          <ac:chgData name="Murrie, Dale" userId="a0786b15-5187-4019-9ecb-43f7ac894c05" providerId="ADAL" clId="{E7657E03-FC64-4586-8524-90E36E0CA9C4}" dt="2022-09-07T17:50:39.675" v="72"/>
          <ac:picMkLst>
            <pc:docMk/>
            <pc:sldMk cId="285135663" sldId="258"/>
            <ac:picMk id="5" creationId="{9CA7ED74-5F3B-7DD7-D515-20C6E5907A2C}"/>
          </ac:picMkLst>
        </pc:picChg>
      </pc:sldChg>
      <pc:sldChg chg="addSp delSp modSp new mod setBg">
        <pc:chgData name="Murrie, Dale" userId="a0786b15-5187-4019-9ecb-43f7ac894c05" providerId="ADAL" clId="{E7657E03-FC64-4586-8524-90E36E0CA9C4}" dt="2022-09-07T17:50:09.761" v="67" actId="21"/>
        <pc:sldMkLst>
          <pc:docMk/>
          <pc:sldMk cId="1645950264" sldId="259"/>
        </pc:sldMkLst>
        <pc:spChg chg="add mod ord">
          <ac:chgData name="Murrie, Dale" userId="a0786b15-5187-4019-9ecb-43f7ac894c05" providerId="ADAL" clId="{E7657E03-FC64-4586-8524-90E36E0CA9C4}" dt="2022-09-07T17:49:16.393" v="63" actId="255"/>
          <ac:spMkLst>
            <pc:docMk/>
            <pc:sldMk cId="1645950264" sldId="259"/>
            <ac:spMk id="3" creationId="{BE1C1F24-CE6E-404D-66D3-62F9DDC16794}"/>
          </ac:spMkLst>
        </pc:spChg>
        <pc:spChg chg="add">
          <ac:chgData name="Murrie, Dale" userId="a0786b15-5187-4019-9ecb-43f7ac894c05" providerId="ADAL" clId="{E7657E03-FC64-4586-8524-90E36E0CA9C4}" dt="2022-09-07T17:47:52.187" v="50" actId="26606"/>
          <ac:spMkLst>
            <pc:docMk/>
            <pc:sldMk cId="1645950264" sldId="259"/>
            <ac:spMk id="9" creationId="{2EB492CD-616E-47F8-933B-5E2D952A0593}"/>
          </ac:spMkLst>
        </pc:spChg>
        <pc:spChg chg="add">
          <ac:chgData name="Murrie, Dale" userId="a0786b15-5187-4019-9ecb-43f7ac894c05" providerId="ADAL" clId="{E7657E03-FC64-4586-8524-90E36E0CA9C4}" dt="2022-09-07T17:47:52.187" v="50" actId="26606"/>
          <ac:spMkLst>
            <pc:docMk/>
            <pc:sldMk cId="1645950264" sldId="259"/>
            <ac:spMk id="11" creationId="{59383CF9-23B5-4335-9B21-1791C4CF1C75}"/>
          </ac:spMkLst>
        </pc:spChg>
        <pc:spChg chg="add">
          <ac:chgData name="Murrie, Dale" userId="a0786b15-5187-4019-9ecb-43f7ac894c05" providerId="ADAL" clId="{E7657E03-FC64-4586-8524-90E36E0CA9C4}" dt="2022-09-07T17:47:52.187" v="50" actId="26606"/>
          <ac:spMkLst>
            <pc:docMk/>
            <pc:sldMk cId="1645950264" sldId="259"/>
            <ac:spMk id="13" creationId="{0007FE00-9498-4706-B255-6437B0252C02}"/>
          </ac:spMkLst>
        </pc:spChg>
        <pc:picChg chg="add del mod">
          <ac:chgData name="Murrie, Dale" userId="a0786b15-5187-4019-9ecb-43f7ac894c05" providerId="ADAL" clId="{E7657E03-FC64-4586-8524-90E36E0CA9C4}" dt="2022-09-07T17:50:09.761" v="67" actId="21"/>
          <ac:picMkLst>
            <pc:docMk/>
            <pc:sldMk cId="1645950264" sldId="259"/>
            <ac:picMk id="4" creationId="{8B444D34-EB82-B9A7-0569-5C8617877C31}"/>
          </ac:picMkLst>
        </pc:picChg>
      </pc:sldChg>
      <pc:sldChg chg="addSp delSp modSp new mod setBg">
        <pc:chgData name="Murrie, Dale" userId="a0786b15-5187-4019-9ecb-43f7ac894c05" providerId="ADAL" clId="{E7657E03-FC64-4586-8524-90E36E0CA9C4}" dt="2022-09-07T17:49:57.445" v="65" actId="255"/>
        <pc:sldMkLst>
          <pc:docMk/>
          <pc:sldMk cId="2015631686" sldId="260"/>
        </pc:sldMkLst>
        <pc:spChg chg="add mod ord">
          <ac:chgData name="Murrie, Dale" userId="a0786b15-5187-4019-9ecb-43f7ac894c05" providerId="ADAL" clId="{E7657E03-FC64-4586-8524-90E36E0CA9C4}" dt="2022-09-07T17:49:57.445" v="65" actId="255"/>
          <ac:spMkLst>
            <pc:docMk/>
            <pc:sldMk cId="2015631686" sldId="260"/>
            <ac:spMk id="3" creationId="{8ADB3589-F1AE-EBCA-3358-FE5CEBA049BB}"/>
          </ac:spMkLst>
        </pc:spChg>
        <pc:spChg chg="add del">
          <ac:chgData name="Murrie, Dale" userId="a0786b15-5187-4019-9ecb-43f7ac894c05" providerId="ADAL" clId="{E7657E03-FC64-4586-8524-90E36E0CA9C4}" dt="2022-09-07T17:45:10.910" v="23" actId="26606"/>
          <ac:spMkLst>
            <pc:docMk/>
            <pc:sldMk cId="2015631686" sldId="260"/>
            <ac:spMk id="9" creationId="{2EB492CD-616E-47F8-933B-5E2D952A0593}"/>
          </ac:spMkLst>
        </pc:spChg>
        <pc:spChg chg="add del">
          <ac:chgData name="Murrie, Dale" userId="a0786b15-5187-4019-9ecb-43f7ac894c05" providerId="ADAL" clId="{E7657E03-FC64-4586-8524-90E36E0CA9C4}" dt="2022-09-07T17:45:10.910" v="23" actId="26606"/>
          <ac:spMkLst>
            <pc:docMk/>
            <pc:sldMk cId="2015631686" sldId="260"/>
            <ac:spMk id="11" creationId="{59383CF9-23B5-4335-9B21-1791C4CF1C75}"/>
          </ac:spMkLst>
        </pc:spChg>
        <pc:spChg chg="add del">
          <ac:chgData name="Murrie, Dale" userId="a0786b15-5187-4019-9ecb-43f7ac894c05" providerId="ADAL" clId="{E7657E03-FC64-4586-8524-90E36E0CA9C4}" dt="2022-09-07T17:45:10.910" v="23" actId="26606"/>
          <ac:spMkLst>
            <pc:docMk/>
            <pc:sldMk cId="2015631686" sldId="260"/>
            <ac:spMk id="13" creationId="{0007FE00-9498-4706-B255-6437B0252C02}"/>
          </ac:spMkLst>
        </pc:spChg>
        <pc:spChg chg="add del">
          <ac:chgData name="Murrie, Dale" userId="a0786b15-5187-4019-9ecb-43f7ac894c05" providerId="ADAL" clId="{E7657E03-FC64-4586-8524-90E36E0CA9C4}" dt="2022-09-07T17:45:45.463" v="29" actId="26606"/>
          <ac:spMkLst>
            <pc:docMk/>
            <pc:sldMk cId="2015631686" sldId="260"/>
            <ac:spMk id="15" creationId="{3873B707-463F-40B0-8227-E8CC6C67EB25}"/>
          </ac:spMkLst>
        </pc:spChg>
        <pc:spChg chg="add del">
          <ac:chgData name="Murrie, Dale" userId="a0786b15-5187-4019-9ecb-43f7ac894c05" providerId="ADAL" clId="{E7657E03-FC64-4586-8524-90E36E0CA9C4}" dt="2022-09-07T17:45:45.463" v="29" actId="26606"/>
          <ac:spMkLst>
            <pc:docMk/>
            <pc:sldMk cId="2015631686" sldId="260"/>
            <ac:spMk id="16" creationId="{201CC55D-ED54-4C5C-95E6-10947BD1103B}"/>
          </ac:spMkLst>
        </pc:spChg>
        <pc:spChg chg="add del">
          <ac:chgData name="Murrie, Dale" userId="a0786b15-5187-4019-9ecb-43f7ac894c05" providerId="ADAL" clId="{E7657E03-FC64-4586-8524-90E36E0CA9C4}" dt="2022-09-07T17:45:45.463" v="29" actId="26606"/>
          <ac:spMkLst>
            <pc:docMk/>
            <pc:sldMk cId="2015631686" sldId="260"/>
            <ac:spMk id="17" creationId="{C13237C8-E62C-4F0D-A318-BD6FB6C2D138}"/>
          </ac:spMkLst>
        </pc:spChg>
        <pc:spChg chg="add del">
          <ac:chgData name="Murrie, Dale" userId="a0786b15-5187-4019-9ecb-43f7ac894c05" providerId="ADAL" clId="{E7657E03-FC64-4586-8524-90E36E0CA9C4}" dt="2022-09-07T17:45:45.463" v="29" actId="26606"/>
          <ac:spMkLst>
            <pc:docMk/>
            <pc:sldMk cId="2015631686" sldId="260"/>
            <ac:spMk id="19" creationId="{19C9EAEA-39D0-4B0E-A0EB-51E7B26740B1}"/>
          </ac:spMkLst>
        </pc:spChg>
        <pc:spChg chg="add del">
          <ac:chgData name="Murrie, Dale" userId="a0786b15-5187-4019-9ecb-43f7ac894c05" providerId="ADAL" clId="{E7657E03-FC64-4586-8524-90E36E0CA9C4}" dt="2022-09-07T17:45:45.435" v="28" actId="26606"/>
          <ac:spMkLst>
            <pc:docMk/>
            <pc:sldMk cId="2015631686" sldId="260"/>
            <ac:spMk id="25" creationId="{DBC6133C-0615-4CE4-9132-37E609A9BDFA}"/>
          </ac:spMkLst>
        </pc:spChg>
        <pc:spChg chg="add del">
          <ac:chgData name="Murrie, Dale" userId="a0786b15-5187-4019-9ecb-43f7ac894c05" providerId="ADAL" clId="{E7657E03-FC64-4586-8524-90E36E0CA9C4}" dt="2022-09-07T17:45:45.435" v="28" actId="26606"/>
          <ac:spMkLst>
            <pc:docMk/>
            <pc:sldMk cId="2015631686" sldId="260"/>
            <ac:spMk id="27" creationId="{169CC832-2974-4E8D-90ED-3E2941BA7336}"/>
          </ac:spMkLst>
        </pc:spChg>
        <pc:spChg chg="add del">
          <ac:chgData name="Murrie, Dale" userId="a0786b15-5187-4019-9ecb-43f7ac894c05" providerId="ADAL" clId="{E7657E03-FC64-4586-8524-90E36E0CA9C4}" dt="2022-09-07T17:45:45.435" v="28" actId="26606"/>
          <ac:spMkLst>
            <pc:docMk/>
            <pc:sldMk cId="2015631686" sldId="260"/>
            <ac:spMk id="29" creationId="{55222F96-971A-4F90-B841-6BAB416C7AC1}"/>
          </ac:spMkLst>
        </pc:spChg>
        <pc:spChg chg="add del">
          <ac:chgData name="Murrie, Dale" userId="a0786b15-5187-4019-9ecb-43f7ac894c05" providerId="ADAL" clId="{E7657E03-FC64-4586-8524-90E36E0CA9C4}" dt="2022-09-07T17:45:45.435" v="28" actId="26606"/>
          <ac:spMkLst>
            <pc:docMk/>
            <pc:sldMk cId="2015631686" sldId="260"/>
            <ac:spMk id="31" creationId="{08980754-6F4B-43C9-B9BE-127B6BED6586}"/>
          </ac:spMkLst>
        </pc:spChg>
        <pc:spChg chg="add del">
          <ac:chgData name="Murrie, Dale" userId="a0786b15-5187-4019-9ecb-43f7ac894c05" providerId="ADAL" clId="{E7657E03-FC64-4586-8524-90E36E0CA9C4}" dt="2022-09-07T17:46:31.524" v="33" actId="26606"/>
          <ac:spMkLst>
            <pc:docMk/>
            <pc:sldMk cId="2015631686" sldId="260"/>
            <ac:spMk id="32" creationId="{D5B0017B-2ECA-49AF-B397-DC140825DF8D}"/>
          </ac:spMkLst>
        </pc:spChg>
        <pc:spChg chg="add del">
          <ac:chgData name="Murrie, Dale" userId="a0786b15-5187-4019-9ecb-43f7ac894c05" providerId="ADAL" clId="{E7657E03-FC64-4586-8524-90E36E0CA9C4}" dt="2022-09-07T17:45:45.435" v="28" actId="26606"/>
          <ac:spMkLst>
            <pc:docMk/>
            <pc:sldMk cId="2015631686" sldId="260"/>
            <ac:spMk id="33" creationId="{2C1BBA94-3F40-40AA-8BB9-E69E25E537C1}"/>
          </ac:spMkLst>
        </pc:spChg>
        <pc:spChg chg="add del">
          <ac:chgData name="Murrie, Dale" userId="a0786b15-5187-4019-9ecb-43f7ac894c05" providerId="ADAL" clId="{E7657E03-FC64-4586-8524-90E36E0CA9C4}" dt="2022-09-07T17:46:31.524" v="33" actId="26606"/>
          <ac:spMkLst>
            <pc:docMk/>
            <pc:sldMk cId="2015631686" sldId="260"/>
            <ac:spMk id="34" creationId="{70E96339-907C-46C3-99AC-31179B6F0EBD}"/>
          </ac:spMkLst>
        </pc:spChg>
        <pc:spChg chg="add del">
          <ac:chgData name="Murrie, Dale" userId="a0786b15-5187-4019-9ecb-43f7ac894c05" providerId="ADAL" clId="{E7657E03-FC64-4586-8524-90E36E0CA9C4}" dt="2022-09-07T17:46:31.524" v="33" actId="26606"/>
          <ac:spMkLst>
            <pc:docMk/>
            <pc:sldMk cId="2015631686" sldId="260"/>
            <ac:spMk id="35" creationId="{28D31E1B-0407-4223-9642-0B642CBF57D9}"/>
          </ac:spMkLst>
        </pc:spChg>
        <pc:spChg chg="add">
          <ac:chgData name="Murrie, Dale" userId="a0786b15-5187-4019-9ecb-43f7ac894c05" providerId="ADAL" clId="{E7657E03-FC64-4586-8524-90E36E0CA9C4}" dt="2022-09-07T17:46:31.524" v="33" actId="26606"/>
          <ac:spMkLst>
            <pc:docMk/>
            <pc:sldMk cId="2015631686" sldId="260"/>
            <ac:spMk id="43" creationId="{2EB492CD-616E-47F8-933B-5E2D952A0593}"/>
          </ac:spMkLst>
        </pc:spChg>
        <pc:spChg chg="add">
          <ac:chgData name="Murrie, Dale" userId="a0786b15-5187-4019-9ecb-43f7ac894c05" providerId="ADAL" clId="{E7657E03-FC64-4586-8524-90E36E0CA9C4}" dt="2022-09-07T17:46:31.524" v="33" actId="26606"/>
          <ac:spMkLst>
            <pc:docMk/>
            <pc:sldMk cId="2015631686" sldId="260"/>
            <ac:spMk id="45" creationId="{59383CF9-23B5-4335-9B21-1791C4CF1C75}"/>
          </ac:spMkLst>
        </pc:spChg>
        <pc:spChg chg="add">
          <ac:chgData name="Murrie, Dale" userId="a0786b15-5187-4019-9ecb-43f7ac894c05" providerId="ADAL" clId="{E7657E03-FC64-4586-8524-90E36E0CA9C4}" dt="2022-09-07T17:46:31.524" v="33" actId="26606"/>
          <ac:spMkLst>
            <pc:docMk/>
            <pc:sldMk cId="2015631686" sldId="260"/>
            <ac:spMk id="47" creationId="{0007FE00-9498-4706-B255-6437B0252C02}"/>
          </ac:spMkLst>
        </pc:spChg>
        <pc:grpChg chg="add del">
          <ac:chgData name="Murrie, Dale" userId="a0786b15-5187-4019-9ecb-43f7ac894c05" providerId="ADAL" clId="{E7657E03-FC64-4586-8524-90E36E0CA9C4}" dt="2022-09-07T17:45:45.463" v="29" actId="26606"/>
          <ac:grpSpMkLst>
            <pc:docMk/>
            <pc:sldMk cId="2015631686" sldId="260"/>
            <ac:grpSpMk id="18" creationId="{1DE889C7-FAD6-4397-98E2-05D503484459}"/>
          </ac:grpSpMkLst>
        </pc:grpChg>
        <pc:grpChg chg="add del">
          <ac:chgData name="Murrie, Dale" userId="a0786b15-5187-4019-9ecb-43f7ac894c05" providerId="ADAL" clId="{E7657E03-FC64-4586-8524-90E36E0CA9C4}" dt="2022-09-07T17:46:31.524" v="33" actId="26606"/>
          <ac:grpSpMkLst>
            <pc:docMk/>
            <pc:sldMk cId="2015631686" sldId="260"/>
            <ac:grpSpMk id="37" creationId="{AE1C45F0-260A-458C-96ED-C1F6D2151219}"/>
          </ac:grpSpMkLst>
        </pc:grpChg>
        <pc:picChg chg="add del mod">
          <ac:chgData name="Murrie, Dale" userId="a0786b15-5187-4019-9ecb-43f7ac894c05" providerId="ADAL" clId="{E7657E03-FC64-4586-8524-90E36E0CA9C4}" dt="2022-09-07T17:48:13.242" v="54" actId="478"/>
          <ac:picMkLst>
            <pc:docMk/>
            <pc:sldMk cId="2015631686" sldId="260"/>
            <ac:picMk id="4" creationId="{8B0B4D81-6A67-62A4-B8FC-17CB047BA381}"/>
          </ac:picMkLst>
        </pc:picChg>
        <pc:picChg chg="add mod">
          <ac:chgData name="Murrie, Dale" userId="a0786b15-5187-4019-9ecb-43f7ac894c05" providerId="ADAL" clId="{E7657E03-FC64-4586-8524-90E36E0CA9C4}" dt="2022-09-07T17:48:20.296" v="55"/>
          <ac:picMkLst>
            <pc:docMk/>
            <pc:sldMk cId="2015631686" sldId="260"/>
            <ac:picMk id="5" creationId="{6F9681D1-60D9-F7AA-341E-2358DA93BE4C}"/>
          </ac:picMkLst>
        </pc:picChg>
        <pc:cxnChg chg="add del">
          <ac:chgData name="Murrie, Dale" userId="a0786b15-5187-4019-9ecb-43f7ac894c05" providerId="ADAL" clId="{E7657E03-FC64-4586-8524-90E36E0CA9C4}" dt="2022-09-07T17:46:31.524" v="33" actId="26606"/>
          <ac:cxnSpMkLst>
            <pc:docMk/>
            <pc:sldMk cId="2015631686" sldId="260"/>
            <ac:cxnSpMk id="36" creationId="{6CF1BAF6-AD41-4082-B212-8A1F9A2E8779}"/>
          </ac:cxnSpMkLst>
        </pc:cxnChg>
      </pc:sldChg>
      <pc:sldChg chg="addSp delSp modSp add del mod setBg delDesignElem">
        <pc:chgData name="Murrie, Dale" userId="a0786b15-5187-4019-9ecb-43f7ac894c05" providerId="ADAL" clId="{E7657E03-FC64-4586-8524-90E36E0CA9C4}" dt="2022-09-07T18:43:21.319" v="109" actId="20577"/>
        <pc:sldMkLst>
          <pc:docMk/>
          <pc:sldMk cId="685573898" sldId="261"/>
        </pc:sldMkLst>
        <pc:spChg chg="mod ord">
          <ac:chgData name="Murrie, Dale" userId="a0786b15-5187-4019-9ecb-43f7ac894c05" providerId="ADAL" clId="{E7657E03-FC64-4586-8524-90E36E0CA9C4}" dt="2022-09-07T18:43:21.319" v="109" actId="20577"/>
          <ac:spMkLst>
            <pc:docMk/>
            <pc:sldMk cId="685573898" sldId="261"/>
            <ac:spMk id="3" creationId="{6450E8F3-D29E-E5F8-6C25-94DF7D2410F8}"/>
          </ac:spMkLst>
        </pc:spChg>
        <pc:spChg chg="add">
          <ac:chgData name="Murrie, Dale" userId="a0786b15-5187-4019-9ecb-43f7ac894c05" providerId="ADAL" clId="{E7657E03-FC64-4586-8524-90E36E0CA9C4}" dt="2022-09-07T18:42:28.244" v="98" actId="26606"/>
          <ac:spMkLst>
            <pc:docMk/>
            <pc:sldMk cId="685573898" sldId="261"/>
            <ac:spMk id="7" creationId="{0007FE00-9498-4706-B255-6437B0252C02}"/>
          </ac:spMkLst>
        </pc:spChg>
        <pc:spChg chg="add">
          <ac:chgData name="Murrie, Dale" userId="a0786b15-5187-4019-9ecb-43f7ac894c05" providerId="ADAL" clId="{E7657E03-FC64-4586-8524-90E36E0CA9C4}" dt="2022-09-07T18:42:28.244" v="98" actId="26606"/>
          <ac:spMkLst>
            <pc:docMk/>
            <pc:sldMk cId="685573898" sldId="261"/>
            <ac:spMk id="10" creationId="{2EB492CD-616E-47F8-933B-5E2D952A0593}"/>
          </ac:spMkLst>
        </pc:spChg>
        <pc:spChg chg="add">
          <ac:chgData name="Murrie, Dale" userId="a0786b15-5187-4019-9ecb-43f7ac894c05" providerId="ADAL" clId="{E7657E03-FC64-4586-8524-90E36E0CA9C4}" dt="2022-09-07T18:42:28.244" v="98" actId="26606"/>
          <ac:spMkLst>
            <pc:docMk/>
            <pc:sldMk cId="685573898" sldId="261"/>
            <ac:spMk id="12" creationId="{59383CF9-23B5-4335-9B21-1791C4CF1C75}"/>
          </ac:spMkLst>
        </pc:spChg>
        <pc:spChg chg="add del">
          <ac:chgData name="Murrie, Dale" userId="a0786b15-5187-4019-9ecb-43f7ac894c05" providerId="ADAL" clId="{E7657E03-FC64-4586-8524-90E36E0CA9C4}" dt="2022-09-07T18:41:37.576" v="93"/>
          <ac:spMkLst>
            <pc:docMk/>
            <pc:sldMk cId="685573898" sldId="261"/>
            <ac:spMk id="13" creationId="{0007FE00-9498-4706-B255-6437B0252C02}"/>
          </ac:spMkLst>
        </pc:spChg>
        <pc:spChg chg="add del">
          <ac:chgData name="Murrie, Dale" userId="a0786b15-5187-4019-9ecb-43f7ac894c05" providerId="ADAL" clId="{E7657E03-FC64-4586-8524-90E36E0CA9C4}" dt="2022-09-07T18:41:37.576" v="93"/>
          <ac:spMkLst>
            <pc:docMk/>
            <pc:sldMk cId="685573898" sldId="261"/>
            <ac:spMk id="14" creationId="{2EB492CD-616E-47F8-933B-5E2D952A0593}"/>
          </ac:spMkLst>
        </pc:spChg>
        <pc:spChg chg="add del">
          <ac:chgData name="Murrie, Dale" userId="a0786b15-5187-4019-9ecb-43f7ac894c05" providerId="ADAL" clId="{E7657E03-FC64-4586-8524-90E36E0CA9C4}" dt="2022-09-07T18:41:37.576" v="93"/>
          <ac:spMkLst>
            <pc:docMk/>
            <pc:sldMk cId="685573898" sldId="261"/>
            <ac:spMk id="15" creationId="{59383CF9-23B5-4335-9B21-1791C4CF1C75}"/>
          </ac:spMkLst>
        </pc:spChg>
        <pc:picChg chg="add mod">
          <ac:chgData name="Murrie, Dale" userId="a0786b15-5187-4019-9ecb-43f7ac894c05" providerId="ADAL" clId="{E7657E03-FC64-4586-8524-90E36E0CA9C4}" dt="2022-09-07T18:42:46.735" v="100"/>
          <ac:picMkLst>
            <pc:docMk/>
            <pc:sldMk cId="685573898" sldId="261"/>
            <ac:picMk id="2" creationId="{B041BB81-4396-4A7D-63DF-F5824123EB18}"/>
          </ac:picMkLst>
        </pc:picChg>
        <pc:picChg chg="del mod">
          <ac:chgData name="Murrie, Dale" userId="a0786b15-5187-4019-9ecb-43f7ac894c05" providerId="ADAL" clId="{E7657E03-FC64-4586-8524-90E36E0CA9C4}" dt="2022-09-07T18:42:33.355" v="99" actId="478"/>
          <ac:picMkLst>
            <pc:docMk/>
            <pc:sldMk cId="685573898" sldId="261"/>
            <ac:picMk id="5" creationId="{80567C9F-629D-0C78-D8B3-F701FB86312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56C47-B3D2-4034-9E83-81070AEEBF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EB9C38-0DD3-9FE0-F14F-8E8DF7E69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73C06-B0C7-3E74-D367-BB5490A12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DD3A-31C6-4B84-82F5-E73E0229BF0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185F0-CA77-AEEE-86A9-3C958BB45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52975-7877-1997-22C0-0E701CE5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4F30-238A-406B-8BA4-3AD00EA9D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12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C1AC8-40E8-E892-0A6F-DE97DD61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494B76-048C-0F59-353B-3DC6600C5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5DCF6-9F8A-DEA0-8258-5FCDE16D8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DD3A-31C6-4B84-82F5-E73E0229BF0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4EE83-F9C7-7379-E826-B7C98E936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B6DB8-C9DD-1B1E-8A07-6A7650A59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4F30-238A-406B-8BA4-3AD00EA9D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7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43234D-FF36-574D-BF15-021620D59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B842E6-F106-235A-B1BB-22820E94A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202A1-54DC-744E-D279-D5BBCE08C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DD3A-31C6-4B84-82F5-E73E0229BF0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66154-97AB-247B-8E40-42CA20A1A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ADF3D-AF2C-6A34-2CA4-369978FA3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4F30-238A-406B-8BA4-3AD00EA9D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5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10E43-2BE2-232B-C77A-E93BD9C00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F0549-E6A9-2F26-1712-4B1421EEA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6D62A-782A-4F4E-13C5-05CD91917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DD3A-31C6-4B84-82F5-E73E0229BF0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85C1E-5FFF-5821-5D3F-C35196A78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1A34A-D9EF-1B37-16CB-3EB6430CF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4F30-238A-406B-8BA4-3AD00EA9D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8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41420-8B75-CA2E-4EAF-7C786DD8B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E6A48-28EE-8B72-F879-47DF1429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59305-BAEB-7AAA-AE84-6030CB4F3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DD3A-31C6-4B84-82F5-E73E0229BF0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4B3A0-A884-A916-6B8E-6E75B797B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9EC2C-C3F5-1BFC-BF27-EFD5B5B5F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4F30-238A-406B-8BA4-3AD00EA9D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A8E1B-8AAA-FDDA-5587-F68FA6682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AF82F-5F18-650F-41C2-8D851564FB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AD8B05-484A-2803-0F21-81A33234F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FEA7E6-BA4B-A083-4D1C-372B204D8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DD3A-31C6-4B84-82F5-E73E0229BF0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316EF-C635-60D6-D841-C27B48ED8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8F135F-F8C3-1386-7DB2-64494650E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4F30-238A-406B-8BA4-3AD00EA9D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14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06AFA-D765-62F9-CC86-861F09F2F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D3961-F143-9EE4-7CDE-BDB0D71FA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B1355B-558D-F809-30FA-F834C1656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A63FD1-E7BA-1BF9-C1DD-3CDDADF8B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324661-1A21-A719-A382-0E00495BE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825C21-2430-1840-7890-A5E0C97F8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DD3A-31C6-4B84-82F5-E73E0229BF0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16AE39-CE46-722D-4409-2F5D27429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E50D12-8D64-BF99-B55C-206E04A80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4F30-238A-406B-8BA4-3AD00EA9D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9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3747F-0E85-31AB-6AD9-C520AC202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A6865-B4F0-962E-0974-C5F18B2C5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DD3A-31C6-4B84-82F5-E73E0229BF0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5519B-C0D7-031C-3ECF-27B6262BB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97DB2-BC4E-5FBB-E4DA-28367BABA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4F30-238A-406B-8BA4-3AD00EA9D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5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3B67F1-6F75-85B1-6C94-5B93FD0D0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DD3A-31C6-4B84-82F5-E73E0229BF0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394F07-0A11-C455-EB95-CFDBA5CBB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69BBF8-E8F8-0DC5-624E-53CF3F298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4F30-238A-406B-8BA4-3AD00EA9D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5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214F3-9C6B-7C1A-E5F5-8A054397B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E0AAE-7E77-99D8-534C-797C0AF05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45BFA5-A412-2926-63D7-33237ED85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86231-E657-CD45-8CD5-8D6987C92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DD3A-31C6-4B84-82F5-E73E0229BF0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C35C5A-14F9-FF77-6643-202140944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10714-64F7-5A34-4441-0EA294F07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4F30-238A-406B-8BA4-3AD00EA9D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46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BA9A4-97E9-17BF-2419-5DE6B50A0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BC57B0-D0B9-B519-AA56-627883E021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89725B-FB6F-89F2-00A1-91449C30E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5CA4CC-8A96-4246-3B6C-7ACA9BC84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DD3A-31C6-4B84-82F5-E73E0229BF0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28E81-0A45-3743-CDE6-6D50F94BC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CF564D-7BDA-4734-1D54-6815F3B52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24F30-238A-406B-8BA4-3AD00EA9D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87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D760A8-693A-82C6-39D6-E590E7E83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C54C3-3E97-FBCC-4E5A-E811C09E8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4C6CF-6EEF-8A07-BAFC-44849875F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ADD3A-31C6-4B84-82F5-E73E0229BF0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C0F39-6ED7-E798-141C-037C7FE513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0D1A7-A09C-C5DF-2B59-376604464B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24F30-238A-406B-8BA4-3AD00EA9D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74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8691C.EA56FDC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8691C.EA56FDC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8691C.EA56FDC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8691C.EA56FDC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8691C.EA56FDC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13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50E8F3-D29E-E5F8-6C25-94DF7D2410F8}"/>
              </a:ext>
            </a:extLst>
          </p:cNvPr>
          <p:cNvSpPr txBox="1"/>
          <p:nvPr/>
        </p:nvSpPr>
        <p:spPr>
          <a:xfrm>
            <a:off x="2672861" y="546410"/>
            <a:ext cx="8680939" cy="5630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dirty="0">
                <a:effectLst/>
              </a:rPr>
              <a:t>Specific Aims</a:t>
            </a:r>
            <a:endParaRPr lang="en-US" sz="4000" dirty="0"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</a:rPr>
              <a:t>“The most vital part of a grant is the specific aims section. As the leading section of the proposal, the specific aims section serves as a 1-page synopsis that needs to gain the attention and interest of the </a:t>
            </a:r>
            <a:r>
              <a:rPr lang="en-US" sz="4000">
                <a:effectLst/>
              </a:rPr>
              <a:t>reviewers.”</a:t>
            </a:r>
            <a:r>
              <a:rPr lang="en-US" sz="4000" dirty="0">
                <a:effectLst/>
              </a:rPr>
              <a:t>			</a:t>
            </a:r>
            <a:r>
              <a:rPr lang="en-US" sz="4000">
                <a:effectLst/>
              </a:rPr>
              <a:t>	</a:t>
            </a: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>
                <a:effectLst/>
              </a:rPr>
              <a:t>Goldstein</a:t>
            </a:r>
            <a:r>
              <a:rPr lang="en-US" sz="4000" dirty="0">
                <a:effectLst/>
              </a:rPr>
              <a:t>, et al, 2020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B041BB81-4396-4A7D-63DF-F5824123EB18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5880" y="13597"/>
            <a:ext cx="2341101" cy="174997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685573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50E8F3-D29E-E5F8-6C25-94DF7D2410F8}"/>
              </a:ext>
            </a:extLst>
          </p:cNvPr>
          <p:cNvSpPr txBox="1"/>
          <p:nvPr/>
        </p:nvSpPr>
        <p:spPr>
          <a:xfrm>
            <a:off x="2419815" y="468351"/>
            <a:ext cx="8933985" cy="57086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effectLst/>
              </a:rPr>
              <a:t>Key Characteristics</a:t>
            </a:r>
            <a:endParaRPr lang="en-US" sz="4000" dirty="0">
              <a:effectLst/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Clarity is critical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Flow must be smooth, logical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Components</a:t>
            </a:r>
          </a:p>
          <a:p>
            <a:pPr marL="742950" marR="0" lvl="1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Set Context</a:t>
            </a:r>
          </a:p>
          <a:p>
            <a:pPr marL="742950" marR="0" lvl="1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What is known?</a:t>
            </a:r>
          </a:p>
          <a:p>
            <a:pPr marL="742950" marR="0" lvl="1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What is not known?</a:t>
            </a:r>
          </a:p>
          <a:p>
            <a:pPr marL="742950" marR="0" lvl="1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Overarching goal</a:t>
            </a:r>
          </a:p>
          <a:p>
            <a:pPr marL="742950" marR="0" lvl="1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Aims statements</a:t>
            </a:r>
          </a:p>
          <a:p>
            <a:pPr marL="742950" marR="0" lvl="1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Significance, Innovation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80567C9F-629D-0C78-D8B3-F701FB863124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5880" y="13597"/>
            <a:ext cx="2341101" cy="174997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3364588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684DDA-CB96-1220-0C68-2CF4E4638BE9}"/>
              </a:ext>
            </a:extLst>
          </p:cNvPr>
          <p:cNvSpPr txBox="1"/>
          <p:nvPr/>
        </p:nvSpPr>
        <p:spPr>
          <a:xfrm>
            <a:off x="2672861" y="490654"/>
            <a:ext cx="8680939" cy="56863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85800" marR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b="1" dirty="0">
                <a:effectLst/>
              </a:rPr>
              <a:t>The Aims Statements</a:t>
            </a:r>
            <a:endParaRPr lang="en-US" sz="4000" dirty="0">
              <a:effectLst/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Clear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Concise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Limit to small number</a:t>
            </a:r>
          </a:p>
          <a:p>
            <a:pPr marL="742950" marR="0" lvl="1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More is NOT better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Each aim must be:</a:t>
            </a:r>
          </a:p>
          <a:p>
            <a:pPr marL="742950" marR="0" lvl="1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Significant</a:t>
            </a:r>
          </a:p>
          <a:p>
            <a:pPr marL="742950" marR="0" lvl="1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Not dependent on other aims</a:t>
            </a:r>
          </a:p>
          <a:p>
            <a:pPr marL="742950" marR="0" lvl="1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Addressed by methods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CA7ED74-5F3B-7DD7-D515-20C6E5907A2C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5880" y="13597"/>
            <a:ext cx="2341101" cy="174997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85135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B444D34-EB82-B9A7-0569-5C8617877C31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5880" y="13597"/>
            <a:ext cx="2341101" cy="174997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E1C1F24-CE6E-404D-66D3-62F9DDC16794}"/>
              </a:ext>
            </a:extLst>
          </p:cNvPr>
          <p:cNvSpPr txBox="1"/>
          <p:nvPr/>
        </p:nvSpPr>
        <p:spPr>
          <a:xfrm>
            <a:off x="2506981" y="390293"/>
            <a:ext cx="8846819" cy="57866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914400" marR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b="1" dirty="0">
                <a:effectLst/>
              </a:rPr>
              <a:t>Phrasing the Aims Statements</a:t>
            </a:r>
            <a:endParaRPr lang="en-US" sz="4000" dirty="0"/>
          </a:p>
          <a:p>
            <a:pPr marL="914400" marR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600" b="1" dirty="0">
                <a:effectLst/>
              </a:rPr>
              <a:t> </a:t>
            </a:r>
            <a:endParaRPr lang="en-US" sz="3600" dirty="0">
              <a:effectLst/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Many appropriate approaches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Use strong words – determine, identify, test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Avoid weak words – explore, examine, consider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Can include hypotheses  (not mandatory)</a:t>
            </a:r>
          </a:p>
        </p:txBody>
      </p:sp>
    </p:spTree>
    <p:extLst>
      <p:ext uri="{BB962C8B-B14F-4D97-AF65-F5344CB8AC3E}">
        <p14:creationId xmlns:p14="http://schemas.microsoft.com/office/powerpoint/2010/main" val="1645950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DB3589-F1AE-EBCA-3358-FE5CEBA049BB}"/>
              </a:ext>
            </a:extLst>
          </p:cNvPr>
          <p:cNvSpPr txBox="1"/>
          <p:nvPr/>
        </p:nvSpPr>
        <p:spPr>
          <a:xfrm>
            <a:off x="2453268" y="657922"/>
            <a:ext cx="8900532" cy="55190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85800" marR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000" b="1" dirty="0">
                <a:effectLst/>
              </a:rPr>
              <a:t>Drafting Tips</a:t>
            </a:r>
            <a:endParaRPr lang="en-US" sz="4000" dirty="0">
              <a:effectLst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en-US" sz="3600" dirty="0">
              <a:effectLst/>
            </a:endParaRP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Draft the aims first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Revisit frequently as the grant develops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Avoid mission creep</a:t>
            </a:r>
          </a:p>
          <a:p>
            <a:pPr marL="8001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Rephrase aims if necessary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Short paragraphs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Spacing </a:t>
            </a:r>
          </a:p>
          <a:p>
            <a:pPr marL="342900" marR="0" lvl="0" indent="-2286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effectLst/>
              </a:rPr>
              <a:t>Bold, italicize, underline selectively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6F9681D1-60D9-F7AA-341E-2358DA93BE4C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5880" y="13597"/>
            <a:ext cx="2341101" cy="174997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015631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173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Murrie, Dale</dc:creator>
  <cp:lastModifiedBy>Murrie, Dale</cp:lastModifiedBy>
  <cp:revision>1</cp:revision>
  <cp:lastPrinted>2022-09-07T17:12:41Z</cp:lastPrinted>
  <dcterms:created xsi:type="dcterms:W3CDTF">2022-09-07T14:28:21Z</dcterms:created>
  <dcterms:modified xsi:type="dcterms:W3CDTF">2022-09-07T18:43:22Z</dcterms:modified>
</cp:coreProperties>
</file>