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13066" r:id="rId10"/>
    <p:sldId id="13067" r:id="rId11"/>
    <p:sldId id="264" r:id="rId12"/>
    <p:sldId id="13039" r:id="rId13"/>
    <p:sldId id="13056" r:id="rId14"/>
    <p:sldId id="13036" r:id="rId15"/>
    <p:sldId id="13037" r:id="rId16"/>
    <p:sldId id="265" r:id="rId17"/>
    <p:sldId id="13038" r:id="rId18"/>
    <p:sldId id="13040" r:id="rId19"/>
    <p:sldId id="13041" r:id="rId20"/>
    <p:sldId id="13043" r:id="rId21"/>
    <p:sldId id="13062" r:id="rId22"/>
    <p:sldId id="13063" r:id="rId23"/>
    <p:sldId id="13064" r:id="rId24"/>
    <p:sldId id="13065" r:id="rId25"/>
    <p:sldId id="13044" r:id="rId26"/>
    <p:sldId id="13045" r:id="rId27"/>
    <p:sldId id="13046" r:id="rId28"/>
    <p:sldId id="13048" r:id="rId29"/>
    <p:sldId id="13049" r:id="rId30"/>
    <p:sldId id="13050" r:id="rId31"/>
    <p:sldId id="13051" r:id="rId32"/>
    <p:sldId id="13052" r:id="rId33"/>
    <p:sldId id="13053" r:id="rId34"/>
    <p:sldId id="13054" r:id="rId35"/>
    <p:sldId id="13057" r:id="rId36"/>
    <p:sldId id="13055" r:id="rId37"/>
    <p:sldId id="269" r:id="rId38"/>
    <p:sldId id="270" r:id="rId39"/>
    <p:sldId id="13059" r:id="rId40"/>
    <p:sldId id="13060" r:id="rId41"/>
    <p:sldId id="282" r:id="rId42"/>
    <p:sldId id="274" r:id="rId43"/>
    <p:sldId id="13061" r:id="rId44"/>
    <p:sldId id="275" r:id="rId45"/>
    <p:sldId id="13068" r:id="rId46"/>
    <p:sldId id="280" r:id="rId47"/>
    <p:sldId id="279" r:id="rId48"/>
    <p:sldId id="281" r:id="rId49"/>
    <p:sldId id="283" r:id="rId50"/>
    <p:sldId id="286" r:id="rId51"/>
    <p:sldId id="285" r:id="rId52"/>
    <p:sldId id="287" r:id="rId53"/>
    <p:sldId id="299" r:id="rId54"/>
    <p:sldId id="304" r:id="rId55"/>
    <p:sldId id="305" r:id="rId56"/>
    <p:sldId id="311" r:id="rId57"/>
    <p:sldId id="307" r:id="rId58"/>
    <p:sldId id="313" r:id="rId59"/>
    <p:sldId id="290" r:id="rId60"/>
    <p:sldId id="314" r:id="rId61"/>
    <p:sldId id="315" r:id="rId62"/>
    <p:sldId id="284" r:id="rId63"/>
    <p:sldId id="308" r:id="rId64"/>
    <p:sldId id="309" r:id="rId65"/>
    <p:sldId id="312" r:id="rId66"/>
    <p:sldId id="31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0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37DCDF-A433-4CC6-B4DF-32C89F99267D}" v="209" dt="2022-09-17T02:39:51.9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80784" autoAdjust="0"/>
  </p:normalViewPr>
  <p:slideViewPr>
    <p:cSldViewPr snapToGrid="0">
      <p:cViewPr>
        <p:scale>
          <a:sx n="62" d="100"/>
          <a:sy n="62" d="100"/>
        </p:scale>
        <p:origin x="4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hitfield, Geoffrey P. (CDC/DDNID/NCCDPHP/DNPAO)" userId="84ce870c-3ce6-4bf7-b750-77b339323a9d" providerId="ADAL" clId="{AF37DCDF-A433-4CC6-B4DF-32C89F99267D}"/>
    <pc:docChg chg="undo custSel addSld delSld modSld sldOrd">
      <pc:chgData name="Whitfield, Geoffrey P. (CDC/DDNID/NCCDPHP/DNPAO)" userId="84ce870c-3ce6-4bf7-b750-77b339323a9d" providerId="ADAL" clId="{AF37DCDF-A433-4CC6-B4DF-32C89F99267D}" dt="2022-09-17T02:42:23.812" v="2298" actId="47"/>
      <pc:docMkLst>
        <pc:docMk/>
      </pc:docMkLst>
      <pc:sldChg chg="modSp mod">
        <pc:chgData name="Whitfield, Geoffrey P. (CDC/DDNID/NCCDPHP/DNPAO)" userId="84ce870c-3ce6-4bf7-b750-77b339323a9d" providerId="ADAL" clId="{AF37DCDF-A433-4CC6-B4DF-32C89F99267D}" dt="2022-09-17T00:58:05.782" v="2263" actId="1076"/>
        <pc:sldMkLst>
          <pc:docMk/>
          <pc:sldMk cId="1148282824" sldId="257"/>
        </pc:sldMkLst>
        <pc:spChg chg="mod">
          <ac:chgData name="Whitfield, Geoffrey P. (CDC/DDNID/NCCDPHP/DNPAO)" userId="84ce870c-3ce6-4bf7-b750-77b339323a9d" providerId="ADAL" clId="{AF37DCDF-A433-4CC6-B4DF-32C89F99267D}" dt="2022-09-08T19:58:18.407" v="2077" actId="6549"/>
          <ac:spMkLst>
            <pc:docMk/>
            <pc:sldMk cId="1148282824" sldId="257"/>
            <ac:spMk id="3" creationId="{FA1D807B-60AE-432B-A24E-3E8B34600767}"/>
          </ac:spMkLst>
        </pc:spChg>
        <pc:spChg chg="mod">
          <ac:chgData name="Whitfield, Geoffrey P. (CDC/DDNID/NCCDPHP/DNPAO)" userId="84ce870c-3ce6-4bf7-b750-77b339323a9d" providerId="ADAL" clId="{AF37DCDF-A433-4CC6-B4DF-32C89F99267D}" dt="2022-09-17T00:58:05.782" v="2263" actId="1076"/>
          <ac:spMkLst>
            <pc:docMk/>
            <pc:sldMk cId="1148282824" sldId="257"/>
            <ac:spMk id="4" creationId="{3E8F3FFE-AD1B-4CDB-B8C2-771188412891}"/>
          </ac:spMkLst>
        </pc:spChg>
      </pc:sldChg>
      <pc:sldChg chg="addSp delSp modSp new mod">
        <pc:chgData name="Whitfield, Geoffrey P. (CDC/DDNID/NCCDPHP/DNPAO)" userId="84ce870c-3ce6-4bf7-b750-77b339323a9d" providerId="ADAL" clId="{AF37DCDF-A433-4CC6-B4DF-32C89F99267D}" dt="2022-09-07T19:26:48.650" v="61" actId="113"/>
        <pc:sldMkLst>
          <pc:docMk/>
          <pc:sldMk cId="800837319" sldId="258"/>
        </pc:sldMkLst>
        <pc:spChg chg="mod">
          <ac:chgData name="Whitfield, Geoffrey P. (CDC/DDNID/NCCDPHP/DNPAO)" userId="84ce870c-3ce6-4bf7-b750-77b339323a9d" providerId="ADAL" clId="{AF37DCDF-A433-4CC6-B4DF-32C89F99267D}" dt="2022-09-07T19:26:48.650" v="61" actId="113"/>
          <ac:spMkLst>
            <pc:docMk/>
            <pc:sldMk cId="800837319" sldId="258"/>
            <ac:spMk id="2" creationId="{1BDD47D6-E426-494E-8D35-01332246F680}"/>
          </ac:spMkLst>
        </pc:spChg>
        <pc:spChg chg="del">
          <ac:chgData name="Whitfield, Geoffrey P. (CDC/DDNID/NCCDPHP/DNPAO)" userId="84ce870c-3ce6-4bf7-b750-77b339323a9d" providerId="ADAL" clId="{AF37DCDF-A433-4CC6-B4DF-32C89F99267D}" dt="2022-09-07T19:10:50.576" v="24" actId="3680"/>
          <ac:spMkLst>
            <pc:docMk/>
            <pc:sldMk cId="800837319" sldId="258"/>
            <ac:spMk id="3" creationId="{8D1597AC-2CF7-4196-8A33-863C315009D3}"/>
          </ac:spMkLst>
        </pc:spChg>
        <pc:spChg chg="add del mod">
          <ac:chgData name="Whitfield, Geoffrey P. (CDC/DDNID/NCCDPHP/DNPAO)" userId="84ce870c-3ce6-4bf7-b750-77b339323a9d" providerId="ADAL" clId="{AF37DCDF-A433-4CC6-B4DF-32C89F99267D}" dt="2022-09-07T19:21:56.929" v="37" actId="478"/>
          <ac:spMkLst>
            <pc:docMk/>
            <pc:sldMk cId="800837319" sldId="258"/>
            <ac:spMk id="6" creationId="{47D9AA73-EAC2-491C-B10B-A4E277153958}"/>
          </ac:spMkLst>
        </pc:spChg>
        <pc:graphicFrameChg chg="add del mod ord modGraphic">
          <ac:chgData name="Whitfield, Geoffrey P. (CDC/DDNID/NCCDPHP/DNPAO)" userId="84ce870c-3ce6-4bf7-b750-77b339323a9d" providerId="ADAL" clId="{AF37DCDF-A433-4CC6-B4DF-32C89F99267D}" dt="2022-09-07T19:21:52.066" v="36" actId="478"/>
          <ac:graphicFrameMkLst>
            <pc:docMk/>
            <pc:sldMk cId="800837319" sldId="258"/>
            <ac:graphicFrameMk id="4" creationId="{AEB0AFBF-486A-49D9-BDA2-39AC81313B43}"/>
          </ac:graphicFrameMkLst>
        </pc:graphicFrameChg>
        <pc:picChg chg="add mod">
          <ac:chgData name="Whitfield, Geoffrey P. (CDC/DDNID/NCCDPHP/DNPAO)" userId="84ce870c-3ce6-4bf7-b750-77b339323a9d" providerId="ADAL" clId="{AF37DCDF-A433-4CC6-B4DF-32C89F99267D}" dt="2022-09-07T19:24:49.503" v="46" actId="1076"/>
          <ac:picMkLst>
            <pc:docMk/>
            <pc:sldMk cId="800837319" sldId="258"/>
            <ac:picMk id="8" creationId="{E1BA8851-8D59-4DCE-B26D-49007CA51286}"/>
          </ac:picMkLst>
        </pc:picChg>
        <pc:picChg chg="add mod">
          <ac:chgData name="Whitfield, Geoffrey P. (CDC/DDNID/NCCDPHP/DNPAO)" userId="84ce870c-3ce6-4bf7-b750-77b339323a9d" providerId="ADAL" clId="{AF37DCDF-A433-4CC6-B4DF-32C89F99267D}" dt="2022-09-07T19:24:49.503" v="46" actId="1076"/>
          <ac:picMkLst>
            <pc:docMk/>
            <pc:sldMk cId="800837319" sldId="258"/>
            <ac:picMk id="10" creationId="{0668A5F6-E31B-4243-8960-B2B352769F79}"/>
          </ac:picMkLst>
        </pc:picChg>
        <pc:picChg chg="add mod">
          <ac:chgData name="Whitfield, Geoffrey P. (CDC/DDNID/NCCDPHP/DNPAO)" userId="84ce870c-3ce6-4bf7-b750-77b339323a9d" providerId="ADAL" clId="{AF37DCDF-A433-4CC6-B4DF-32C89F99267D}" dt="2022-09-07T19:24:55.743" v="47" actId="208"/>
          <ac:picMkLst>
            <pc:docMk/>
            <pc:sldMk cId="800837319" sldId="258"/>
            <ac:picMk id="12" creationId="{6CB2D2D8-60DF-41A1-80CF-8FA6BD987DC9}"/>
          </ac:picMkLst>
        </pc:picChg>
      </pc:sldChg>
      <pc:sldChg chg="addSp delSp modSp new mod modClrScheme chgLayout">
        <pc:chgData name="Whitfield, Geoffrey P. (CDC/DDNID/NCCDPHP/DNPAO)" userId="84ce870c-3ce6-4bf7-b750-77b339323a9d" providerId="ADAL" clId="{AF37DCDF-A433-4CC6-B4DF-32C89F99267D}" dt="2022-09-07T21:18:11.146" v="80" actId="208"/>
        <pc:sldMkLst>
          <pc:docMk/>
          <pc:sldMk cId="3586397625" sldId="259"/>
        </pc:sldMkLst>
        <pc:spChg chg="del">
          <ac:chgData name="Whitfield, Geoffrey P. (CDC/DDNID/NCCDPHP/DNPAO)" userId="84ce870c-3ce6-4bf7-b750-77b339323a9d" providerId="ADAL" clId="{AF37DCDF-A433-4CC6-B4DF-32C89F99267D}" dt="2022-09-07T21:11:31.831" v="63" actId="700"/>
          <ac:spMkLst>
            <pc:docMk/>
            <pc:sldMk cId="3586397625" sldId="259"/>
            <ac:spMk id="2" creationId="{5A05DE19-3AC1-472B-8082-1088628EF370}"/>
          </ac:spMkLst>
        </pc:spChg>
        <pc:spChg chg="del">
          <ac:chgData name="Whitfield, Geoffrey P. (CDC/DDNID/NCCDPHP/DNPAO)" userId="84ce870c-3ce6-4bf7-b750-77b339323a9d" providerId="ADAL" clId="{AF37DCDF-A433-4CC6-B4DF-32C89F99267D}" dt="2022-09-07T21:11:31.831" v="63" actId="700"/>
          <ac:spMkLst>
            <pc:docMk/>
            <pc:sldMk cId="3586397625" sldId="259"/>
            <ac:spMk id="3" creationId="{8ABF0031-DB3B-427F-B353-9545135E6B85}"/>
          </ac:spMkLst>
        </pc:spChg>
        <pc:spChg chg="add mod">
          <ac:chgData name="Whitfield, Geoffrey P. (CDC/DDNID/NCCDPHP/DNPAO)" userId="84ce870c-3ce6-4bf7-b750-77b339323a9d" providerId="ADAL" clId="{AF37DCDF-A433-4CC6-B4DF-32C89F99267D}" dt="2022-09-07T21:18:11.146" v="80" actId="208"/>
          <ac:spMkLst>
            <pc:docMk/>
            <pc:sldMk cId="3586397625" sldId="259"/>
            <ac:spMk id="6" creationId="{FD6905C1-6ADE-4EB7-B1AC-A40D2529E617}"/>
          </ac:spMkLst>
        </pc:spChg>
        <pc:picChg chg="add mod">
          <ac:chgData name="Whitfield, Geoffrey P. (CDC/DDNID/NCCDPHP/DNPAO)" userId="84ce870c-3ce6-4bf7-b750-77b339323a9d" providerId="ADAL" clId="{AF37DCDF-A433-4CC6-B4DF-32C89F99267D}" dt="2022-09-07T21:14:43.667" v="67" actId="14100"/>
          <ac:picMkLst>
            <pc:docMk/>
            <pc:sldMk cId="3586397625" sldId="259"/>
            <ac:picMk id="5" creationId="{2B47C54B-A842-4712-8847-9CB21A3D6D52}"/>
          </ac:picMkLst>
        </pc:picChg>
      </pc:sldChg>
      <pc:sldChg chg="addSp modSp new mod modAnim">
        <pc:chgData name="Whitfield, Geoffrey P. (CDC/DDNID/NCCDPHP/DNPAO)" userId="84ce870c-3ce6-4bf7-b750-77b339323a9d" providerId="ADAL" clId="{AF37DCDF-A433-4CC6-B4DF-32C89F99267D}" dt="2022-09-08T19:49:21.370" v="1816" actId="14100"/>
        <pc:sldMkLst>
          <pc:docMk/>
          <pc:sldMk cId="3371302267" sldId="260"/>
        </pc:sldMkLst>
        <pc:spChg chg="add mod">
          <ac:chgData name="Whitfield, Geoffrey P. (CDC/DDNID/NCCDPHP/DNPAO)" userId="84ce870c-3ce6-4bf7-b750-77b339323a9d" providerId="ADAL" clId="{AF37DCDF-A433-4CC6-B4DF-32C89F99267D}" dt="2022-09-07T21:18:26.579" v="83" actId="14100"/>
          <ac:spMkLst>
            <pc:docMk/>
            <pc:sldMk cId="3371302267" sldId="260"/>
            <ac:spMk id="4" creationId="{33E5FD62-5E6A-4E12-B9D6-C64A7F112EF1}"/>
          </ac:spMkLst>
        </pc:spChg>
        <pc:spChg chg="add mod">
          <ac:chgData name="Whitfield, Geoffrey P. (CDC/DDNID/NCCDPHP/DNPAO)" userId="84ce870c-3ce6-4bf7-b750-77b339323a9d" providerId="ADAL" clId="{AF37DCDF-A433-4CC6-B4DF-32C89F99267D}" dt="2022-09-08T19:49:21.370" v="1816" actId="14100"/>
          <ac:spMkLst>
            <pc:docMk/>
            <pc:sldMk cId="3371302267" sldId="260"/>
            <ac:spMk id="5" creationId="{9FB717B4-041C-4962-B8F9-5D2FEB12DA73}"/>
          </ac:spMkLst>
        </pc:spChg>
        <pc:spChg chg="add mod">
          <ac:chgData name="Whitfield, Geoffrey P. (CDC/DDNID/NCCDPHP/DNPAO)" userId="84ce870c-3ce6-4bf7-b750-77b339323a9d" providerId="ADAL" clId="{AF37DCDF-A433-4CC6-B4DF-32C89F99267D}" dt="2022-09-07T21:28:20.320" v="150" actId="14100"/>
          <ac:spMkLst>
            <pc:docMk/>
            <pc:sldMk cId="3371302267" sldId="260"/>
            <ac:spMk id="6" creationId="{2133DC5A-F547-4452-9024-459264DEB193}"/>
          </ac:spMkLst>
        </pc:spChg>
        <pc:spChg chg="add mod">
          <ac:chgData name="Whitfield, Geoffrey P. (CDC/DDNID/NCCDPHP/DNPAO)" userId="84ce870c-3ce6-4bf7-b750-77b339323a9d" providerId="ADAL" clId="{AF37DCDF-A433-4CC6-B4DF-32C89F99267D}" dt="2022-09-07T21:29:31.887" v="156" actId="208"/>
          <ac:spMkLst>
            <pc:docMk/>
            <pc:sldMk cId="3371302267" sldId="260"/>
            <ac:spMk id="7" creationId="{F8C28F4B-FB9D-4B55-AE2A-86285576AD2A}"/>
          </ac:spMkLst>
        </pc:spChg>
        <pc:picChg chg="add mod">
          <ac:chgData name="Whitfield, Geoffrey P. (CDC/DDNID/NCCDPHP/DNPAO)" userId="84ce870c-3ce6-4bf7-b750-77b339323a9d" providerId="ADAL" clId="{AF37DCDF-A433-4CC6-B4DF-32C89F99267D}" dt="2022-09-07T21:18:00.134" v="79" actId="14100"/>
          <ac:picMkLst>
            <pc:docMk/>
            <pc:sldMk cId="3371302267" sldId="260"/>
            <ac:picMk id="3" creationId="{ACFD29F7-E3C1-4181-8251-8CF8086E5E13}"/>
          </ac:picMkLst>
        </pc:picChg>
      </pc:sldChg>
      <pc:sldChg chg="addSp delSp modSp add mod">
        <pc:chgData name="Whitfield, Geoffrey P. (CDC/DDNID/NCCDPHP/DNPAO)" userId="84ce870c-3ce6-4bf7-b750-77b339323a9d" providerId="ADAL" clId="{AF37DCDF-A433-4CC6-B4DF-32C89F99267D}" dt="2022-09-07T21:23:45.289" v="139" actId="1076"/>
        <pc:sldMkLst>
          <pc:docMk/>
          <pc:sldMk cId="4157512908" sldId="261"/>
        </pc:sldMkLst>
        <pc:spChg chg="mod">
          <ac:chgData name="Whitfield, Geoffrey P. (CDC/DDNID/NCCDPHP/DNPAO)" userId="84ce870c-3ce6-4bf7-b750-77b339323a9d" providerId="ADAL" clId="{AF37DCDF-A433-4CC6-B4DF-32C89F99267D}" dt="2022-09-07T21:23:14.767" v="132" actId="20577"/>
          <ac:spMkLst>
            <pc:docMk/>
            <pc:sldMk cId="4157512908" sldId="261"/>
            <ac:spMk id="2" creationId="{1BDD47D6-E426-494E-8D35-01332246F680}"/>
          </ac:spMkLst>
        </pc:spChg>
        <pc:spChg chg="add mod">
          <ac:chgData name="Whitfield, Geoffrey P. (CDC/DDNID/NCCDPHP/DNPAO)" userId="84ce870c-3ce6-4bf7-b750-77b339323a9d" providerId="ADAL" clId="{AF37DCDF-A433-4CC6-B4DF-32C89F99267D}" dt="2022-09-07T21:23:41.876" v="137" actId="1582"/>
          <ac:spMkLst>
            <pc:docMk/>
            <pc:sldMk cId="4157512908" sldId="261"/>
            <ac:spMk id="5" creationId="{7BB281AD-9C78-4848-B3D4-0E9275D64A8C}"/>
          </ac:spMkLst>
        </pc:spChg>
        <pc:picChg chg="add mod">
          <ac:chgData name="Whitfield, Geoffrey P. (CDC/DDNID/NCCDPHP/DNPAO)" userId="84ce870c-3ce6-4bf7-b750-77b339323a9d" providerId="ADAL" clId="{AF37DCDF-A433-4CC6-B4DF-32C89F99267D}" dt="2022-09-07T21:23:45.289" v="139" actId="1076"/>
          <ac:picMkLst>
            <pc:docMk/>
            <pc:sldMk cId="4157512908" sldId="261"/>
            <ac:picMk id="4" creationId="{211975F8-3465-4AC7-A885-92D9ED7E8558}"/>
          </ac:picMkLst>
        </pc:picChg>
        <pc:picChg chg="del">
          <ac:chgData name="Whitfield, Geoffrey P. (CDC/DDNID/NCCDPHP/DNPAO)" userId="84ce870c-3ce6-4bf7-b750-77b339323a9d" providerId="ADAL" clId="{AF37DCDF-A433-4CC6-B4DF-32C89F99267D}" dt="2022-09-07T21:21:27.046" v="107" actId="478"/>
          <ac:picMkLst>
            <pc:docMk/>
            <pc:sldMk cId="4157512908" sldId="261"/>
            <ac:picMk id="8" creationId="{E1BA8851-8D59-4DCE-B26D-49007CA51286}"/>
          </ac:picMkLst>
        </pc:picChg>
        <pc:picChg chg="del">
          <ac:chgData name="Whitfield, Geoffrey P. (CDC/DDNID/NCCDPHP/DNPAO)" userId="84ce870c-3ce6-4bf7-b750-77b339323a9d" providerId="ADAL" clId="{AF37DCDF-A433-4CC6-B4DF-32C89F99267D}" dt="2022-09-07T21:21:27.631" v="108" actId="478"/>
          <ac:picMkLst>
            <pc:docMk/>
            <pc:sldMk cId="4157512908" sldId="261"/>
            <ac:picMk id="10" creationId="{0668A5F6-E31B-4243-8960-B2B352769F79}"/>
          </ac:picMkLst>
        </pc:picChg>
        <pc:picChg chg="del">
          <ac:chgData name="Whitfield, Geoffrey P. (CDC/DDNID/NCCDPHP/DNPAO)" userId="84ce870c-3ce6-4bf7-b750-77b339323a9d" providerId="ADAL" clId="{AF37DCDF-A433-4CC6-B4DF-32C89F99267D}" dt="2022-09-07T21:21:28.202" v="109" actId="478"/>
          <ac:picMkLst>
            <pc:docMk/>
            <pc:sldMk cId="4157512908" sldId="261"/>
            <ac:picMk id="12" creationId="{6CB2D2D8-60DF-41A1-80CF-8FA6BD987DC9}"/>
          </ac:picMkLst>
        </pc:picChg>
      </pc:sldChg>
      <pc:sldChg chg="addSp delSp modSp new mod modClrScheme chgLayout">
        <pc:chgData name="Whitfield, Geoffrey P. (CDC/DDNID/NCCDPHP/DNPAO)" userId="84ce870c-3ce6-4bf7-b750-77b339323a9d" providerId="ADAL" clId="{AF37DCDF-A433-4CC6-B4DF-32C89F99267D}" dt="2022-09-07T21:30:30.523" v="162" actId="14100"/>
        <pc:sldMkLst>
          <pc:docMk/>
          <pc:sldMk cId="2973634805" sldId="262"/>
        </pc:sldMkLst>
        <pc:spChg chg="del">
          <ac:chgData name="Whitfield, Geoffrey P. (CDC/DDNID/NCCDPHP/DNPAO)" userId="84ce870c-3ce6-4bf7-b750-77b339323a9d" providerId="ADAL" clId="{AF37DCDF-A433-4CC6-B4DF-32C89F99267D}" dt="2022-09-07T21:24:32.420" v="142" actId="700"/>
          <ac:spMkLst>
            <pc:docMk/>
            <pc:sldMk cId="2973634805" sldId="262"/>
            <ac:spMk id="2" creationId="{F967F666-68C6-4384-AB74-AD1E6FC9930E}"/>
          </ac:spMkLst>
        </pc:spChg>
        <pc:spChg chg="del">
          <ac:chgData name="Whitfield, Geoffrey P. (CDC/DDNID/NCCDPHP/DNPAO)" userId="84ce870c-3ce6-4bf7-b750-77b339323a9d" providerId="ADAL" clId="{AF37DCDF-A433-4CC6-B4DF-32C89F99267D}" dt="2022-09-07T21:24:32.420" v="142" actId="700"/>
          <ac:spMkLst>
            <pc:docMk/>
            <pc:sldMk cId="2973634805" sldId="262"/>
            <ac:spMk id="3" creationId="{EBF6F59C-A607-4F56-99FF-A23D0D8C4793}"/>
          </ac:spMkLst>
        </pc:spChg>
        <pc:spChg chg="add mod">
          <ac:chgData name="Whitfield, Geoffrey P. (CDC/DDNID/NCCDPHP/DNPAO)" userId="84ce870c-3ce6-4bf7-b750-77b339323a9d" providerId="ADAL" clId="{AF37DCDF-A433-4CC6-B4DF-32C89F99267D}" dt="2022-09-07T21:30:30.523" v="162" actId="14100"/>
          <ac:spMkLst>
            <pc:docMk/>
            <pc:sldMk cId="2973634805" sldId="262"/>
            <ac:spMk id="6" creationId="{A57974CF-18DA-4703-8569-20C3DFBD1519}"/>
          </ac:spMkLst>
        </pc:spChg>
        <pc:picChg chg="add">
          <ac:chgData name="Whitfield, Geoffrey P. (CDC/DDNID/NCCDPHP/DNPAO)" userId="84ce870c-3ce6-4bf7-b750-77b339323a9d" providerId="ADAL" clId="{AF37DCDF-A433-4CC6-B4DF-32C89F99267D}" dt="2022-09-07T21:24:27.319" v="141" actId="22"/>
          <ac:picMkLst>
            <pc:docMk/>
            <pc:sldMk cId="2973634805" sldId="262"/>
            <ac:picMk id="5" creationId="{F6499DB4-23FA-4B0E-9279-AA89B00BA145}"/>
          </ac:picMkLst>
        </pc:picChg>
      </pc:sldChg>
      <pc:sldChg chg="addSp modSp new mod">
        <pc:chgData name="Whitfield, Geoffrey P. (CDC/DDNID/NCCDPHP/DNPAO)" userId="84ce870c-3ce6-4bf7-b750-77b339323a9d" providerId="ADAL" clId="{AF37DCDF-A433-4CC6-B4DF-32C89F99267D}" dt="2022-09-07T21:36:35.163" v="223" actId="14100"/>
        <pc:sldMkLst>
          <pc:docMk/>
          <pc:sldMk cId="1712202277" sldId="263"/>
        </pc:sldMkLst>
        <pc:spChg chg="add mod">
          <ac:chgData name="Whitfield, Geoffrey P. (CDC/DDNID/NCCDPHP/DNPAO)" userId="84ce870c-3ce6-4bf7-b750-77b339323a9d" providerId="ADAL" clId="{AF37DCDF-A433-4CC6-B4DF-32C89F99267D}" dt="2022-09-07T21:33:02.350" v="180" actId="1076"/>
          <ac:spMkLst>
            <pc:docMk/>
            <pc:sldMk cId="1712202277" sldId="263"/>
            <ac:spMk id="4" creationId="{5D06D0DA-68CE-4A67-9805-9D472F50B82E}"/>
          </ac:spMkLst>
        </pc:spChg>
        <pc:spChg chg="add mod">
          <ac:chgData name="Whitfield, Geoffrey P. (CDC/DDNID/NCCDPHP/DNPAO)" userId="84ce870c-3ce6-4bf7-b750-77b339323a9d" providerId="ADAL" clId="{AF37DCDF-A433-4CC6-B4DF-32C89F99267D}" dt="2022-09-07T21:36:35.163" v="223" actId="14100"/>
          <ac:spMkLst>
            <pc:docMk/>
            <pc:sldMk cId="1712202277" sldId="263"/>
            <ac:spMk id="7" creationId="{20BD0C2B-0396-4C13-8BCF-AC3BBA6BADAB}"/>
          </ac:spMkLst>
        </pc:spChg>
        <pc:spChg chg="add mod">
          <ac:chgData name="Whitfield, Geoffrey P. (CDC/DDNID/NCCDPHP/DNPAO)" userId="84ce870c-3ce6-4bf7-b750-77b339323a9d" providerId="ADAL" clId="{AF37DCDF-A433-4CC6-B4DF-32C89F99267D}" dt="2022-09-07T21:36:14.919" v="221" actId="1076"/>
          <ac:spMkLst>
            <pc:docMk/>
            <pc:sldMk cId="1712202277" sldId="263"/>
            <ac:spMk id="8" creationId="{B9C7AD1E-88A2-44A0-9214-B7D62161437A}"/>
          </ac:spMkLst>
        </pc:spChg>
        <pc:spChg chg="add mod">
          <ac:chgData name="Whitfield, Geoffrey P. (CDC/DDNID/NCCDPHP/DNPAO)" userId="84ce870c-3ce6-4bf7-b750-77b339323a9d" providerId="ADAL" clId="{AF37DCDF-A433-4CC6-B4DF-32C89F99267D}" dt="2022-09-07T21:36:11.888" v="220" actId="14100"/>
          <ac:spMkLst>
            <pc:docMk/>
            <pc:sldMk cId="1712202277" sldId="263"/>
            <ac:spMk id="9" creationId="{38A73292-B8AF-4009-B46F-D878AF29E3BC}"/>
          </ac:spMkLst>
        </pc:spChg>
        <pc:picChg chg="add mod">
          <ac:chgData name="Whitfield, Geoffrey P. (CDC/DDNID/NCCDPHP/DNPAO)" userId="84ce870c-3ce6-4bf7-b750-77b339323a9d" providerId="ADAL" clId="{AF37DCDF-A433-4CC6-B4DF-32C89F99267D}" dt="2022-09-07T21:35:22.505" v="211" actId="1076"/>
          <ac:picMkLst>
            <pc:docMk/>
            <pc:sldMk cId="1712202277" sldId="263"/>
            <ac:picMk id="3" creationId="{60AF562B-4411-469B-AA69-02FB10BB0FF9}"/>
          </ac:picMkLst>
        </pc:picChg>
        <pc:picChg chg="add mod">
          <ac:chgData name="Whitfield, Geoffrey P. (CDC/DDNID/NCCDPHP/DNPAO)" userId="84ce870c-3ce6-4bf7-b750-77b339323a9d" providerId="ADAL" clId="{AF37DCDF-A433-4CC6-B4DF-32C89F99267D}" dt="2022-09-07T21:36:04.230" v="218" actId="1076"/>
          <ac:picMkLst>
            <pc:docMk/>
            <pc:sldMk cId="1712202277" sldId="263"/>
            <ac:picMk id="6" creationId="{105F3FF3-82A4-411F-8E59-92DED3FA4DEA}"/>
          </ac:picMkLst>
        </pc:picChg>
        <pc:picChg chg="add mod">
          <ac:chgData name="Whitfield, Geoffrey P. (CDC/DDNID/NCCDPHP/DNPAO)" userId="84ce870c-3ce6-4bf7-b750-77b339323a9d" providerId="ADAL" clId="{AF37DCDF-A433-4CC6-B4DF-32C89F99267D}" dt="2022-09-07T21:35:52.864" v="216" actId="1076"/>
          <ac:picMkLst>
            <pc:docMk/>
            <pc:sldMk cId="1712202277" sldId="263"/>
            <ac:picMk id="11" creationId="{1E300778-7DE9-4714-980E-D349B062052E}"/>
          </ac:picMkLst>
        </pc:picChg>
      </pc:sldChg>
      <pc:sldChg chg="addSp modSp new mod modClrScheme chgLayout">
        <pc:chgData name="Whitfield, Geoffrey P. (CDC/DDNID/NCCDPHP/DNPAO)" userId="84ce870c-3ce6-4bf7-b750-77b339323a9d" providerId="ADAL" clId="{AF37DCDF-A433-4CC6-B4DF-32C89F99267D}" dt="2022-09-08T12:47:49.530" v="256" actId="113"/>
        <pc:sldMkLst>
          <pc:docMk/>
          <pc:sldMk cId="837879088" sldId="264"/>
        </pc:sldMkLst>
        <pc:spChg chg="add mod">
          <ac:chgData name="Whitfield, Geoffrey P. (CDC/DDNID/NCCDPHP/DNPAO)" userId="84ce870c-3ce6-4bf7-b750-77b339323a9d" providerId="ADAL" clId="{AF37DCDF-A433-4CC6-B4DF-32C89F99267D}" dt="2022-09-08T12:47:49.530" v="256" actId="113"/>
          <ac:spMkLst>
            <pc:docMk/>
            <pc:sldMk cId="837879088" sldId="264"/>
            <ac:spMk id="2" creationId="{7E8AC7EC-F648-4AA1-9AB3-F11F1DAAA422}"/>
          </ac:spMkLst>
        </pc:spChg>
        <pc:spChg chg="add mod">
          <ac:chgData name="Whitfield, Geoffrey P. (CDC/DDNID/NCCDPHP/DNPAO)" userId="84ce870c-3ce6-4bf7-b750-77b339323a9d" providerId="ADAL" clId="{AF37DCDF-A433-4CC6-B4DF-32C89F99267D}" dt="2022-09-08T12:47:33.950" v="225" actId="700"/>
          <ac:spMkLst>
            <pc:docMk/>
            <pc:sldMk cId="837879088" sldId="264"/>
            <ac:spMk id="3" creationId="{7E935CBB-7C36-480A-B95D-F6094BE3E093}"/>
          </ac:spMkLst>
        </pc:spChg>
      </pc:sldChg>
      <pc:sldChg chg="addSp delSp modSp new mod modClrScheme modAnim chgLayout modNotesTx">
        <pc:chgData name="Whitfield, Geoffrey P. (CDC/DDNID/NCCDPHP/DNPAO)" userId="84ce870c-3ce6-4bf7-b750-77b339323a9d" providerId="ADAL" clId="{AF37DCDF-A433-4CC6-B4DF-32C89F99267D}" dt="2022-09-08T14:35:20.128" v="390" actId="20577"/>
        <pc:sldMkLst>
          <pc:docMk/>
          <pc:sldMk cId="1903998210" sldId="265"/>
        </pc:sldMkLst>
        <pc:spChg chg="del mod ord">
          <ac:chgData name="Whitfield, Geoffrey P. (CDC/DDNID/NCCDPHP/DNPAO)" userId="84ce870c-3ce6-4bf7-b750-77b339323a9d" providerId="ADAL" clId="{AF37DCDF-A433-4CC6-B4DF-32C89F99267D}" dt="2022-09-08T12:48:26.142" v="258" actId="700"/>
          <ac:spMkLst>
            <pc:docMk/>
            <pc:sldMk cId="1903998210" sldId="265"/>
            <ac:spMk id="2" creationId="{BA862415-14AB-4640-9107-5CF9B2717C4C}"/>
          </ac:spMkLst>
        </pc:spChg>
        <pc:spChg chg="del mod ord">
          <ac:chgData name="Whitfield, Geoffrey P. (CDC/DDNID/NCCDPHP/DNPAO)" userId="84ce870c-3ce6-4bf7-b750-77b339323a9d" providerId="ADAL" clId="{AF37DCDF-A433-4CC6-B4DF-32C89F99267D}" dt="2022-09-08T12:48:26.142" v="258" actId="700"/>
          <ac:spMkLst>
            <pc:docMk/>
            <pc:sldMk cId="1903998210" sldId="265"/>
            <ac:spMk id="3" creationId="{744B9E09-36AB-4240-AF7F-825733B18ADF}"/>
          </ac:spMkLst>
        </pc:spChg>
        <pc:spChg chg="add mod ord">
          <ac:chgData name="Whitfield, Geoffrey P. (CDC/DDNID/NCCDPHP/DNPAO)" userId="84ce870c-3ce6-4bf7-b750-77b339323a9d" providerId="ADAL" clId="{AF37DCDF-A433-4CC6-B4DF-32C89F99267D}" dt="2022-09-08T14:35:20.128" v="390" actId="20577"/>
          <ac:spMkLst>
            <pc:docMk/>
            <pc:sldMk cId="1903998210" sldId="265"/>
            <ac:spMk id="4" creationId="{CD220647-5CDA-4862-8F71-631040AA96E3}"/>
          </ac:spMkLst>
        </pc:spChg>
        <pc:spChg chg="add del mod ord">
          <ac:chgData name="Whitfield, Geoffrey P. (CDC/DDNID/NCCDPHP/DNPAO)" userId="84ce870c-3ce6-4bf7-b750-77b339323a9d" providerId="ADAL" clId="{AF37DCDF-A433-4CC6-B4DF-32C89F99267D}" dt="2022-09-08T12:53:15.981" v="276"/>
          <ac:spMkLst>
            <pc:docMk/>
            <pc:sldMk cId="1903998210" sldId="265"/>
            <ac:spMk id="5" creationId="{435A9D82-B4A2-4EC8-833D-1DFC8DC9DD6E}"/>
          </ac:spMkLst>
        </pc:spChg>
        <pc:spChg chg="add del">
          <ac:chgData name="Whitfield, Geoffrey P. (CDC/DDNID/NCCDPHP/DNPAO)" userId="84ce870c-3ce6-4bf7-b750-77b339323a9d" providerId="ADAL" clId="{AF37DCDF-A433-4CC6-B4DF-32C89F99267D}" dt="2022-09-08T14:19:18.308" v="314" actId="11529"/>
          <ac:spMkLst>
            <pc:docMk/>
            <pc:sldMk cId="1903998210" sldId="265"/>
            <ac:spMk id="8" creationId="{E18B3582-368A-4C02-BC87-68C938553917}"/>
          </ac:spMkLst>
        </pc:spChg>
        <pc:spChg chg="add del mod">
          <ac:chgData name="Whitfield, Geoffrey P. (CDC/DDNID/NCCDPHP/DNPAO)" userId="84ce870c-3ce6-4bf7-b750-77b339323a9d" providerId="ADAL" clId="{AF37DCDF-A433-4CC6-B4DF-32C89F99267D}" dt="2022-09-08T14:19:17.908" v="313"/>
          <ac:spMkLst>
            <pc:docMk/>
            <pc:sldMk cId="1903998210" sldId="265"/>
            <ac:spMk id="9" creationId="{4CE6F4F4-0C40-4DDB-9D03-A98140E375DF}"/>
          </ac:spMkLst>
        </pc:spChg>
        <pc:spChg chg="add del mod">
          <ac:chgData name="Whitfield, Geoffrey P. (CDC/DDNID/NCCDPHP/DNPAO)" userId="84ce870c-3ce6-4bf7-b750-77b339323a9d" providerId="ADAL" clId="{AF37DCDF-A433-4CC6-B4DF-32C89F99267D}" dt="2022-09-08T14:19:16.893" v="311"/>
          <ac:spMkLst>
            <pc:docMk/>
            <pc:sldMk cId="1903998210" sldId="265"/>
            <ac:spMk id="10" creationId="{2A397CCD-A7C3-4E4C-943E-44745F8C24FA}"/>
          </ac:spMkLst>
        </pc:spChg>
        <pc:spChg chg="add mod">
          <ac:chgData name="Whitfield, Geoffrey P. (CDC/DDNID/NCCDPHP/DNPAO)" userId="84ce870c-3ce6-4bf7-b750-77b339323a9d" providerId="ADAL" clId="{AF37DCDF-A433-4CC6-B4DF-32C89F99267D}" dt="2022-09-08T14:20:21.801" v="329" actId="1076"/>
          <ac:spMkLst>
            <pc:docMk/>
            <pc:sldMk cId="1903998210" sldId="265"/>
            <ac:spMk id="11" creationId="{54DE2604-BB14-41C8-8937-B491E2B803AF}"/>
          </ac:spMkLst>
        </pc:spChg>
        <pc:picChg chg="add mod">
          <ac:chgData name="Whitfield, Geoffrey P. (CDC/DDNID/NCCDPHP/DNPAO)" userId="84ce870c-3ce6-4bf7-b750-77b339323a9d" providerId="ADAL" clId="{AF37DCDF-A433-4CC6-B4DF-32C89F99267D}" dt="2022-09-08T12:53:42.227" v="281" actId="14100"/>
          <ac:picMkLst>
            <pc:docMk/>
            <pc:sldMk cId="1903998210" sldId="265"/>
            <ac:picMk id="7" creationId="{51D2FF17-4CAD-4401-A696-BCA59EBEEAA9}"/>
          </ac:picMkLst>
        </pc:picChg>
      </pc:sldChg>
      <pc:sldChg chg="addSp delSp modSp add del mod modAnim modNotesTx">
        <pc:chgData name="Whitfield, Geoffrey P. (CDC/DDNID/NCCDPHP/DNPAO)" userId="84ce870c-3ce6-4bf7-b750-77b339323a9d" providerId="ADAL" clId="{AF37DCDF-A433-4CC6-B4DF-32C89F99267D}" dt="2022-09-17T02:04:49.456" v="2265" actId="47"/>
        <pc:sldMkLst>
          <pc:docMk/>
          <pc:sldMk cId="1287338358" sldId="266"/>
        </pc:sldMkLst>
        <pc:spChg chg="add del mod">
          <ac:chgData name="Whitfield, Geoffrey P. (CDC/DDNID/NCCDPHP/DNPAO)" userId="84ce870c-3ce6-4bf7-b750-77b339323a9d" providerId="ADAL" clId="{AF37DCDF-A433-4CC6-B4DF-32C89F99267D}" dt="2022-09-08T12:56:18.119" v="289" actId="478"/>
          <ac:spMkLst>
            <pc:docMk/>
            <pc:sldMk cId="1287338358" sldId="266"/>
            <ac:spMk id="3" creationId="{9EA1223E-F205-42BA-8A41-F85F48E9D609}"/>
          </ac:spMkLst>
        </pc:spChg>
        <pc:spChg chg="mod">
          <ac:chgData name="Whitfield, Geoffrey P. (CDC/DDNID/NCCDPHP/DNPAO)" userId="84ce870c-3ce6-4bf7-b750-77b339323a9d" providerId="ADAL" clId="{AF37DCDF-A433-4CC6-B4DF-32C89F99267D}" dt="2022-09-08T14:43:47.125" v="657" actId="20577"/>
          <ac:spMkLst>
            <pc:docMk/>
            <pc:sldMk cId="1287338358" sldId="266"/>
            <ac:spMk id="4" creationId="{CD220647-5CDA-4862-8F71-631040AA96E3}"/>
          </ac:spMkLst>
        </pc:spChg>
        <pc:spChg chg="add mod">
          <ac:chgData name="Whitfield, Geoffrey P. (CDC/DDNID/NCCDPHP/DNPAO)" userId="84ce870c-3ce6-4bf7-b750-77b339323a9d" providerId="ADAL" clId="{AF37DCDF-A433-4CC6-B4DF-32C89F99267D}" dt="2022-09-08T12:57:42.188" v="297" actId="14100"/>
          <ac:spMkLst>
            <pc:docMk/>
            <pc:sldMk cId="1287338358" sldId="266"/>
            <ac:spMk id="8" creationId="{2BEECE7E-C89E-4BF7-B102-3993B6F3AF0D}"/>
          </ac:spMkLst>
        </pc:spChg>
        <pc:spChg chg="add mod">
          <ac:chgData name="Whitfield, Geoffrey P. (CDC/DDNID/NCCDPHP/DNPAO)" userId="84ce870c-3ce6-4bf7-b750-77b339323a9d" providerId="ADAL" clId="{AF37DCDF-A433-4CC6-B4DF-32C89F99267D}" dt="2022-09-08T12:58:36.565" v="301" actId="14100"/>
          <ac:spMkLst>
            <pc:docMk/>
            <pc:sldMk cId="1287338358" sldId="266"/>
            <ac:spMk id="9" creationId="{A2259FCE-8D4A-48F4-AD60-3F2A25A67780}"/>
          </ac:spMkLst>
        </pc:spChg>
        <pc:picChg chg="del">
          <ac:chgData name="Whitfield, Geoffrey P. (CDC/DDNID/NCCDPHP/DNPAO)" userId="84ce870c-3ce6-4bf7-b750-77b339323a9d" providerId="ADAL" clId="{AF37DCDF-A433-4CC6-B4DF-32C89F99267D}" dt="2022-09-08T12:55:31.996" v="284" actId="478"/>
          <ac:picMkLst>
            <pc:docMk/>
            <pc:sldMk cId="1287338358" sldId="266"/>
            <ac:picMk id="7" creationId="{51D2FF17-4CAD-4401-A696-BCA59EBEEAA9}"/>
          </ac:picMkLst>
        </pc:picChg>
        <pc:picChg chg="add mod">
          <ac:chgData name="Whitfield, Geoffrey P. (CDC/DDNID/NCCDPHP/DNPAO)" userId="84ce870c-3ce6-4bf7-b750-77b339323a9d" providerId="ADAL" clId="{AF37DCDF-A433-4CC6-B4DF-32C89F99267D}" dt="2022-09-08T12:57:26.922" v="295" actId="1076"/>
          <ac:picMkLst>
            <pc:docMk/>
            <pc:sldMk cId="1287338358" sldId="266"/>
            <ac:picMk id="1026" creationId="{C5996EEE-AE5B-4DCD-944A-A0C7F650ACF2}"/>
          </ac:picMkLst>
        </pc:picChg>
      </pc:sldChg>
      <pc:sldChg chg="add">
        <pc:chgData name="Whitfield, Geoffrey P. (CDC/DDNID/NCCDPHP/DNPAO)" userId="84ce870c-3ce6-4bf7-b750-77b339323a9d" providerId="ADAL" clId="{AF37DCDF-A433-4CC6-B4DF-32C89F99267D}" dt="2022-09-09T12:58:24.604" v="2155"/>
        <pc:sldMkLst>
          <pc:docMk/>
          <pc:sldMk cId="600084702" sldId="269"/>
        </pc:sldMkLst>
      </pc:sldChg>
      <pc:sldChg chg="add">
        <pc:chgData name="Whitfield, Geoffrey P. (CDC/DDNID/NCCDPHP/DNPAO)" userId="84ce870c-3ce6-4bf7-b750-77b339323a9d" providerId="ADAL" clId="{AF37DCDF-A433-4CC6-B4DF-32C89F99267D}" dt="2022-09-09T12:58:24.604" v="2155"/>
        <pc:sldMkLst>
          <pc:docMk/>
          <pc:sldMk cId="4123147446" sldId="270"/>
        </pc:sldMkLst>
      </pc:sldChg>
      <pc:sldChg chg="add">
        <pc:chgData name="Whitfield, Geoffrey P. (CDC/DDNID/NCCDPHP/DNPAO)" userId="84ce870c-3ce6-4bf7-b750-77b339323a9d" providerId="ADAL" clId="{AF37DCDF-A433-4CC6-B4DF-32C89F99267D}" dt="2022-09-09T13:03:29.724" v="2160"/>
        <pc:sldMkLst>
          <pc:docMk/>
          <pc:sldMk cId="4257008426" sldId="274"/>
        </pc:sldMkLst>
      </pc:sldChg>
      <pc:sldChg chg="add">
        <pc:chgData name="Whitfield, Geoffrey P. (CDC/DDNID/NCCDPHP/DNPAO)" userId="84ce870c-3ce6-4bf7-b750-77b339323a9d" providerId="ADAL" clId="{AF37DCDF-A433-4CC6-B4DF-32C89F99267D}" dt="2022-09-09T13:04:07.714" v="2161"/>
        <pc:sldMkLst>
          <pc:docMk/>
          <pc:sldMk cId="569617251" sldId="275"/>
        </pc:sldMkLst>
      </pc:sldChg>
      <pc:sldChg chg="addSp delSp modSp add mod delAnim modAnim">
        <pc:chgData name="Whitfield, Geoffrey P. (CDC/DDNID/NCCDPHP/DNPAO)" userId="84ce870c-3ce6-4bf7-b750-77b339323a9d" providerId="ADAL" clId="{AF37DCDF-A433-4CC6-B4DF-32C89F99267D}" dt="2022-09-17T02:40:20.626" v="2295" actId="1076"/>
        <pc:sldMkLst>
          <pc:docMk/>
          <pc:sldMk cId="395989220" sldId="279"/>
        </pc:sldMkLst>
        <pc:spChg chg="add mod">
          <ac:chgData name="Whitfield, Geoffrey P. (CDC/DDNID/NCCDPHP/DNPAO)" userId="84ce870c-3ce6-4bf7-b750-77b339323a9d" providerId="ADAL" clId="{AF37DCDF-A433-4CC6-B4DF-32C89F99267D}" dt="2022-09-17T02:40:01.903" v="2291" actId="1076"/>
          <ac:spMkLst>
            <pc:docMk/>
            <pc:sldMk cId="395989220" sldId="279"/>
            <ac:spMk id="10" creationId="{6719D64E-784D-4672-9F29-BB9D5082F3A9}"/>
          </ac:spMkLst>
        </pc:spChg>
        <pc:spChg chg="add mod">
          <ac:chgData name="Whitfield, Geoffrey P. (CDC/DDNID/NCCDPHP/DNPAO)" userId="84ce870c-3ce6-4bf7-b750-77b339323a9d" providerId="ADAL" clId="{AF37DCDF-A433-4CC6-B4DF-32C89F99267D}" dt="2022-09-17T02:40:01.903" v="2291" actId="1076"/>
          <ac:spMkLst>
            <pc:docMk/>
            <pc:sldMk cId="395989220" sldId="279"/>
            <ac:spMk id="11" creationId="{C0A5B273-DF7A-4081-86BD-873498283602}"/>
          </ac:spMkLst>
        </pc:spChg>
        <pc:spChg chg="del mod">
          <ac:chgData name="Whitfield, Geoffrey P. (CDC/DDNID/NCCDPHP/DNPAO)" userId="84ce870c-3ce6-4bf7-b750-77b339323a9d" providerId="ADAL" clId="{AF37DCDF-A433-4CC6-B4DF-32C89F99267D}" dt="2022-09-17T02:40:06.913" v="2292" actId="478"/>
          <ac:spMkLst>
            <pc:docMk/>
            <pc:sldMk cId="395989220" sldId="279"/>
            <ac:spMk id="14" creationId="{356502F9-552B-439A-B111-E92A90BBA242}"/>
          </ac:spMkLst>
        </pc:spChg>
        <pc:spChg chg="del mod">
          <ac:chgData name="Whitfield, Geoffrey P. (CDC/DDNID/NCCDPHP/DNPAO)" userId="84ce870c-3ce6-4bf7-b750-77b339323a9d" providerId="ADAL" clId="{AF37DCDF-A433-4CC6-B4DF-32C89F99267D}" dt="2022-09-17T02:40:10.658" v="2293" actId="478"/>
          <ac:spMkLst>
            <pc:docMk/>
            <pc:sldMk cId="395989220" sldId="279"/>
            <ac:spMk id="19" creationId="{3F2A0018-EF52-4853-9A0B-B9C20AD58FD0}"/>
          </ac:spMkLst>
        </pc:spChg>
        <pc:spChg chg="mod">
          <ac:chgData name="Whitfield, Geoffrey P. (CDC/DDNID/NCCDPHP/DNPAO)" userId="84ce870c-3ce6-4bf7-b750-77b339323a9d" providerId="ADAL" clId="{AF37DCDF-A433-4CC6-B4DF-32C89F99267D}" dt="2022-09-17T02:40:01.903" v="2291" actId="1076"/>
          <ac:spMkLst>
            <pc:docMk/>
            <pc:sldMk cId="395989220" sldId="279"/>
            <ac:spMk id="20" creationId="{637CB825-1C9B-4DCE-9565-DFB17B0172B9}"/>
          </ac:spMkLst>
        </pc:spChg>
        <pc:spChg chg="mod">
          <ac:chgData name="Whitfield, Geoffrey P. (CDC/DDNID/NCCDPHP/DNPAO)" userId="84ce870c-3ce6-4bf7-b750-77b339323a9d" providerId="ADAL" clId="{AF37DCDF-A433-4CC6-B4DF-32C89F99267D}" dt="2022-09-17T02:40:01.903" v="2291" actId="1076"/>
          <ac:spMkLst>
            <pc:docMk/>
            <pc:sldMk cId="395989220" sldId="279"/>
            <ac:spMk id="21" creationId="{2616C5A1-05D1-41C3-AC20-E377059DB7D5}"/>
          </ac:spMkLst>
        </pc:spChg>
        <pc:spChg chg="mod">
          <ac:chgData name="Whitfield, Geoffrey P. (CDC/DDNID/NCCDPHP/DNPAO)" userId="84ce870c-3ce6-4bf7-b750-77b339323a9d" providerId="ADAL" clId="{AF37DCDF-A433-4CC6-B4DF-32C89F99267D}" dt="2022-09-17T02:40:20.626" v="2295" actId="1076"/>
          <ac:spMkLst>
            <pc:docMk/>
            <pc:sldMk cId="395989220" sldId="279"/>
            <ac:spMk id="22" creationId="{2FF754C0-803E-403E-86D2-C1F3AAF543CD}"/>
          </ac:spMkLst>
        </pc:spChg>
        <pc:picChg chg="mod modCrop">
          <ac:chgData name="Whitfield, Geoffrey P. (CDC/DDNID/NCCDPHP/DNPAO)" userId="84ce870c-3ce6-4bf7-b750-77b339323a9d" providerId="ADAL" clId="{AF37DCDF-A433-4CC6-B4DF-32C89F99267D}" dt="2022-09-17T02:38:52.971" v="2277" actId="732"/>
          <ac:picMkLst>
            <pc:docMk/>
            <pc:sldMk cId="395989220" sldId="279"/>
            <ac:picMk id="8" creationId="{555AB5AE-7719-4572-8810-2913C13F1F0A}"/>
          </ac:picMkLst>
        </pc:picChg>
        <pc:picChg chg="add mod ord modCrop">
          <ac:chgData name="Whitfield, Geoffrey P. (CDC/DDNID/NCCDPHP/DNPAO)" userId="84ce870c-3ce6-4bf7-b750-77b339323a9d" providerId="ADAL" clId="{AF37DCDF-A433-4CC6-B4DF-32C89F99267D}" dt="2022-09-17T02:39:45.487" v="2289" actId="1076"/>
          <ac:picMkLst>
            <pc:docMk/>
            <pc:sldMk cId="395989220" sldId="279"/>
            <ac:picMk id="9" creationId="{E111C540-0428-4966-9343-A89791D0B79D}"/>
          </ac:picMkLst>
        </pc:picChg>
      </pc:sldChg>
      <pc:sldChg chg="add">
        <pc:chgData name="Whitfield, Geoffrey P. (CDC/DDNID/NCCDPHP/DNPAO)" userId="84ce870c-3ce6-4bf7-b750-77b339323a9d" providerId="ADAL" clId="{AF37DCDF-A433-4CC6-B4DF-32C89F99267D}" dt="2022-09-09T13:04:07.714" v="2161"/>
        <pc:sldMkLst>
          <pc:docMk/>
          <pc:sldMk cId="2933266385" sldId="280"/>
        </pc:sldMkLst>
      </pc:sldChg>
      <pc:sldChg chg="add">
        <pc:chgData name="Whitfield, Geoffrey P. (CDC/DDNID/NCCDPHP/DNPAO)" userId="84ce870c-3ce6-4bf7-b750-77b339323a9d" providerId="ADAL" clId="{AF37DCDF-A433-4CC6-B4DF-32C89F99267D}" dt="2022-09-09T13:04:07.714" v="2161"/>
        <pc:sldMkLst>
          <pc:docMk/>
          <pc:sldMk cId="2114478924" sldId="281"/>
        </pc:sldMkLst>
      </pc:sldChg>
      <pc:sldChg chg="add">
        <pc:chgData name="Whitfield, Geoffrey P. (CDC/DDNID/NCCDPHP/DNPAO)" userId="84ce870c-3ce6-4bf7-b750-77b339323a9d" providerId="ADAL" clId="{AF37DCDF-A433-4CC6-B4DF-32C89F99267D}" dt="2022-09-09T13:03:29.724" v="2160"/>
        <pc:sldMkLst>
          <pc:docMk/>
          <pc:sldMk cId="670511717" sldId="282"/>
        </pc:sldMkLst>
      </pc:sldChg>
      <pc:sldChg chg="add">
        <pc:chgData name="Whitfield, Geoffrey P. (CDC/DDNID/NCCDPHP/DNPAO)" userId="84ce870c-3ce6-4bf7-b750-77b339323a9d" providerId="ADAL" clId="{AF37DCDF-A433-4CC6-B4DF-32C89F99267D}" dt="2022-09-09T13:04:33.638" v="2162"/>
        <pc:sldMkLst>
          <pc:docMk/>
          <pc:sldMk cId="2609354147" sldId="283"/>
        </pc:sldMkLst>
      </pc:sldChg>
      <pc:sldChg chg="add">
        <pc:chgData name="Whitfield, Geoffrey P. (CDC/DDNID/NCCDPHP/DNPAO)" userId="84ce870c-3ce6-4bf7-b750-77b339323a9d" providerId="ADAL" clId="{AF37DCDF-A433-4CC6-B4DF-32C89F99267D}" dt="2022-09-09T13:06:20.632" v="2164"/>
        <pc:sldMkLst>
          <pc:docMk/>
          <pc:sldMk cId="563423218" sldId="284"/>
        </pc:sldMkLst>
      </pc:sldChg>
      <pc:sldChg chg="add">
        <pc:chgData name="Whitfield, Geoffrey P. (CDC/DDNID/NCCDPHP/DNPAO)" userId="84ce870c-3ce6-4bf7-b750-77b339323a9d" providerId="ADAL" clId="{AF37DCDF-A433-4CC6-B4DF-32C89F99267D}" dt="2022-09-09T13:04:33.638" v="2162"/>
        <pc:sldMkLst>
          <pc:docMk/>
          <pc:sldMk cId="2466113913" sldId="285"/>
        </pc:sldMkLst>
      </pc:sldChg>
      <pc:sldChg chg="add">
        <pc:chgData name="Whitfield, Geoffrey P. (CDC/DDNID/NCCDPHP/DNPAO)" userId="84ce870c-3ce6-4bf7-b750-77b339323a9d" providerId="ADAL" clId="{AF37DCDF-A433-4CC6-B4DF-32C89F99267D}" dt="2022-09-09T13:04:33.638" v="2162"/>
        <pc:sldMkLst>
          <pc:docMk/>
          <pc:sldMk cId="2833889373" sldId="286"/>
        </pc:sldMkLst>
      </pc:sldChg>
      <pc:sldChg chg="add">
        <pc:chgData name="Whitfield, Geoffrey P. (CDC/DDNID/NCCDPHP/DNPAO)" userId="84ce870c-3ce6-4bf7-b750-77b339323a9d" providerId="ADAL" clId="{AF37DCDF-A433-4CC6-B4DF-32C89F99267D}" dt="2022-09-09T13:04:33.638" v="2162"/>
        <pc:sldMkLst>
          <pc:docMk/>
          <pc:sldMk cId="1443833954" sldId="287"/>
        </pc:sldMkLst>
      </pc:sldChg>
      <pc:sldChg chg="add">
        <pc:chgData name="Whitfield, Geoffrey P. (CDC/DDNID/NCCDPHP/DNPAO)" userId="84ce870c-3ce6-4bf7-b750-77b339323a9d" providerId="ADAL" clId="{AF37DCDF-A433-4CC6-B4DF-32C89F99267D}" dt="2022-09-09T13:06:20.632" v="2164"/>
        <pc:sldMkLst>
          <pc:docMk/>
          <pc:sldMk cId="1532110414" sldId="290"/>
        </pc:sldMkLst>
      </pc:sldChg>
      <pc:sldChg chg="add">
        <pc:chgData name="Whitfield, Geoffrey P. (CDC/DDNID/NCCDPHP/DNPAO)" userId="84ce870c-3ce6-4bf7-b750-77b339323a9d" providerId="ADAL" clId="{AF37DCDF-A433-4CC6-B4DF-32C89F99267D}" dt="2022-09-09T13:04:33.638" v="2162"/>
        <pc:sldMkLst>
          <pc:docMk/>
          <pc:sldMk cId="638572333" sldId="299"/>
        </pc:sldMkLst>
      </pc:sldChg>
      <pc:sldChg chg="add del">
        <pc:chgData name="Whitfield, Geoffrey P. (CDC/DDNID/NCCDPHP/DNPAO)" userId="84ce870c-3ce6-4bf7-b750-77b339323a9d" providerId="ADAL" clId="{AF37DCDF-A433-4CC6-B4DF-32C89F99267D}" dt="2022-09-17T02:41:38.863" v="2296" actId="47"/>
        <pc:sldMkLst>
          <pc:docMk/>
          <pc:sldMk cId="1934558037" sldId="302"/>
        </pc:sldMkLst>
      </pc:sldChg>
      <pc:sldChg chg="add del">
        <pc:chgData name="Whitfield, Geoffrey P. (CDC/DDNID/NCCDPHP/DNPAO)" userId="84ce870c-3ce6-4bf7-b750-77b339323a9d" providerId="ADAL" clId="{AF37DCDF-A433-4CC6-B4DF-32C89F99267D}" dt="2022-09-17T02:41:40.402" v="2297" actId="47"/>
        <pc:sldMkLst>
          <pc:docMk/>
          <pc:sldMk cId="966957441" sldId="303"/>
        </pc:sldMkLst>
      </pc:sldChg>
      <pc:sldChg chg="add">
        <pc:chgData name="Whitfield, Geoffrey P. (CDC/DDNID/NCCDPHP/DNPAO)" userId="84ce870c-3ce6-4bf7-b750-77b339323a9d" providerId="ADAL" clId="{AF37DCDF-A433-4CC6-B4DF-32C89F99267D}" dt="2022-09-09T13:05:11.136" v="2163"/>
        <pc:sldMkLst>
          <pc:docMk/>
          <pc:sldMk cId="1036115333" sldId="304"/>
        </pc:sldMkLst>
      </pc:sldChg>
      <pc:sldChg chg="add">
        <pc:chgData name="Whitfield, Geoffrey P. (CDC/DDNID/NCCDPHP/DNPAO)" userId="84ce870c-3ce6-4bf7-b750-77b339323a9d" providerId="ADAL" clId="{AF37DCDF-A433-4CC6-B4DF-32C89F99267D}" dt="2022-09-09T13:06:20.632" v="2164"/>
        <pc:sldMkLst>
          <pc:docMk/>
          <pc:sldMk cId="1294354358" sldId="305"/>
        </pc:sldMkLst>
      </pc:sldChg>
      <pc:sldChg chg="add del">
        <pc:chgData name="Whitfield, Geoffrey P. (CDC/DDNID/NCCDPHP/DNPAO)" userId="84ce870c-3ce6-4bf7-b750-77b339323a9d" providerId="ADAL" clId="{AF37DCDF-A433-4CC6-B4DF-32C89F99267D}" dt="2022-09-09T13:06:28.392" v="2165" actId="47"/>
        <pc:sldMkLst>
          <pc:docMk/>
          <pc:sldMk cId="3548506609" sldId="306"/>
        </pc:sldMkLst>
      </pc:sldChg>
      <pc:sldChg chg="add">
        <pc:chgData name="Whitfield, Geoffrey P. (CDC/DDNID/NCCDPHP/DNPAO)" userId="84ce870c-3ce6-4bf7-b750-77b339323a9d" providerId="ADAL" clId="{AF37DCDF-A433-4CC6-B4DF-32C89F99267D}" dt="2022-09-09T13:06:20.632" v="2164"/>
        <pc:sldMkLst>
          <pc:docMk/>
          <pc:sldMk cId="852308571" sldId="307"/>
        </pc:sldMkLst>
      </pc:sldChg>
      <pc:sldChg chg="add">
        <pc:chgData name="Whitfield, Geoffrey P. (CDC/DDNID/NCCDPHP/DNPAO)" userId="84ce870c-3ce6-4bf7-b750-77b339323a9d" providerId="ADAL" clId="{AF37DCDF-A433-4CC6-B4DF-32C89F99267D}" dt="2022-09-09T13:06:20.632" v="2164"/>
        <pc:sldMkLst>
          <pc:docMk/>
          <pc:sldMk cId="3763238342" sldId="308"/>
        </pc:sldMkLst>
      </pc:sldChg>
      <pc:sldChg chg="add">
        <pc:chgData name="Whitfield, Geoffrey P. (CDC/DDNID/NCCDPHP/DNPAO)" userId="84ce870c-3ce6-4bf7-b750-77b339323a9d" providerId="ADAL" clId="{AF37DCDF-A433-4CC6-B4DF-32C89F99267D}" dt="2022-09-09T13:06:20.632" v="2164"/>
        <pc:sldMkLst>
          <pc:docMk/>
          <pc:sldMk cId="2983133682" sldId="309"/>
        </pc:sldMkLst>
      </pc:sldChg>
      <pc:sldChg chg="add">
        <pc:chgData name="Whitfield, Geoffrey P. (CDC/DDNID/NCCDPHP/DNPAO)" userId="84ce870c-3ce6-4bf7-b750-77b339323a9d" providerId="ADAL" clId="{AF37DCDF-A433-4CC6-B4DF-32C89F99267D}" dt="2022-09-09T13:06:20.632" v="2164"/>
        <pc:sldMkLst>
          <pc:docMk/>
          <pc:sldMk cId="1467251545" sldId="310"/>
        </pc:sldMkLst>
      </pc:sldChg>
      <pc:sldChg chg="add">
        <pc:chgData name="Whitfield, Geoffrey P. (CDC/DDNID/NCCDPHP/DNPAO)" userId="84ce870c-3ce6-4bf7-b750-77b339323a9d" providerId="ADAL" clId="{AF37DCDF-A433-4CC6-B4DF-32C89F99267D}" dt="2022-09-09T13:06:20.632" v="2164"/>
        <pc:sldMkLst>
          <pc:docMk/>
          <pc:sldMk cId="1143500588" sldId="311"/>
        </pc:sldMkLst>
      </pc:sldChg>
      <pc:sldChg chg="add">
        <pc:chgData name="Whitfield, Geoffrey P. (CDC/DDNID/NCCDPHP/DNPAO)" userId="84ce870c-3ce6-4bf7-b750-77b339323a9d" providerId="ADAL" clId="{AF37DCDF-A433-4CC6-B4DF-32C89F99267D}" dt="2022-09-09T13:06:20.632" v="2164"/>
        <pc:sldMkLst>
          <pc:docMk/>
          <pc:sldMk cId="2316512234" sldId="312"/>
        </pc:sldMkLst>
      </pc:sldChg>
      <pc:sldChg chg="add">
        <pc:chgData name="Whitfield, Geoffrey P. (CDC/DDNID/NCCDPHP/DNPAO)" userId="84ce870c-3ce6-4bf7-b750-77b339323a9d" providerId="ADAL" clId="{AF37DCDF-A433-4CC6-B4DF-32C89F99267D}" dt="2022-09-09T13:06:20.632" v="2164"/>
        <pc:sldMkLst>
          <pc:docMk/>
          <pc:sldMk cId="1109648692" sldId="313"/>
        </pc:sldMkLst>
      </pc:sldChg>
      <pc:sldChg chg="add">
        <pc:chgData name="Whitfield, Geoffrey P. (CDC/DDNID/NCCDPHP/DNPAO)" userId="84ce870c-3ce6-4bf7-b750-77b339323a9d" providerId="ADAL" clId="{AF37DCDF-A433-4CC6-B4DF-32C89F99267D}" dt="2022-09-09T13:06:20.632" v="2164"/>
        <pc:sldMkLst>
          <pc:docMk/>
          <pc:sldMk cId="3415129969" sldId="314"/>
        </pc:sldMkLst>
      </pc:sldChg>
      <pc:sldChg chg="add">
        <pc:chgData name="Whitfield, Geoffrey P. (CDC/DDNID/NCCDPHP/DNPAO)" userId="84ce870c-3ce6-4bf7-b750-77b339323a9d" providerId="ADAL" clId="{AF37DCDF-A433-4CC6-B4DF-32C89F99267D}" dt="2022-09-09T13:06:20.632" v="2164"/>
        <pc:sldMkLst>
          <pc:docMk/>
          <pc:sldMk cId="1700150235" sldId="315"/>
        </pc:sldMkLst>
      </pc:sldChg>
      <pc:sldChg chg="addSp delSp modSp add del mod modNotesTx">
        <pc:chgData name="Whitfield, Geoffrey P. (CDC/DDNID/NCCDPHP/DNPAO)" userId="84ce870c-3ce6-4bf7-b750-77b339323a9d" providerId="ADAL" clId="{AF37DCDF-A433-4CC6-B4DF-32C89F99267D}" dt="2022-09-17T01:31:27.957" v="2264" actId="47"/>
        <pc:sldMkLst>
          <pc:docMk/>
          <pc:sldMk cId="845743423" sldId="13034"/>
        </pc:sldMkLst>
        <pc:spChg chg="add mod">
          <ac:chgData name="Whitfield, Geoffrey P. (CDC/DDNID/NCCDPHP/DNPAO)" userId="84ce870c-3ce6-4bf7-b750-77b339323a9d" providerId="ADAL" clId="{AF37DCDF-A433-4CC6-B4DF-32C89F99267D}" dt="2022-09-08T14:39:13.021" v="505" actId="403"/>
          <ac:spMkLst>
            <pc:docMk/>
            <pc:sldMk cId="845743423" sldId="13034"/>
            <ac:spMk id="2" creationId="{09E3B977-FCB6-480F-B964-E5E2423E4EB0}"/>
          </ac:spMkLst>
        </pc:spChg>
        <pc:spChg chg="mod">
          <ac:chgData name="Whitfield, Geoffrey P. (CDC/DDNID/NCCDPHP/DNPAO)" userId="84ce870c-3ce6-4bf7-b750-77b339323a9d" providerId="ADAL" clId="{AF37DCDF-A433-4CC6-B4DF-32C89F99267D}" dt="2022-09-08T14:38:38.708" v="471" actId="20577"/>
          <ac:spMkLst>
            <pc:docMk/>
            <pc:sldMk cId="845743423" sldId="13034"/>
            <ac:spMk id="12" creationId="{D8FE79E1-F384-6208-677E-8169BC67F52A}"/>
          </ac:spMkLst>
        </pc:spChg>
        <pc:spChg chg="del mod">
          <ac:chgData name="Whitfield, Geoffrey P. (CDC/DDNID/NCCDPHP/DNPAO)" userId="84ce870c-3ce6-4bf7-b750-77b339323a9d" providerId="ADAL" clId="{AF37DCDF-A433-4CC6-B4DF-32C89F99267D}" dt="2022-09-08T14:35:30.485" v="391" actId="478"/>
          <ac:spMkLst>
            <pc:docMk/>
            <pc:sldMk cId="845743423" sldId="13034"/>
            <ac:spMk id="16" creationId="{A0136F0A-4F49-AA4B-C87A-69C23CA8C60C}"/>
          </ac:spMkLst>
        </pc:spChg>
        <pc:spChg chg="add mod">
          <ac:chgData name="Whitfield, Geoffrey P. (CDC/DDNID/NCCDPHP/DNPAO)" userId="84ce870c-3ce6-4bf7-b750-77b339323a9d" providerId="ADAL" clId="{AF37DCDF-A433-4CC6-B4DF-32C89F99267D}" dt="2022-09-08T14:35:42.231" v="396" actId="6549"/>
          <ac:spMkLst>
            <pc:docMk/>
            <pc:sldMk cId="845743423" sldId="13034"/>
            <ac:spMk id="17" creationId="{1DA18574-4150-4EF4-8F4A-7F7A7E279026}"/>
          </ac:spMkLst>
        </pc:spChg>
        <pc:spChg chg="del mod">
          <ac:chgData name="Whitfield, Geoffrey P. (CDC/DDNID/NCCDPHP/DNPAO)" userId="84ce870c-3ce6-4bf7-b750-77b339323a9d" providerId="ADAL" clId="{AF37DCDF-A433-4CC6-B4DF-32C89F99267D}" dt="2022-09-08T14:36:11.464" v="399" actId="478"/>
          <ac:spMkLst>
            <pc:docMk/>
            <pc:sldMk cId="845743423" sldId="13034"/>
            <ac:spMk id="18" creationId="{69ABBDE7-A6FB-E1B4-7F2C-ECB071B8112A}"/>
          </ac:spMkLst>
        </pc:spChg>
        <pc:picChg chg="mod">
          <ac:chgData name="Whitfield, Geoffrey P. (CDC/DDNID/NCCDPHP/DNPAO)" userId="84ce870c-3ce6-4bf7-b750-77b339323a9d" providerId="ADAL" clId="{AF37DCDF-A433-4CC6-B4DF-32C89F99267D}" dt="2022-09-08T14:36:19.210" v="400" actId="14100"/>
          <ac:picMkLst>
            <pc:docMk/>
            <pc:sldMk cId="845743423" sldId="13034"/>
            <ac:picMk id="10" creationId="{F8C227A0-F396-1AA1-A32B-A5B9BC7C2B8B}"/>
          </ac:picMkLst>
        </pc:picChg>
      </pc:sldChg>
      <pc:sldChg chg="new del">
        <pc:chgData name="Whitfield, Geoffrey P. (CDC/DDNID/NCCDPHP/DNPAO)" userId="84ce870c-3ce6-4bf7-b750-77b339323a9d" providerId="ADAL" clId="{AF37DCDF-A433-4CC6-B4DF-32C89F99267D}" dt="2022-09-08T14:36:34.180" v="402" actId="47"/>
        <pc:sldMkLst>
          <pc:docMk/>
          <pc:sldMk cId="1532681422" sldId="13035"/>
        </pc:sldMkLst>
      </pc:sldChg>
      <pc:sldChg chg="addSp delSp modSp add mod modNotesTx">
        <pc:chgData name="Whitfield, Geoffrey P. (CDC/DDNID/NCCDPHP/DNPAO)" userId="84ce870c-3ce6-4bf7-b750-77b339323a9d" providerId="ADAL" clId="{AF37DCDF-A433-4CC6-B4DF-32C89F99267D}" dt="2022-09-08T19:55:36.187" v="1950"/>
        <pc:sldMkLst>
          <pc:docMk/>
          <pc:sldMk cId="823926499" sldId="13036"/>
        </pc:sldMkLst>
        <pc:spChg chg="add mod">
          <ac:chgData name="Whitfield, Geoffrey P. (CDC/DDNID/NCCDPHP/DNPAO)" userId="84ce870c-3ce6-4bf7-b750-77b339323a9d" providerId="ADAL" clId="{AF37DCDF-A433-4CC6-B4DF-32C89F99267D}" dt="2022-09-08T19:53:16.390" v="1947" actId="20577"/>
          <ac:spMkLst>
            <pc:docMk/>
            <pc:sldMk cId="823926499" sldId="13036"/>
            <ac:spMk id="2" creationId="{86F33C42-A1B7-445A-A303-CDA0DEB60A06}"/>
          </ac:spMkLst>
        </pc:spChg>
        <pc:spChg chg="del">
          <ac:chgData name="Whitfield, Geoffrey P. (CDC/DDNID/NCCDPHP/DNPAO)" userId="84ce870c-3ce6-4bf7-b750-77b339323a9d" providerId="ADAL" clId="{AF37DCDF-A433-4CC6-B4DF-32C89F99267D}" dt="2022-09-08T14:36:40.381" v="404" actId="478"/>
          <ac:spMkLst>
            <pc:docMk/>
            <pc:sldMk cId="823926499" sldId="13036"/>
            <ac:spMk id="12" creationId="{D8FE79E1-F384-6208-677E-8169BC67F52A}"/>
          </ac:spMkLst>
        </pc:spChg>
        <pc:spChg chg="mod">
          <ac:chgData name="Whitfield, Geoffrey P. (CDC/DDNID/NCCDPHP/DNPAO)" userId="84ce870c-3ce6-4bf7-b750-77b339323a9d" providerId="ADAL" clId="{AF37DCDF-A433-4CC6-B4DF-32C89F99267D}" dt="2022-09-08T14:37:14.538" v="409" actId="20577"/>
          <ac:spMkLst>
            <pc:docMk/>
            <pc:sldMk cId="823926499" sldId="13036"/>
            <ac:spMk id="17" creationId="{1DA18574-4150-4EF4-8F4A-7F7A7E279026}"/>
          </ac:spMkLst>
        </pc:spChg>
        <pc:grpChg chg="del">
          <ac:chgData name="Whitfield, Geoffrey P. (CDC/DDNID/NCCDPHP/DNPAO)" userId="84ce870c-3ce6-4bf7-b750-77b339323a9d" providerId="ADAL" clId="{AF37DCDF-A433-4CC6-B4DF-32C89F99267D}" dt="2022-09-08T14:36:42.456" v="405" actId="478"/>
          <ac:grpSpMkLst>
            <pc:docMk/>
            <pc:sldMk cId="823926499" sldId="13036"/>
            <ac:grpSpMk id="11" creationId="{B579E1CD-D944-A27D-36B9-D2171F3EAA11}"/>
          </ac:grpSpMkLst>
        </pc:grpChg>
        <pc:picChg chg="del">
          <ac:chgData name="Whitfield, Geoffrey P. (CDC/DDNID/NCCDPHP/DNPAO)" userId="84ce870c-3ce6-4bf7-b750-77b339323a9d" providerId="ADAL" clId="{AF37DCDF-A433-4CC6-B4DF-32C89F99267D}" dt="2022-09-08T14:36:36.708" v="403" actId="478"/>
          <ac:picMkLst>
            <pc:docMk/>
            <pc:sldMk cId="823926499" sldId="13036"/>
            <ac:picMk id="10" creationId="{F8C227A0-F396-1AA1-A32B-A5B9BC7C2B8B}"/>
          </ac:picMkLst>
        </pc:picChg>
        <pc:picChg chg="add mod">
          <ac:chgData name="Whitfield, Geoffrey P. (CDC/DDNID/NCCDPHP/DNPAO)" userId="84ce870c-3ce6-4bf7-b750-77b339323a9d" providerId="ADAL" clId="{AF37DCDF-A433-4CC6-B4DF-32C89F99267D}" dt="2022-09-08T14:37:39.266" v="412" actId="14100"/>
          <ac:picMkLst>
            <pc:docMk/>
            <pc:sldMk cId="823926499" sldId="13036"/>
            <ac:picMk id="2050" creationId="{2F35F127-1606-47F7-A073-7E46B71E8D01}"/>
          </ac:picMkLst>
        </pc:picChg>
      </pc:sldChg>
      <pc:sldChg chg="addSp delSp modSp add mod modNotesTx">
        <pc:chgData name="Whitfield, Geoffrey P. (CDC/DDNID/NCCDPHP/DNPAO)" userId="84ce870c-3ce6-4bf7-b750-77b339323a9d" providerId="ADAL" clId="{AF37DCDF-A433-4CC6-B4DF-32C89F99267D}" dt="2022-09-08T19:55:44.201" v="1951" actId="6549"/>
        <pc:sldMkLst>
          <pc:docMk/>
          <pc:sldMk cId="3205000776" sldId="13037"/>
        </pc:sldMkLst>
        <pc:spChg chg="del">
          <ac:chgData name="Whitfield, Geoffrey P. (CDC/DDNID/NCCDPHP/DNPAO)" userId="84ce870c-3ce6-4bf7-b750-77b339323a9d" providerId="ADAL" clId="{AF37DCDF-A433-4CC6-B4DF-32C89F99267D}" dt="2022-09-08T14:40:26.722" v="520" actId="478"/>
          <ac:spMkLst>
            <pc:docMk/>
            <pc:sldMk cId="3205000776" sldId="13037"/>
            <ac:spMk id="2" creationId="{09E3B977-FCB6-480F-B964-E5E2423E4EB0}"/>
          </ac:spMkLst>
        </pc:spChg>
        <pc:spChg chg="mod">
          <ac:chgData name="Whitfield, Geoffrey P. (CDC/DDNID/NCCDPHP/DNPAO)" userId="84ce870c-3ce6-4bf7-b750-77b339323a9d" providerId="ADAL" clId="{AF37DCDF-A433-4CC6-B4DF-32C89F99267D}" dt="2022-09-08T14:40:24.919" v="519" actId="6549"/>
          <ac:spMkLst>
            <pc:docMk/>
            <pc:sldMk cId="3205000776" sldId="13037"/>
            <ac:spMk id="12" creationId="{D8FE79E1-F384-6208-677E-8169BC67F52A}"/>
          </ac:spMkLst>
        </pc:spChg>
        <pc:spChg chg="mod">
          <ac:chgData name="Whitfield, Geoffrey P. (CDC/DDNID/NCCDPHP/DNPAO)" userId="84ce870c-3ce6-4bf7-b750-77b339323a9d" providerId="ADAL" clId="{AF37DCDF-A433-4CC6-B4DF-32C89F99267D}" dt="2022-09-08T14:40:21.198" v="517" actId="6549"/>
          <ac:spMkLst>
            <pc:docMk/>
            <pc:sldMk cId="3205000776" sldId="13037"/>
            <ac:spMk id="17" creationId="{1DA18574-4150-4EF4-8F4A-7F7A7E279026}"/>
          </ac:spMkLst>
        </pc:spChg>
        <pc:grpChg chg="del">
          <ac:chgData name="Whitfield, Geoffrey P. (CDC/DDNID/NCCDPHP/DNPAO)" userId="84ce870c-3ce6-4bf7-b750-77b339323a9d" providerId="ADAL" clId="{AF37DCDF-A433-4CC6-B4DF-32C89F99267D}" dt="2022-09-08T14:40:28.056" v="521" actId="478"/>
          <ac:grpSpMkLst>
            <pc:docMk/>
            <pc:sldMk cId="3205000776" sldId="13037"/>
            <ac:grpSpMk id="11" creationId="{B579E1CD-D944-A27D-36B9-D2171F3EAA11}"/>
          </ac:grpSpMkLst>
        </pc:grpChg>
        <pc:picChg chg="del">
          <ac:chgData name="Whitfield, Geoffrey P. (CDC/DDNID/NCCDPHP/DNPAO)" userId="84ce870c-3ce6-4bf7-b750-77b339323a9d" providerId="ADAL" clId="{AF37DCDF-A433-4CC6-B4DF-32C89F99267D}" dt="2022-09-08T14:40:23.986" v="518" actId="478"/>
          <ac:picMkLst>
            <pc:docMk/>
            <pc:sldMk cId="3205000776" sldId="13037"/>
            <ac:picMk id="10" creationId="{F8C227A0-F396-1AA1-A32B-A5B9BC7C2B8B}"/>
          </ac:picMkLst>
        </pc:picChg>
        <pc:picChg chg="add mod modCrop">
          <ac:chgData name="Whitfield, Geoffrey P. (CDC/DDNID/NCCDPHP/DNPAO)" userId="84ce870c-3ce6-4bf7-b750-77b339323a9d" providerId="ADAL" clId="{AF37DCDF-A433-4CC6-B4DF-32C89F99267D}" dt="2022-09-08T14:41:25.334" v="530" actId="14100"/>
          <ac:picMkLst>
            <pc:docMk/>
            <pc:sldMk cId="3205000776" sldId="13037"/>
            <ac:picMk id="16" creationId="{6E12AF5C-F6C0-4C9B-8F33-5171F8867545}"/>
          </ac:picMkLst>
        </pc:picChg>
        <pc:picChg chg="add mod">
          <ac:chgData name="Whitfield, Geoffrey P. (CDC/DDNID/NCCDPHP/DNPAO)" userId="84ce870c-3ce6-4bf7-b750-77b339323a9d" providerId="ADAL" clId="{AF37DCDF-A433-4CC6-B4DF-32C89F99267D}" dt="2022-09-08T14:41:37.309" v="534" actId="1076"/>
          <ac:picMkLst>
            <pc:docMk/>
            <pc:sldMk cId="3205000776" sldId="13037"/>
            <ac:picMk id="18" creationId="{EA8AEAD2-DBB0-4973-A339-967CE5F396A4}"/>
          </ac:picMkLst>
        </pc:picChg>
      </pc:sldChg>
      <pc:sldChg chg="modSp new mod">
        <pc:chgData name="Whitfield, Geoffrey P. (CDC/DDNID/NCCDPHP/DNPAO)" userId="84ce870c-3ce6-4bf7-b750-77b339323a9d" providerId="ADAL" clId="{AF37DCDF-A433-4CC6-B4DF-32C89F99267D}" dt="2022-09-08T19:58:00.123" v="2032" actId="20577"/>
        <pc:sldMkLst>
          <pc:docMk/>
          <pc:sldMk cId="899281891" sldId="13038"/>
        </pc:sldMkLst>
        <pc:spChg chg="mod">
          <ac:chgData name="Whitfield, Geoffrey P. (CDC/DDNID/NCCDPHP/DNPAO)" userId="84ce870c-3ce6-4bf7-b750-77b339323a9d" providerId="ADAL" clId="{AF37DCDF-A433-4CC6-B4DF-32C89F99267D}" dt="2022-09-08T19:58:00.123" v="2032" actId="20577"/>
          <ac:spMkLst>
            <pc:docMk/>
            <pc:sldMk cId="899281891" sldId="13038"/>
            <ac:spMk id="2" creationId="{1E7611B4-02D5-42A8-9334-CB3A4874289C}"/>
          </ac:spMkLst>
        </pc:spChg>
      </pc:sldChg>
      <pc:sldChg chg="modSp add mod">
        <pc:chgData name="Whitfield, Geoffrey P. (CDC/DDNID/NCCDPHP/DNPAO)" userId="84ce870c-3ce6-4bf7-b750-77b339323a9d" providerId="ADAL" clId="{AF37DCDF-A433-4CC6-B4DF-32C89F99267D}" dt="2022-09-08T14:43:26.497" v="651" actId="20577"/>
        <pc:sldMkLst>
          <pc:docMk/>
          <pc:sldMk cId="447736581" sldId="13039"/>
        </pc:sldMkLst>
        <pc:spChg chg="mod">
          <ac:chgData name="Whitfield, Geoffrey P. (CDC/DDNID/NCCDPHP/DNPAO)" userId="84ce870c-3ce6-4bf7-b750-77b339323a9d" providerId="ADAL" clId="{AF37DCDF-A433-4CC6-B4DF-32C89F99267D}" dt="2022-09-08T14:43:26.497" v="651" actId="20577"/>
          <ac:spMkLst>
            <pc:docMk/>
            <pc:sldMk cId="447736581" sldId="13039"/>
            <ac:spMk id="2" creationId="{7E8AC7EC-F648-4AA1-9AB3-F11F1DAAA422}"/>
          </ac:spMkLst>
        </pc:spChg>
      </pc:sldChg>
      <pc:sldChg chg="addSp delSp modSp new mod modClrScheme chgLayout">
        <pc:chgData name="Whitfield, Geoffrey P. (CDC/DDNID/NCCDPHP/DNPAO)" userId="84ce870c-3ce6-4bf7-b750-77b339323a9d" providerId="ADAL" clId="{AF37DCDF-A433-4CC6-B4DF-32C89F99267D}" dt="2022-09-08T14:54:02.509" v="1016" actId="115"/>
        <pc:sldMkLst>
          <pc:docMk/>
          <pc:sldMk cId="1876504703" sldId="13040"/>
        </pc:sldMkLst>
        <pc:spChg chg="del mod ord">
          <ac:chgData name="Whitfield, Geoffrey P. (CDC/DDNID/NCCDPHP/DNPAO)" userId="84ce870c-3ce6-4bf7-b750-77b339323a9d" providerId="ADAL" clId="{AF37DCDF-A433-4CC6-B4DF-32C89F99267D}" dt="2022-09-08T14:51:52.699" v="679" actId="700"/>
          <ac:spMkLst>
            <pc:docMk/>
            <pc:sldMk cId="1876504703" sldId="13040"/>
            <ac:spMk id="2" creationId="{A6F75E95-BF2E-46B1-A1AF-974C5573CF7A}"/>
          </ac:spMkLst>
        </pc:spChg>
        <pc:spChg chg="del mod ord">
          <ac:chgData name="Whitfield, Geoffrey P. (CDC/DDNID/NCCDPHP/DNPAO)" userId="84ce870c-3ce6-4bf7-b750-77b339323a9d" providerId="ADAL" clId="{AF37DCDF-A433-4CC6-B4DF-32C89F99267D}" dt="2022-09-08T14:51:52.699" v="679" actId="700"/>
          <ac:spMkLst>
            <pc:docMk/>
            <pc:sldMk cId="1876504703" sldId="13040"/>
            <ac:spMk id="3" creationId="{6990E96B-91A6-4974-848B-17B2BD5A8498}"/>
          </ac:spMkLst>
        </pc:spChg>
        <pc:spChg chg="add mod ord">
          <ac:chgData name="Whitfield, Geoffrey P. (CDC/DDNID/NCCDPHP/DNPAO)" userId="84ce870c-3ce6-4bf7-b750-77b339323a9d" providerId="ADAL" clId="{AF37DCDF-A433-4CC6-B4DF-32C89F99267D}" dt="2022-09-08T14:52:13.137" v="727" actId="113"/>
          <ac:spMkLst>
            <pc:docMk/>
            <pc:sldMk cId="1876504703" sldId="13040"/>
            <ac:spMk id="4" creationId="{A08A9378-D8DD-49A9-908A-FC288017B0BE}"/>
          </ac:spMkLst>
        </pc:spChg>
        <pc:spChg chg="add mod ord">
          <ac:chgData name="Whitfield, Geoffrey P. (CDC/DDNID/NCCDPHP/DNPAO)" userId="84ce870c-3ce6-4bf7-b750-77b339323a9d" providerId="ADAL" clId="{AF37DCDF-A433-4CC6-B4DF-32C89F99267D}" dt="2022-09-08T14:54:02.509" v="1016" actId="115"/>
          <ac:spMkLst>
            <pc:docMk/>
            <pc:sldMk cId="1876504703" sldId="13040"/>
            <ac:spMk id="5" creationId="{CDF8E1EF-423B-4655-837A-05A25F000112}"/>
          </ac:spMkLst>
        </pc:spChg>
      </pc:sldChg>
      <pc:sldChg chg="addSp delSp modSp new mod modClrScheme delAnim modAnim chgLayout">
        <pc:chgData name="Whitfield, Geoffrey P. (CDC/DDNID/NCCDPHP/DNPAO)" userId="84ce870c-3ce6-4bf7-b750-77b339323a9d" providerId="ADAL" clId="{AF37DCDF-A433-4CC6-B4DF-32C89F99267D}" dt="2022-09-16T21:48:09.681" v="2193"/>
        <pc:sldMkLst>
          <pc:docMk/>
          <pc:sldMk cId="1103991254" sldId="13041"/>
        </pc:sldMkLst>
        <pc:spChg chg="del">
          <ac:chgData name="Whitfield, Geoffrey P. (CDC/DDNID/NCCDPHP/DNPAO)" userId="84ce870c-3ce6-4bf7-b750-77b339323a9d" providerId="ADAL" clId="{AF37DCDF-A433-4CC6-B4DF-32C89F99267D}" dt="2022-09-08T14:54:26.194" v="1018" actId="700"/>
          <ac:spMkLst>
            <pc:docMk/>
            <pc:sldMk cId="1103991254" sldId="13041"/>
            <ac:spMk id="2" creationId="{B14BCD1F-E1B2-46D6-8D96-75B7AD232980}"/>
          </ac:spMkLst>
        </pc:spChg>
        <pc:spChg chg="add mod">
          <ac:chgData name="Whitfield, Geoffrey P. (CDC/DDNID/NCCDPHP/DNPAO)" userId="84ce870c-3ce6-4bf7-b750-77b339323a9d" providerId="ADAL" clId="{AF37DCDF-A433-4CC6-B4DF-32C89F99267D}" dt="2022-09-16T21:47:02.153" v="2187" actId="1076"/>
          <ac:spMkLst>
            <pc:docMk/>
            <pc:sldMk cId="1103991254" sldId="13041"/>
            <ac:spMk id="2" creationId="{ECA26F54-5849-440A-8420-77EBF87C5A58}"/>
          </ac:spMkLst>
        </pc:spChg>
        <pc:spChg chg="del">
          <ac:chgData name="Whitfield, Geoffrey P. (CDC/DDNID/NCCDPHP/DNPAO)" userId="84ce870c-3ce6-4bf7-b750-77b339323a9d" providerId="ADAL" clId="{AF37DCDF-A433-4CC6-B4DF-32C89F99267D}" dt="2022-09-08T14:54:26.194" v="1018" actId="700"/>
          <ac:spMkLst>
            <pc:docMk/>
            <pc:sldMk cId="1103991254" sldId="13041"/>
            <ac:spMk id="3" creationId="{A36C3F53-5F5D-4DD8-AF92-20565DB68638}"/>
          </ac:spMkLst>
        </pc:spChg>
        <pc:spChg chg="add mod">
          <ac:chgData name="Whitfield, Geoffrey P. (CDC/DDNID/NCCDPHP/DNPAO)" userId="84ce870c-3ce6-4bf7-b750-77b339323a9d" providerId="ADAL" clId="{AF37DCDF-A433-4CC6-B4DF-32C89F99267D}" dt="2022-09-08T14:56:28.925" v="1030" actId="1582"/>
          <ac:spMkLst>
            <pc:docMk/>
            <pc:sldMk cId="1103991254" sldId="13041"/>
            <ac:spMk id="5" creationId="{BBF3CAFB-C37E-4A6E-A480-7FB0FF51C6BE}"/>
          </ac:spMkLst>
        </pc:spChg>
        <pc:spChg chg="add mod">
          <ac:chgData name="Whitfield, Geoffrey P. (CDC/DDNID/NCCDPHP/DNPAO)" userId="84ce870c-3ce6-4bf7-b750-77b339323a9d" providerId="ADAL" clId="{AF37DCDF-A433-4CC6-B4DF-32C89F99267D}" dt="2022-09-08T14:56:49.320" v="1032" actId="1076"/>
          <ac:spMkLst>
            <pc:docMk/>
            <pc:sldMk cId="1103991254" sldId="13041"/>
            <ac:spMk id="6" creationId="{9FC567C6-4F1C-47F7-AF16-FAE31F2FB867}"/>
          </ac:spMkLst>
        </pc:spChg>
        <pc:spChg chg="add mod">
          <ac:chgData name="Whitfield, Geoffrey P. (CDC/DDNID/NCCDPHP/DNPAO)" userId="84ce870c-3ce6-4bf7-b750-77b339323a9d" providerId="ADAL" clId="{AF37DCDF-A433-4CC6-B4DF-32C89F99267D}" dt="2022-09-08T14:58:21.105" v="1039" actId="1076"/>
          <ac:spMkLst>
            <pc:docMk/>
            <pc:sldMk cId="1103991254" sldId="13041"/>
            <ac:spMk id="7" creationId="{C13C5A6B-BF83-46BB-81AD-9BCBB1D728E3}"/>
          </ac:spMkLst>
        </pc:spChg>
        <pc:spChg chg="add mod">
          <ac:chgData name="Whitfield, Geoffrey P. (CDC/DDNID/NCCDPHP/DNPAO)" userId="84ce870c-3ce6-4bf7-b750-77b339323a9d" providerId="ADAL" clId="{AF37DCDF-A433-4CC6-B4DF-32C89F99267D}" dt="2022-09-08T14:58:30.776" v="1040" actId="1076"/>
          <ac:spMkLst>
            <pc:docMk/>
            <pc:sldMk cId="1103991254" sldId="13041"/>
            <ac:spMk id="8" creationId="{0F14AABB-0626-4A85-9021-398B2AA34CEC}"/>
          </ac:spMkLst>
        </pc:spChg>
        <pc:spChg chg="add mod">
          <ac:chgData name="Whitfield, Geoffrey P. (CDC/DDNID/NCCDPHP/DNPAO)" userId="84ce870c-3ce6-4bf7-b750-77b339323a9d" providerId="ADAL" clId="{AF37DCDF-A433-4CC6-B4DF-32C89F99267D}" dt="2022-09-08T14:59:48.441" v="1057" actId="6549"/>
          <ac:spMkLst>
            <pc:docMk/>
            <pc:sldMk cId="1103991254" sldId="13041"/>
            <ac:spMk id="9" creationId="{8B821CE6-C5F0-4F0F-9C13-A00DC4E71A9C}"/>
          </ac:spMkLst>
        </pc:spChg>
        <pc:spChg chg="add mod">
          <ac:chgData name="Whitfield, Geoffrey P. (CDC/DDNID/NCCDPHP/DNPAO)" userId="84ce870c-3ce6-4bf7-b750-77b339323a9d" providerId="ADAL" clId="{AF37DCDF-A433-4CC6-B4DF-32C89F99267D}" dt="2022-09-16T21:45:09.335" v="2172" actId="1076"/>
          <ac:spMkLst>
            <pc:docMk/>
            <pc:sldMk cId="1103991254" sldId="13041"/>
            <ac:spMk id="10" creationId="{B9A87D99-6514-448D-8912-80572147E529}"/>
          </ac:spMkLst>
        </pc:spChg>
        <pc:spChg chg="add mod">
          <ac:chgData name="Whitfield, Geoffrey P. (CDC/DDNID/NCCDPHP/DNPAO)" userId="84ce870c-3ce6-4bf7-b750-77b339323a9d" providerId="ADAL" clId="{AF37DCDF-A433-4CC6-B4DF-32C89F99267D}" dt="2022-09-16T21:45:27.151" v="2176" actId="1076"/>
          <ac:spMkLst>
            <pc:docMk/>
            <pc:sldMk cId="1103991254" sldId="13041"/>
            <ac:spMk id="11" creationId="{9DAD0BDF-C945-47B3-A77F-5CABABAC7AE1}"/>
          </ac:spMkLst>
        </pc:spChg>
        <pc:spChg chg="add mod">
          <ac:chgData name="Whitfield, Geoffrey P. (CDC/DDNID/NCCDPHP/DNPAO)" userId="84ce870c-3ce6-4bf7-b750-77b339323a9d" providerId="ADAL" clId="{AF37DCDF-A433-4CC6-B4DF-32C89F99267D}" dt="2022-09-16T21:45:19.559" v="2175" actId="1076"/>
          <ac:spMkLst>
            <pc:docMk/>
            <pc:sldMk cId="1103991254" sldId="13041"/>
            <ac:spMk id="12" creationId="{8AE5524C-DE7C-4A12-9DE2-3CBB19690A90}"/>
          </ac:spMkLst>
        </pc:spChg>
        <pc:spChg chg="add mod">
          <ac:chgData name="Whitfield, Geoffrey P. (CDC/DDNID/NCCDPHP/DNPAO)" userId="84ce870c-3ce6-4bf7-b750-77b339323a9d" providerId="ADAL" clId="{AF37DCDF-A433-4CC6-B4DF-32C89F99267D}" dt="2022-09-16T21:45:47.271" v="2182" actId="1076"/>
          <ac:spMkLst>
            <pc:docMk/>
            <pc:sldMk cId="1103991254" sldId="13041"/>
            <ac:spMk id="13" creationId="{BFF68509-2AB4-4362-915E-BC8F52566F16}"/>
          </ac:spMkLst>
        </pc:spChg>
        <pc:spChg chg="add mod">
          <ac:chgData name="Whitfield, Geoffrey P. (CDC/DDNID/NCCDPHP/DNPAO)" userId="84ce870c-3ce6-4bf7-b750-77b339323a9d" providerId="ADAL" clId="{AF37DCDF-A433-4CC6-B4DF-32C89F99267D}" dt="2022-09-16T21:45:35.169" v="2179" actId="1076"/>
          <ac:spMkLst>
            <pc:docMk/>
            <pc:sldMk cId="1103991254" sldId="13041"/>
            <ac:spMk id="14" creationId="{0EE44727-7013-48D6-BE4A-BAB549CF3EC6}"/>
          </ac:spMkLst>
        </pc:spChg>
        <pc:spChg chg="add del mod">
          <ac:chgData name="Whitfield, Geoffrey P. (CDC/DDNID/NCCDPHP/DNPAO)" userId="84ce870c-3ce6-4bf7-b750-77b339323a9d" providerId="ADAL" clId="{AF37DCDF-A433-4CC6-B4DF-32C89F99267D}" dt="2022-09-16T21:46:49.467" v="2185" actId="478"/>
          <ac:spMkLst>
            <pc:docMk/>
            <pc:sldMk cId="1103991254" sldId="13041"/>
            <ac:spMk id="15" creationId="{7B7821F9-28DE-488D-8C75-FE74CCE46A7E}"/>
          </ac:spMkLst>
        </pc:spChg>
        <pc:spChg chg="add del mod">
          <ac:chgData name="Whitfield, Geoffrey P. (CDC/DDNID/NCCDPHP/DNPAO)" userId="84ce870c-3ce6-4bf7-b750-77b339323a9d" providerId="ADAL" clId="{AF37DCDF-A433-4CC6-B4DF-32C89F99267D}" dt="2022-09-16T21:46:59.661" v="2186" actId="478"/>
          <ac:spMkLst>
            <pc:docMk/>
            <pc:sldMk cId="1103991254" sldId="13041"/>
            <ac:spMk id="16" creationId="{8C6C8ED8-40F0-4454-B18A-11D92AB76193}"/>
          </ac:spMkLst>
        </pc:spChg>
        <pc:picChg chg="add mod">
          <ac:chgData name="Whitfield, Geoffrey P. (CDC/DDNID/NCCDPHP/DNPAO)" userId="84ce870c-3ce6-4bf7-b750-77b339323a9d" providerId="ADAL" clId="{AF37DCDF-A433-4CC6-B4DF-32C89F99267D}" dt="2022-09-16T21:45:40.210" v="2181" actId="1076"/>
          <ac:picMkLst>
            <pc:docMk/>
            <pc:sldMk cId="1103991254" sldId="13041"/>
            <ac:picMk id="4" creationId="{825907C3-AA34-4FBE-A3AA-2F5026695D2E}"/>
          </ac:picMkLst>
        </pc:picChg>
      </pc:sldChg>
      <pc:sldChg chg="new del">
        <pc:chgData name="Whitfield, Geoffrey P. (CDC/DDNID/NCCDPHP/DNPAO)" userId="84ce870c-3ce6-4bf7-b750-77b339323a9d" providerId="ADAL" clId="{AF37DCDF-A433-4CC6-B4DF-32C89F99267D}" dt="2022-09-08T15:00:00.545" v="1059" actId="47"/>
        <pc:sldMkLst>
          <pc:docMk/>
          <pc:sldMk cId="1910027016" sldId="13042"/>
        </pc:sldMkLst>
      </pc:sldChg>
      <pc:sldChg chg="addSp delSp modSp add mod delAnim modNotesTx">
        <pc:chgData name="Whitfield, Geoffrey P. (CDC/DDNID/NCCDPHP/DNPAO)" userId="84ce870c-3ce6-4bf7-b750-77b339323a9d" providerId="ADAL" clId="{AF37DCDF-A433-4CC6-B4DF-32C89F99267D}" dt="2022-09-08T15:06:39.794" v="1150" actId="113"/>
        <pc:sldMkLst>
          <pc:docMk/>
          <pc:sldMk cId="2313893619" sldId="13043"/>
        </pc:sldMkLst>
        <pc:spChg chg="add mod">
          <ac:chgData name="Whitfield, Geoffrey P. (CDC/DDNID/NCCDPHP/DNPAO)" userId="84ce870c-3ce6-4bf7-b750-77b339323a9d" providerId="ADAL" clId="{AF37DCDF-A433-4CC6-B4DF-32C89F99267D}" dt="2022-09-08T15:04:41.919" v="1080" actId="1076"/>
          <ac:spMkLst>
            <pc:docMk/>
            <pc:sldMk cId="2313893619" sldId="13043"/>
            <ac:spMk id="3" creationId="{CB586EAB-67AE-4F6F-8B93-E899C9F2D0FD}"/>
          </ac:spMkLst>
        </pc:spChg>
        <pc:spChg chg="del">
          <ac:chgData name="Whitfield, Geoffrey P. (CDC/DDNID/NCCDPHP/DNPAO)" userId="84ce870c-3ce6-4bf7-b750-77b339323a9d" providerId="ADAL" clId="{AF37DCDF-A433-4CC6-B4DF-32C89F99267D}" dt="2022-09-08T15:00:06.707" v="1061" actId="478"/>
          <ac:spMkLst>
            <pc:docMk/>
            <pc:sldMk cId="2313893619" sldId="13043"/>
            <ac:spMk id="5" creationId="{BBF3CAFB-C37E-4A6E-A480-7FB0FF51C6BE}"/>
          </ac:spMkLst>
        </pc:spChg>
        <pc:spChg chg="del">
          <ac:chgData name="Whitfield, Geoffrey P. (CDC/DDNID/NCCDPHP/DNPAO)" userId="84ce870c-3ce6-4bf7-b750-77b339323a9d" providerId="ADAL" clId="{AF37DCDF-A433-4CC6-B4DF-32C89F99267D}" dt="2022-09-08T15:00:06.707" v="1061" actId="478"/>
          <ac:spMkLst>
            <pc:docMk/>
            <pc:sldMk cId="2313893619" sldId="13043"/>
            <ac:spMk id="6" creationId="{9FC567C6-4F1C-47F7-AF16-FAE31F2FB867}"/>
          </ac:spMkLst>
        </pc:spChg>
        <pc:spChg chg="del">
          <ac:chgData name="Whitfield, Geoffrey P. (CDC/DDNID/NCCDPHP/DNPAO)" userId="84ce870c-3ce6-4bf7-b750-77b339323a9d" providerId="ADAL" clId="{AF37DCDF-A433-4CC6-B4DF-32C89F99267D}" dt="2022-09-08T15:00:06.707" v="1061" actId="478"/>
          <ac:spMkLst>
            <pc:docMk/>
            <pc:sldMk cId="2313893619" sldId="13043"/>
            <ac:spMk id="7" creationId="{C13C5A6B-BF83-46BB-81AD-9BCBB1D728E3}"/>
          </ac:spMkLst>
        </pc:spChg>
        <pc:spChg chg="del">
          <ac:chgData name="Whitfield, Geoffrey P. (CDC/DDNID/NCCDPHP/DNPAO)" userId="84ce870c-3ce6-4bf7-b750-77b339323a9d" providerId="ADAL" clId="{AF37DCDF-A433-4CC6-B4DF-32C89F99267D}" dt="2022-09-08T15:00:06.707" v="1061" actId="478"/>
          <ac:spMkLst>
            <pc:docMk/>
            <pc:sldMk cId="2313893619" sldId="13043"/>
            <ac:spMk id="8" creationId="{0F14AABB-0626-4A85-9021-398B2AA34CEC}"/>
          </ac:spMkLst>
        </pc:spChg>
        <pc:spChg chg="add mod">
          <ac:chgData name="Whitfield, Geoffrey P. (CDC/DDNID/NCCDPHP/DNPAO)" userId="84ce870c-3ce6-4bf7-b750-77b339323a9d" providerId="ADAL" clId="{AF37DCDF-A433-4CC6-B4DF-32C89F99267D}" dt="2022-09-08T15:05:38.762" v="1127" actId="404"/>
          <ac:spMkLst>
            <pc:docMk/>
            <pc:sldMk cId="2313893619" sldId="13043"/>
            <ac:spMk id="10" creationId="{B917F9E9-D584-40C2-AADE-A68275C03FA2}"/>
          </ac:spMkLst>
        </pc:spChg>
        <pc:spChg chg="add mod">
          <ac:chgData name="Whitfield, Geoffrey P. (CDC/DDNID/NCCDPHP/DNPAO)" userId="84ce870c-3ce6-4bf7-b750-77b339323a9d" providerId="ADAL" clId="{AF37DCDF-A433-4CC6-B4DF-32C89F99267D}" dt="2022-09-08T15:04:49.936" v="1082" actId="1076"/>
          <ac:spMkLst>
            <pc:docMk/>
            <pc:sldMk cId="2313893619" sldId="13043"/>
            <ac:spMk id="12" creationId="{CB5388AD-2D18-42F8-9679-5B6778C1F831}"/>
          </ac:spMkLst>
        </pc:spChg>
        <pc:spChg chg="add mod">
          <ac:chgData name="Whitfield, Geoffrey P. (CDC/DDNID/NCCDPHP/DNPAO)" userId="84ce870c-3ce6-4bf7-b750-77b339323a9d" providerId="ADAL" clId="{AF37DCDF-A433-4CC6-B4DF-32C89F99267D}" dt="2022-09-08T15:06:39.794" v="1150" actId="113"/>
          <ac:spMkLst>
            <pc:docMk/>
            <pc:sldMk cId="2313893619" sldId="13043"/>
            <ac:spMk id="14" creationId="{10C29B1F-9E31-46AD-8822-D00F2D32A683}"/>
          </ac:spMkLst>
        </pc:spChg>
        <pc:grpChg chg="add mod">
          <ac:chgData name="Whitfield, Geoffrey P. (CDC/DDNID/NCCDPHP/DNPAO)" userId="84ce870c-3ce6-4bf7-b750-77b339323a9d" providerId="ADAL" clId="{AF37DCDF-A433-4CC6-B4DF-32C89F99267D}" dt="2022-09-08T15:02:35.750" v="1071" actId="1076"/>
          <ac:grpSpMkLst>
            <pc:docMk/>
            <pc:sldMk cId="2313893619" sldId="13043"/>
            <ac:grpSpMk id="2" creationId="{2DD97AFA-12D5-4359-B18F-D24B83BEC515}"/>
          </ac:grpSpMkLst>
        </pc:grpChg>
        <pc:picChg chg="del">
          <ac:chgData name="Whitfield, Geoffrey P. (CDC/DDNID/NCCDPHP/DNPAO)" userId="84ce870c-3ce6-4bf7-b750-77b339323a9d" providerId="ADAL" clId="{AF37DCDF-A433-4CC6-B4DF-32C89F99267D}" dt="2022-09-08T15:00:02.618" v="1060" actId="478"/>
          <ac:picMkLst>
            <pc:docMk/>
            <pc:sldMk cId="2313893619" sldId="13043"/>
            <ac:picMk id="4" creationId="{825907C3-AA34-4FBE-A3AA-2F5026695D2E}"/>
          </ac:picMkLst>
        </pc:picChg>
        <pc:picChg chg="add mod">
          <ac:chgData name="Whitfield, Geoffrey P. (CDC/DDNID/NCCDPHP/DNPAO)" userId="84ce870c-3ce6-4bf7-b750-77b339323a9d" providerId="ADAL" clId="{AF37DCDF-A433-4CC6-B4DF-32C89F99267D}" dt="2022-09-08T15:02:35.750" v="1071" actId="1076"/>
          <ac:picMkLst>
            <pc:docMk/>
            <pc:sldMk cId="2313893619" sldId="13043"/>
            <ac:picMk id="5122" creationId="{C6D243DF-C003-452A-9713-9FB2025DBED3}"/>
          </ac:picMkLst>
        </pc:picChg>
        <pc:picChg chg="add mod">
          <ac:chgData name="Whitfield, Geoffrey P. (CDC/DDNID/NCCDPHP/DNPAO)" userId="84ce870c-3ce6-4bf7-b750-77b339323a9d" providerId="ADAL" clId="{AF37DCDF-A433-4CC6-B4DF-32C89F99267D}" dt="2022-09-08T15:02:35.750" v="1071" actId="1076"/>
          <ac:picMkLst>
            <pc:docMk/>
            <pc:sldMk cId="2313893619" sldId="13043"/>
            <ac:picMk id="5124" creationId="{1309CBE3-8FA9-456D-BD8D-45251D6471B2}"/>
          </ac:picMkLst>
        </pc:picChg>
      </pc:sldChg>
      <pc:sldChg chg="addSp delSp modSp add mod modAnim modNotesTx">
        <pc:chgData name="Whitfield, Geoffrey P. (CDC/DDNID/NCCDPHP/DNPAO)" userId="84ce870c-3ce6-4bf7-b750-77b339323a9d" providerId="ADAL" clId="{AF37DCDF-A433-4CC6-B4DF-32C89F99267D}" dt="2022-09-08T15:30:14.828" v="1198"/>
        <pc:sldMkLst>
          <pc:docMk/>
          <pc:sldMk cId="3874380091" sldId="13044"/>
        </pc:sldMkLst>
        <pc:spChg chg="del">
          <ac:chgData name="Whitfield, Geoffrey P. (CDC/DDNID/NCCDPHP/DNPAO)" userId="84ce870c-3ce6-4bf7-b750-77b339323a9d" providerId="ADAL" clId="{AF37DCDF-A433-4CC6-B4DF-32C89F99267D}" dt="2022-09-08T15:11:56.251" v="1174" actId="478"/>
          <ac:spMkLst>
            <pc:docMk/>
            <pc:sldMk cId="3874380091" sldId="13044"/>
            <ac:spMk id="3" creationId="{CB586EAB-67AE-4F6F-8B93-E899C9F2D0FD}"/>
          </ac:spMkLst>
        </pc:spChg>
        <pc:spChg chg="add mod">
          <ac:chgData name="Whitfield, Geoffrey P. (CDC/DDNID/NCCDPHP/DNPAO)" userId="84ce870c-3ce6-4bf7-b750-77b339323a9d" providerId="ADAL" clId="{AF37DCDF-A433-4CC6-B4DF-32C89F99267D}" dt="2022-09-08T15:15:25.959" v="1194" actId="14100"/>
          <ac:spMkLst>
            <pc:docMk/>
            <pc:sldMk cId="3874380091" sldId="13044"/>
            <ac:spMk id="6" creationId="{1270FEF3-FB34-4AE2-A4EC-F16C48F6ADA9}"/>
          </ac:spMkLst>
        </pc:spChg>
        <pc:spChg chg="mod">
          <ac:chgData name="Whitfield, Geoffrey P. (CDC/DDNID/NCCDPHP/DNPAO)" userId="84ce870c-3ce6-4bf7-b750-77b339323a9d" providerId="ADAL" clId="{AF37DCDF-A433-4CC6-B4DF-32C89F99267D}" dt="2022-09-08T15:11:49.224" v="1172" actId="20577"/>
          <ac:spMkLst>
            <pc:docMk/>
            <pc:sldMk cId="3874380091" sldId="13044"/>
            <ac:spMk id="9" creationId="{8B821CE6-C5F0-4F0F-9C13-A00DC4E71A9C}"/>
          </ac:spMkLst>
        </pc:spChg>
        <pc:spChg chg="del">
          <ac:chgData name="Whitfield, Geoffrey P. (CDC/DDNID/NCCDPHP/DNPAO)" userId="84ce870c-3ce6-4bf7-b750-77b339323a9d" providerId="ADAL" clId="{AF37DCDF-A433-4CC6-B4DF-32C89F99267D}" dt="2022-09-08T15:11:56.251" v="1174" actId="478"/>
          <ac:spMkLst>
            <pc:docMk/>
            <pc:sldMk cId="3874380091" sldId="13044"/>
            <ac:spMk id="10" creationId="{B917F9E9-D584-40C2-AADE-A68275C03FA2}"/>
          </ac:spMkLst>
        </pc:spChg>
        <pc:spChg chg="del">
          <ac:chgData name="Whitfield, Geoffrey P. (CDC/DDNID/NCCDPHP/DNPAO)" userId="84ce870c-3ce6-4bf7-b750-77b339323a9d" providerId="ADAL" clId="{AF37DCDF-A433-4CC6-B4DF-32C89F99267D}" dt="2022-09-08T15:11:56.251" v="1174" actId="478"/>
          <ac:spMkLst>
            <pc:docMk/>
            <pc:sldMk cId="3874380091" sldId="13044"/>
            <ac:spMk id="12" creationId="{CB5388AD-2D18-42F8-9679-5B6778C1F831}"/>
          </ac:spMkLst>
        </pc:spChg>
        <pc:spChg chg="add mod">
          <ac:chgData name="Whitfield, Geoffrey P. (CDC/DDNID/NCCDPHP/DNPAO)" userId="84ce870c-3ce6-4bf7-b750-77b339323a9d" providerId="ADAL" clId="{AF37DCDF-A433-4CC6-B4DF-32C89F99267D}" dt="2022-09-08T15:14:54.863" v="1191" actId="1076"/>
          <ac:spMkLst>
            <pc:docMk/>
            <pc:sldMk cId="3874380091" sldId="13044"/>
            <ac:spMk id="13" creationId="{5DD12E7F-5D6F-4DB5-9904-E631EEF293D4}"/>
          </ac:spMkLst>
        </pc:spChg>
        <pc:spChg chg="del">
          <ac:chgData name="Whitfield, Geoffrey P. (CDC/DDNID/NCCDPHP/DNPAO)" userId="84ce870c-3ce6-4bf7-b750-77b339323a9d" providerId="ADAL" clId="{AF37DCDF-A433-4CC6-B4DF-32C89F99267D}" dt="2022-09-08T15:11:56.251" v="1174" actId="478"/>
          <ac:spMkLst>
            <pc:docMk/>
            <pc:sldMk cId="3874380091" sldId="13044"/>
            <ac:spMk id="14" creationId="{10C29B1F-9E31-46AD-8822-D00F2D32A683}"/>
          </ac:spMkLst>
        </pc:spChg>
        <pc:grpChg chg="del">
          <ac:chgData name="Whitfield, Geoffrey P. (CDC/DDNID/NCCDPHP/DNPAO)" userId="84ce870c-3ce6-4bf7-b750-77b339323a9d" providerId="ADAL" clId="{AF37DCDF-A433-4CC6-B4DF-32C89F99267D}" dt="2022-09-08T15:11:51.327" v="1173" actId="478"/>
          <ac:grpSpMkLst>
            <pc:docMk/>
            <pc:sldMk cId="3874380091" sldId="13044"/>
            <ac:grpSpMk id="2" creationId="{2DD97AFA-12D5-4359-B18F-D24B83BEC515}"/>
          </ac:grpSpMkLst>
        </pc:grpChg>
        <pc:picChg chg="add mod modCrop">
          <ac:chgData name="Whitfield, Geoffrey P. (CDC/DDNID/NCCDPHP/DNPAO)" userId="84ce870c-3ce6-4bf7-b750-77b339323a9d" providerId="ADAL" clId="{AF37DCDF-A433-4CC6-B4DF-32C89F99267D}" dt="2022-09-08T15:15:05.463" v="1192" actId="732"/>
          <ac:picMkLst>
            <pc:docMk/>
            <pc:sldMk cId="3874380091" sldId="13044"/>
            <ac:picMk id="5" creationId="{7EC53962-92AC-4535-AEA2-E2979E737141}"/>
          </ac:picMkLst>
        </pc:picChg>
        <pc:picChg chg="add mod">
          <ac:chgData name="Whitfield, Geoffrey P. (CDC/DDNID/NCCDPHP/DNPAO)" userId="84ce870c-3ce6-4bf7-b750-77b339323a9d" providerId="ADAL" clId="{AF37DCDF-A433-4CC6-B4DF-32C89F99267D}" dt="2022-09-08T15:16:21.538" v="1197" actId="14100"/>
          <ac:picMkLst>
            <pc:docMk/>
            <pc:sldMk cId="3874380091" sldId="13044"/>
            <ac:picMk id="8" creationId="{B303E8D2-8597-41A9-85CC-304406949809}"/>
          </ac:picMkLst>
        </pc:picChg>
      </pc:sldChg>
      <pc:sldChg chg="addSp delSp modSp add mod modClrScheme delAnim chgLayout modNotesTx">
        <pc:chgData name="Whitfield, Geoffrey P. (CDC/DDNID/NCCDPHP/DNPAO)" userId="84ce870c-3ce6-4bf7-b750-77b339323a9d" providerId="ADAL" clId="{AF37DCDF-A433-4CC6-B4DF-32C89F99267D}" dt="2022-09-08T15:36:03.264" v="1633" actId="20577"/>
        <pc:sldMkLst>
          <pc:docMk/>
          <pc:sldMk cId="3958695751" sldId="13045"/>
        </pc:sldMkLst>
        <pc:spChg chg="add del mod ord">
          <ac:chgData name="Whitfield, Geoffrey P. (CDC/DDNID/NCCDPHP/DNPAO)" userId="84ce870c-3ce6-4bf7-b750-77b339323a9d" providerId="ADAL" clId="{AF37DCDF-A433-4CC6-B4DF-32C89F99267D}" dt="2022-09-08T15:30:41.632" v="1202" actId="478"/>
          <ac:spMkLst>
            <pc:docMk/>
            <pc:sldMk cId="3958695751" sldId="13045"/>
            <ac:spMk id="2" creationId="{4F64580C-BED0-411B-807F-0BCFE645AFFE}"/>
          </ac:spMkLst>
        </pc:spChg>
        <pc:spChg chg="add mod ord">
          <ac:chgData name="Whitfield, Geoffrey P. (CDC/DDNID/NCCDPHP/DNPAO)" userId="84ce870c-3ce6-4bf7-b750-77b339323a9d" providerId="ADAL" clId="{AF37DCDF-A433-4CC6-B4DF-32C89F99267D}" dt="2022-09-08T15:34:14.322" v="1516" actId="15"/>
          <ac:spMkLst>
            <pc:docMk/>
            <pc:sldMk cId="3958695751" sldId="13045"/>
            <ac:spMk id="3" creationId="{FA2F7186-11B9-4137-B4D4-0AF5A64FC684}"/>
          </ac:spMkLst>
        </pc:spChg>
        <pc:spChg chg="del">
          <ac:chgData name="Whitfield, Geoffrey P. (CDC/DDNID/NCCDPHP/DNPAO)" userId="84ce870c-3ce6-4bf7-b750-77b339323a9d" providerId="ADAL" clId="{AF37DCDF-A433-4CC6-B4DF-32C89F99267D}" dt="2022-09-08T15:30:31.070" v="1200" actId="478"/>
          <ac:spMkLst>
            <pc:docMk/>
            <pc:sldMk cId="3958695751" sldId="13045"/>
            <ac:spMk id="6" creationId="{1270FEF3-FB34-4AE2-A4EC-F16C48F6ADA9}"/>
          </ac:spMkLst>
        </pc:spChg>
        <pc:spChg chg="mod">
          <ac:chgData name="Whitfield, Geoffrey P. (CDC/DDNID/NCCDPHP/DNPAO)" userId="84ce870c-3ce6-4bf7-b750-77b339323a9d" providerId="ADAL" clId="{AF37DCDF-A433-4CC6-B4DF-32C89F99267D}" dt="2022-09-08T15:36:03.264" v="1633" actId="20577"/>
          <ac:spMkLst>
            <pc:docMk/>
            <pc:sldMk cId="3958695751" sldId="13045"/>
            <ac:spMk id="9" creationId="{8B821CE6-C5F0-4F0F-9C13-A00DC4E71A9C}"/>
          </ac:spMkLst>
        </pc:spChg>
        <pc:spChg chg="del">
          <ac:chgData name="Whitfield, Geoffrey P. (CDC/DDNID/NCCDPHP/DNPAO)" userId="84ce870c-3ce6-4bf7-b750-77b339323a9d" providerId="ADAL" clId="{AF37DCDF-A433-4CC6-B4DF-32C89F99267D}" dt="2022-09-08T15:30:31.070" v="1200" actId="478"/>
          <ac:spMkLst>
            <pc:docMk/>
            <pc:sldMk cId="3958695751" sldId="13045"/>
            <ac:spMk id="13" creationId="{5DD12E7F-5D6F-4DB5-9904-E631EEF293D4}"/>
          </ac:spMkLst>
        </pc:spChg>
        <pc:picChg chg="del">
          <ac:chgData name="Whitfield, Geoffrey P. (CDC/DDNID/NCCDPHP/DNPAO)" userId="84ce870c-3ce6-4bf7-b750-77b339323a9d" providerId="ADAL" clId="{AF37DCDF-A433-4CC6-B4DF-32C89F99267D}" dt="2022-09-08T15:30:31.070" v="1200" actId="478"/>
          <ac:picMkLst>
            <pc:docMk/>
            <pc:sldMk cId="3958695751" sldId="13045"/>
            <ac:picMk id="5" creationId="{7EC53962-92AC-4535-AEA2-E2979E737141}"/>
          </ac:picMkLst>
        </pc:picChg>
        <pc:picChg chg="del">
          <ac:chgData name="Whitfield, Geoffrey P. (CDC/DDNID/NCCDPHP/DNPAO)" userId="84ce870c-3ce6-4bf7-b750-77b339323a9d" providerId="ADAL" clId="{AF37DCDF-A433-4CC6-B4DF-32C89F99267D}" dt="2022-09-08T15:30:31.070" v="1200" actId="478"/>
          <ac:picMkLst>
            <pc:docMk/>
            <pc:sldMk cId="3958695751" sldId="13045"/>
            <ac:picMk id="8" creationId="{B303E8D2-8597-41A9-85CC-304406949809}"/>
          </ac:picMkLst>
        </pc:picChg>
      </pc:sldChg>
      <pc:sldChg chg="addSp delSp modSp add mod modAnim modNotesTx">
        <pc:chgData name="Whitfield, Geoffrey P. (CDC/DDNID/NCCDPHP/DNPAO)" userId="84ce870c-3ce6-4bf7-b750-77b339323a9d" providerId="ADAL" clId="{AF37DCDF-A433-4CC6-B4DF-32C89F99267D}" dt="2022-09-08T15:40:47.879" v="1671"/>
        <pc:sldMkLst>
          <pc:docMk/>
          <pc:sldMk cId="1569054263" sldId="13046"/>
        </pc:sldMkLst>
        <pc:spChg chg="del">
          <ac:chgData name="Whitfield, Geoffrey P. (CDC/DDNID/NCCDPHP/DNPAO)" userId="84ce870c-3ce6-4bf7-b750-77b339323a9d" providerId="ADAL" clId="{AF37DCDF-A433-4CC6-B4DF-32C89F99267D}" dt="2022-09-08T15:36:13.139" v="1640" actId="478"/>
          <ac:spMkLst>
            <pc:docMk/>
            <pc:sldMk cId="1569054263" sldId="13046"/>
            <ac:spMk id="3" creationId="{FA2F7186-11B9-4137-B4D4-0AF5A64FC684}"/>
          </ac:spMkLst>
        </pc:spChg>
        <pc:spChg chg="add del mod">
          <ac:chgData name="Whitfield, Geoffrey P. (CDC/DDNID/NCCDPHP/DNPAO)" userId="84ce870c-3ce6-4bf7-b750-77b339323a9d" providerId="ADAL" clId="{AF37DCDF-A433-4CC6-B4DF-32C89F99267D}" dt="2022-09-08T15:36:45.807" v="1643" actId="478"/>
          <ac:spMkLst>
            <pc:docMk/>
            <pc:sldMk cId="1569054263" sldId="13046"/>
            <ac:spMk id="4" creationId="{95F123ED-7786-4A04-BDF4-EF7809946B50}"/>
          </ac:spMkLst>
        </pc:spChg>
        <pc:spChg chg="mod">
          <ac:chgData name="Whitfield, Geoffrey P. (CDC/DDNID/NCCDPHP/DNPAO)" userId="84ce870c-3ce6-4bf7-b750-77b339323a9d" providerId="ADAL" clId="{AF37DCDF-A433-4CC6-B4DF-32C89F99267D}" dt="2022-09-08T15:36:09.305" v="1639" actId="20577"/>
          <ac:spMkLst>
            <pc:docMk/>
            <pc:sldMk cId="1569054263" sldId="13046"/>
            <ac:spMk id="9" creationId="{8B821CE6-C5F0-4F0F-9C13-A00DC4E71A9C}"/>
          </ac:spMkLst>
        </pc:spChg>
        <pc:spChg chg="add mod">
          <ac:chgData name="Whitfield, Geoffrey P. (CDC/DDNID/NCCDPHP/DNPAO)" userId="84ce870c-3ce6-4bf7-b750-77b339323a9d" providerId="ADAL" clId="{AF37DCDF-A433-4CC6-B4DF-32C89F99267D}" dt="2022-09-08T15:38:39.290" v="1653" actId="1076"/>
          <ac:spMkLst>
            <pc:docMk/>
            <pc:sldMk cId="1569054263" sldId="13046"/>
            <ac:spMk id="10" creationId="{0B12F708-D516-4C7A-B4FA-215708D0F79A}"/>
          </ac:spMkLst>
        </pc:spChg>
        <pc:spChg chg="add mod">
          <ac:chgData name="Whitfield, Geoffrey P. (CDC/DDNID/NCCDPHP/DNPAO)" userId="84ce870c-3ce6-4bf7-b750-77b339323a9d" providerId="ADAL" clId="{AF37DCDF-A433-4CC6-B4DF-32C89F99267D}" dt="2022-09-08T15:39:04.322" v="1659" actId="14100"/>
          <ac:spMkLst>
            <pc:docMk/>
            <pc:sldMk cId="1569054263" sldId="13046"/>
            <ac:spMk id="11" creationId="{0C4B84E0-40CB-4AEB-85AA-52919C97BC20}"/>
          </ac:spMkLst>
        </pc:spChg>
        <pc:spChg chg="add mod">
          <ac:chgData name="Whitfield, Geoffrey P. (CDC/DDNID/NCCDPHP/DNPAO)" userId="84ce870c-3ce6-4bf7-b750-77b339323a9d" providerId="ADAL" clId="{AF37DCDF-A433-4CC6-B4DF-32C89F99267D}" dt="2022-09-08T15:40:04.185" v="1668" actId="14100"/>
          <ac:spMkLst>
            <pc:docMk/>
            <pc:sldMk cId="1569054263" sldId="13046"/>
            <ac:spMk id="12" creationId="{D07B564F-5643-435F-86B6-75B92FC2EB04}"/>
          </ac:spMkLst>
        </pc:spChg>
        <pc:picChg chg="add mod">
          <ac:chgData name="Whitfield, Geoffrey P. (CDC/DDNID/NCCDPHP/DNPAO)" userId="84ce870c-3ce6-4bf7-b750-77b339323a9d" providerId="ADAL" clId="{AF37DCDF-A433-4CC6-B4DF-32C89F99267D}" dt="2022-09-08T15:37:19.026" v="1646" actId="14100"/>
          <ac:picMkLst>
            <pc:docMk/>
            <pc:sldMk cId="1569054263" sldId="13046"/>
            <ac:picMk id="6" creationId="{A6848D54-C633-4DDD-8E45-545D9B5775D1}"/>
          </ac:picMkLst>
        </pc:picChg>
        <pc:picChg chg="add mod">
          <ac:chgData name="Whitfield, Geoffrey P. (CDC/DDNID/NCCDPHP/DNPAO)" userId="84ce870c-3ce6-4bf7-b750-77b339323a9d" providerId="ADAL" clId="{AF37DCDF-A433-4CC6-B4DF-32C89F99267D}" dt="2022-09-08T15:37:42.745" v="1648" actId="1076"/>
          <ac:picMkLst>
            <pc:docMk/>
            <pc:sldMk cId="1569054263" sldId="13046"/>
            <ac:picMk id="8" creationId="{185C5646-53AA-4A4D-ADBD-7219A75FB6CE}"/>
          </ac:picMkLst>
        </pc:picChg>
      </pc:sldChg>
      <pc:sldChg chg="addSp delSp modSp new del mod">
        <pc:chgData name="Whitfield, Geoffrey P. (CDC/DDNID/NCCDPHP/DNPAO)" userId="84ce870c-3ce6-4bf7-b750-77b339323a9d" providerId="ADAL" clId="{AF37DCDF-A433-4CC6-B4DF-32C89F99267D}" dt="2022-09-08T15:42:51.845" v="1678" actId="47"/>
        <pc:sldMkLst>
          <pc:docMk/>
          <pc:sldMk cId="709875708" sldId="13047"/>
        </pc:sldMkLst>
        <pc:spChg chg="add mod">
          <ac:chgData name="Whitfield, Geoffrey P. (CDC/DDNID/NCCDPHP/DNPAO)" userId="84ce870c-3ce6-4bf7-b750-77b339323a9d" providerId="ADAL" clId="{AF37DCDF-A433-4CC6-B4DF-32C89F99267D}" dt="2022-09-08T15:42:08.622" v="1674"/>
          <ac:spMkLst>
            <pc:docMk/>
            <pc:sldMk cId="709875708" sldId="13047"/>
            <ac:spMk id="6" creationId="{D7FD185E-E5EE-4B4B-B355-E40D6BF8212E}"/>
          </ac:spMkLst>
        </pc:spChg>
        <pc:spChg chg="add mod">
          <ac:chgData name="Whitfield, Geoffrey P. (CDC/DDNID/NCCDPHP/DNPAO)" userId="84ce870c-3ce6-4bf7-b750-77b339323a9d" providerId="ADAL" clId="{AF37DCDF-A433-4CC6-B4DF-32C89F99267D}" dt="2022-09-08T15:42:08.622" v="1674"/>
          <ac:spMkLst>
            <pc:docMk/>
            <pc:sldMk cId="709875708" sldId="13047"/>
            <ac:spMk id="8" creationId="{5CCC99F9-6E09-400C-832F-19D9C7C802FF}"/>
          </ac:spMkLst>
        </pc:spChg>
        <pc:spChg chg="add mod">
          <ac:chgData name="Whitfield, Geoffrey P. (CDC/DDNID/NCCDPHP/DNPAO)" userId="84ce870c-3ce6-4bf7-b750-77b339323a9d" providerId="ADAL" clId="{AF37DCDF-A433-4CC6-B4DF-32C89F99267D}" dt="2022-09-08T15:42:08.622" v="1674"/>
          <ac:spMkLst>
            <pc:docMk/>
            <pc:sldMk cId="709875708" sldId="13047"/>
            <ac:spMk id="10" creationId="{79135BB3-7896-4D2F-8B1E-E14D5D1F74B6}"/>
          </ac:spMkLst>
        </pc:spChg>
        <pc:spChg chg="add mod">
          <ac:chgData name="Whitfield, Geoffrey P. (CDC/DDNID/NCCDPHP/DNPAO)" userId="84ce870c-3ce6-4bf7-b750-77b339323a9d" providerId="ADAL" clId="{AF37DCDF-A433-4CC6-B4DF-32C89F99267D}" dt="2022-09-08T15:42:08.622" v="1674"/>
          <ac:spMkLst>
            <pc:docMk/>
            <pc:sldMk cId="709875708" sldId="13047"/>
            <ac:spMk id="11" creationId="{68113C74-2BE6-448B-BECD-EBA548B54228}"/>
          </ac:spMkLst>
        </pc:spChg>
        <pc:spChg chg="add mod">
          <ac:chgData name="Whitfield, Geoffrey P. (CDC/DDNID/NCCDPHP/DNPAO)" userId="84ce870c-3ce6-4bf7-b750-77b339323a9d" providerId="ADAL" clId="{AF37DCDF-A433-4CC6-B4DF-32C89F99267D}" dt="2022-09-08T15:42:08.622" v="1674"/>
          <ac:spMkLst>
            <pc:docMk/>
            <pc:sldMk cId="709875708" sldId="13047"/>
            <ac:spMk id="12" creationId="{E4851380-4A17-486A-8A97-17ADB2E36FED}"/>
          </ac:spMkLst>
        </pc:spChg>
        <pc:spChg chg="add mod">
          <ac:chgData name="Whitfield, Geoffrey P. (CDC/DDNID/NCCDPHP/DNPAO)" userId="84ce870c-3ce6-4bf7-b750-77b339323a9d" providerId="ADAL" clId="{AF37DCDF-A433-4CC6-B4DF-32C89F99267D}" dt="2022-09-08T15:42:08.622" v="1674"/>
          <ac:spMkLst>
            <pc:docMk/>
            <pc:sldMk cId="709875708" sldId="13047"/>
            <ac:spMk id="13" creationId="{F45A99A9-6634-42AD-8082-E638D9615060}"/>
          </ac:spMkLst>
        </pc:spChg>
        <pc:grpChg chg="add mod">
          <ac:chgData name="Whitfield, Geoffrey P. (CDC/DDNID/NCCDPHP/DNPAO)" userId="84ce870c-3ce6-4bf7-b750-77b339323a9d" providerId="ADAL" clId="{AF37DCDF-A433-4CC6-B4DF-32C89F99267D}" dt="2022-09-08T15:42:08.622" v="1674"/>
          <ac:grpSpMkLst>
            <pc:docMk/>
            <pc:sldMk cId="709875708" sldId="13047"/>
            <ac:grpSpMk id="4" creationId="{F414D5BB-B917-4162-87AB-878305450D76}"/>
          </ac:grpSpMkLst>
        </pc:grpChg>
        <pc:grpChg chg="add mod">
          <ac:chgData name="Whitfield, Geoffrey P. (CDC/DDNID/NCCDPHP/DNPAO)" userId="84ce870c-3ce6-4bf7-b750-77b339323a9d" providerId="ADAL" clId="{AF37DCDF-A433-4CC6-B4DF-32C89F99267D}" dt="2022-09-08T15:42:08.622" v="1674"/>
          <ac:grpSpMkLst>
            <pc:docMk/>
            <pc:sldMk cId="709875708" sldId="13047"/>
            <ac:grpSpMk id="5" creationId="{CAF14FDB-3134-42C3-8CAF-5672780385DC}"/>
          </ac:grpSpMkLst>
        </pc:grpChg>
        <pc:grpChg chg="add mod">
          <ac:chgData name="Whitfield, Geoffrey P. (CDC/DDNID/NCCDPHP/DNPAO)" userId="84ce870c-3ce6-4bf7-b750-77b339323a9d" providerId="ADAL" clId="{AF37DCDF-A433-4CC6-B4DF-32C89F99267D}" dt="2022-09-08T15:42:08.622" v="1674"/>
          <ac:grpSpMkLst>
            <pc:docMk/>
            <pc:sldMk cId="709875708" sldId="13047"/>
            <ac:grpSpMk id="7" creationId="{94C8E335-C034-43AC-96DB-6A47536A0B73}"/>
          </ac:grpSpMkLst>
        </pc:grpChg>
        <pc:graphicFrameChg chg="add mod">
          <ac:chgData name="Whitfield, Geoffrey P. (CDC/DDNID/NCCDPHP/DNPAO)" userId="84ce870c-3ce6-4bf7-b750-77b339323a9d" providerId="ADAL" clId="{AF37DCDF-A433-4CC6-B4DF-32C89F99267D}" dt="2022-09-08T15:42:08.622" v="1674"/>
          <ac:graphicFrameMkLst>
            <pc:docMk/>
            <pc:sldMk cId="709875708" sldId="13047"/>
            <ac:graphicFrameMk id="9" creationId="{84C13C61-945A-4710-95FD-BA8F039CDF28}"/>
          </ac:graphicFrameMkLst>
        </pc:graphicFrameChg>
        <pc:picChg chg="add del">
          <ac:chgData name="Whitfield, Geoffrey P. (CDC/DDNID/NCCDPHP/DNPAO)" userId="84ce870c-3ce6-4bf7-b750-77b339323a9d" providerId="ADAL" clId="{AF37DCDF-A433-4CC6-B4DF-32C89F99267D}" dt="2022-09-08T15:42:44.774" v="1676" actId="478"/>
          <ac:picMkLst>
            <pc:docMk/>
            <pc:sldMk cId="709875708" sldId="13047"/>
            <ac:picMk id="14" creationId="{B15AAC52-B722-45BE-B889-7D165EA32C4B}"/>
          </ac:picMkLst>
        </pc:picChg>
      </pc:sldChg>
      <pc:sldChg chg="addSp delSp modSp add mod delAnim modNotesTx">
        <pc:chgData name="Whitfield, Geoffrey P. (CDC/DDNID/NCCDPHP/DNPAO)" userId="84ce870c-3ce6-4bf7-b750-77b339323a9d" providerId="ADAL" clId="{AF37DCDF-A433-4CC6-B4DF-32C89F99267D}" dt="2022-09-08T15:45:12.405" v="1684"/>
        <pc:sldMkLst>
          <pc:docMk/>
          <pc:sldMk cId="3900954059" sldId="13048"/>
        </pc:sldMkLst>
        <pc:spChg chg="del">
          <ac:chgData name="Whitfield, Geoffrey P. (CDC/DDNID/NCCDPHP/DNPAO)" userId="84ce870c-3ce6-4bf7-b750-77b339323a9d" providerId="ADAL" clId="{AF37DCDF-A433-4CC6-B4DF-32C89F99267D}" dt="2022-09-08T15:42:57.925" v="1679" actId="478"/>
          <ac:spMkLst>
            <pc:docMk/>
            <pc:sldMk cId="3900954059" sldId="13048"/>
            <ac:spMk id="10" creationId="{0B12F708-D516-4C7A-B4FA-215708D0F79A}"/>
          </ac:spMkLst>
        </pc:spChg>
        <pc:spChg chg="del">
          <ac:chgData name="Whitfield, Geoffrey P. (CDC/DDNID/NCCDPHP/DNPAO)" userId="84ce870c-3ce6-4bf7-b750-77b339323a9d" providerId="ADAL" clId="{AF37DCDF-A433-4CC6-B4DF-32C89F99267D}" dt="2022-09-08T15:42:57.925" v="1679" actId="478"/>
          <ac:spMkLst>
            <pc:docMk/>
            <pc:sldMk cId="3900954059" sldId="13048"/>
            <ac:spMk id="11" creationId="{0C4B84E0-40CB-4AEB-85AA-52919C97BC20}"/>
          </ac:spMkLst>
        </pc:spChg>
        <pc:spChg chg="del">
          <ac:chgData name="Whitfield, Geoffrey P. (CDC/DDNID/NCCDPHP/DNPAO)" userId="84ce870c-3ce6-4bf7-b750-77b339323a9d" providerId="ADAL" clId="{AF37DCDF-A433-4CC6-B4DF-32C89F99267D}" dt="2022-09-08T15:42:57.925" v="1679" actId="478"/>
          <ac:spMkLst>
            <pc:docMk/>
            <pc:sldMk cId="3900954059" sldId="13048"/>
            <ac:spMk id="12" creationId="{D07B564F-5643-435F-86B6-75B92FC2EB04}"/>
          </ac:spMkLst>
        </pc:spChg>
        <pc:picChg chg="add mod">
          <ac:chgData name="Whitfield, Geoffrey P. (CDC/DDNID/NCCDPHP/DNPAO)" userId="84ce870c-3ce6-4bf7-b750-77b339323a9d" providerId="ADAL" clId="{AF37DCDF-A433-4CC6-B4DF-32C89F99267D}" dt="2022-09-08T15:44:00.413" v="1682" actId="1076"/>
          <ac:picMkLst>
            <pc:docMk/>
            <pc:sldMk cId="3900954059" sldId="13048"/>
            <ac:picMk id="3" creationId="{86463BE2-A6AA-4419-B962-233AC31F4F1D}"/>
          </ac:picMkLst>
        </pc:picChg>
        <pc:picChg chg="del">
          <ac:chgData name="Whitfield, Geoffrey P. (CDC/DDNID/NCCDPHP/DNPAO)" userId="84ce870c-3ce6-4bf7-b750-77b339323a9d" providerId="ADAL" clId="{AF37DCDF-A433-4CC6-B4DF-32C89F99267D}" dt="2022-09-08T15:42:57.925" v="1679" actId="478"/>
          <ac:picMkLst>
            <pc:docMk/>
            <pc:sldMk cId="3900954059" sldId="13048"/>
            <ac:picMk id="6" creationId="{A6848D54-C633-4DDD-8E45-545D9B5775D1}"/>
          </ac:picMkLst>
        </pc:picChg>
        <pc:picChg chg="del">
          <ac:chgData name="Whitfield, Geoffrey P. (CDC/DDNID/NCCDPHP/DNPAO)" userId="84ce870c-3ce6-4bf7-b750-77b339323a9d" providerId="ADAL" clId="{AF37DCDF-A433-4CC6-B4DF-32C89F99267D}" dt="2022-09-08T15:42:57.925" v="1679" actId="478"/>
          <ac:picMkLst>
            <pc:docMk/>
            <pc:sldMk cId="3900954059" sldId="13048"/>
            <ac:picMk id="8" creationId="{185C5646-53AA-4A4D-ADBD-7219A75FB6CE}"/>
          </ac:picMkLst>
        </pc:picChg>
      </pc:sldChg>
      <pc:sldChg chg="modSp add mod">
        <pc:chgData name="Whitfield, Geoffrey P. (CDC/DDNID/NCCDPHP/DNPAO)" userId="84ce870c-3ce6-4bf7-b750-77b339323a9d" providerId="ADAL" clId="{AF37DCDF-A433-4CC6-B4DF-32C89F99267D}" dt="2022-09-08T18:33:08.193" v="1724" actId="5793"/>
        <pc:sldMkLst>
          <pc:docMk/>
          <pc:sldMk cId="302213558" sldId="13049"/>
        </pc:sldMkLst>
        <pc:spChg chg="mod">
          <ac:chgData name="Whitfield, Geoffrey P. (CDC/DDNID/NCCDPHP/DNPAO)" userId="84ce870c-3ce6-4bf7-b750-77b339323a9d" providerId="ADAL" clId="{AF37DCDF-A433-4CC6-B4DF-32C89F99267D}" dt="2022-09-08T18:33:08.193" v="1724" actId="5793"/>
          <ac:spMkLst>
            <pc:docMk/>
            <pc:sldMk cId="302213558" sldId="13049"/>
            <ac:spMk id="2" creationId="{1E7611B4-02D5-42A8-9334-CB3A4874289C}"/>
          </ac:spMkLst>
        </pc:spChg>
      </pc:sldChg>
      <pc:sldChg chg="addSp delSp modSp new mod modClrScheme chgLayout">
        <pc:chgData name="Whitfield, Geoffrey P. (CDC/DDNID/NCCDPHP/DNPAO)" userId="84ce870c-3ce6-4bf7-b750-77b339323a9d" providerId="ADAL" clId="{AF37DCDF-A433-4CC6-B4DF-32C89F99267D}" dt="2022-09-08T18:34:36.021" v="1787" actId="20577"/>
        <pc:sldMkLst>
          <pc:docMk/>
          <pc:sldMk cId="4056912093" sldId="13050"/>
        </pc:sldMkLst>
        <pc:spChg chg="del mod ord">
          <ac:chgData name="Whitfield, Geoffrey P. (CDC/DDNID/NCCDPHP/DNPAO)" userId="84ce870c-3ce6-4bf7-b750-77b339323a9d" providerId="ADAL" clId="{AF37DCDF-A433-4CC6-B4DF-32C89F99267D}" dt="2022-09-08T18:33:18.378" v="1726" actId="700"/>
          <ac:spMkLst>
            <pc:docMk/>
            <pc:sldMk cId="4056912093" sldId="13050"/>
            <ac:spMk id="2" creationId="{78D801E0-8E33-4DA0-B220-A9FAAD751EA1}"/>
          </ac:spMkLst>
        </pc:spChg>
        <pc:spChg chg="del mod ord">
          <ac:chgData name="Whitfield, Geoffrey P. (CDC/DDNID/NCCDPHP/DNPAO)" userId="84ce870c-3ce6-4bf7-b750-77b339323a9d" providerId="ADAL" clId="{AF37DCDF-A433-4CC6-B4DF-32C89F99267D}" dt="2022-09-08T18:33:18.378" v="1726" actId="700"/>
          <ac:spMkLst>
            <pc:docMk/>
            <pc:sldMk cId="4056912093" sldId="13050"/>
            <ac:spMk id="3" creationId="{8CD73D0D-99FF-4E1D-9880-9C962BB7A346}"/>
          </ac:spMkLst>
        </pc:spChg>
        <pc:spChg chg="add del mod ord">
          <ac:chgData name="Whitfield, Geoffrey P. (CDC/DDNID/NCCDPHP/DNPAO)" userId="84ce870c-3ce6-4bf7-b750-77b339323a9d" providerId="ADAL" clId="{AF37DCDF-A433-4CC6-B4DF-32C89F99267D}" dt="2022-09-08T18:33:55.611" v="1731" actId="700"/>
          <ac:spMkLst>
            <pc:docMk/>
            <pc:sldMk cId="4056912093" sldId="13050"/>
            <ac:spMk id="4" creationId="{5ED43DAE-43AE-48E7-8C1E-05CA63C8C6B3}"/>
          </ac:spMkLst>
        </pc:spChg>
        <pc:spChg chg="add del mod ord">
          <ac:chgData name="Whitfield, Geoffrey P. (CDC/DDNID/NCCDPHP/DNPAO)" userId="84ce870c-3ce6-4bf7-b750-77b339323a9d" providerId="ADAL" clId="{AF37DCDF-A433-4CC6-B4DF-32C89F99267D}" dt="2022-09-08T18:33:55.611" v="1731" actId="700"/>
          <ac:spMkLst>
            <pc:docMk/>
            <pc:sldMk cId="4056912093" sldId="13050"/>
            <ac:spMk id="5" creationId="{41D41BFA-C866-4400-8091-9CE07AEB1801}"/>
          </ac:spMkLst>
        </pc:spChg>
        <pc:spChg chg="add mod">
          <ac:chgData name="Whitfield, Geoffrey P. (CDC/DDNID/NCCDPHP/DNPAO)" userId="84ce870c-3ce6-4bf7-b750-77b339323a9d" providerId="ADAL" clId="{AF37DCDF-A433-4CC6-B4DF-32C89F99267D}" dt="2022-09-08T18:34:36.021" v="1787" actId="20577"/>
          <ac:spMkLst>
            <pc:docMk/>
            <pc:sldMk cId="4056912093" sldId="13050"/>
            <ac:spMk id="7" creationId="{1AEFB52E-65AC-4BEB-A71A-FC66567B38F2}"/>
          </ac:spMkLst>
        </pc:spChg>
        <pc:picChg chg="add mod">
          <ac:chgData name="Whitfield, Geoffrey P. (CDC/DDNID/NCCDPHP/DNPAO)" userId="84ce870c-3ce6-4bf7-b750-77b339323a9d" providerId="ADAL" clId="{AF37DCDF-A433-4CC6-B4DF-32C89F99267D}" dt="2022-09-08T18:33:51.128" v="1730" actId="1076"/>
          <ac:picMkLst>
            <pc:docMk/>
            <pc:sldMk cId="4056912093" sldId="13050"/>
            <ac:picMk id="6" creationId="{7F021050-BEE2-4927-9613-45FA2B04C945}"/>
          </ac:picMkLst>
        </pc:picChg>
      </pc:sldChg>
      <pc:sldChg chg="addSp modSp new mod modAnim">
        <pc:chgData name="Whitfield, Geoffrey P. (CDC/DDNID/NCCDPHP/DNPAO)" userId="84ce870c-3ce6-4bf7-b750-77b339323a9d" providerId="ADAL" clId="{AF37DCDF-A433-4CC6-B4DF-32C89F99267D}" dt="2022-09-08T18:37:07.904" v="1795" actId="20577"/>
        <pc:sldMkLst>
          <pc:docMk/>
          <pc:sldMk cId="1248713102" sldId="13051"/>
        </pc:sldMkLst>
        <pc:spChg chg="add mod">
          <ac:chgData name="Whitfield, Geoffrey P. (CDC/DDNID/NCCDPHP/DNPAO)" userId="84ce870c-3ce6-4bf7-b750-77b339323a9d" providerId="ADAL" clId="{AF37DCDF-A433-4CC6-B4DF-32C89F99267D}" dt="2022-09-08T18:36:45.968" v="1790" actId="1076"/>
          <ac:spMkLst>
            <pc:docMk/>
            <pc:sldMk cId="1248713102" sldId="13051"/>
            <ac:spMk id="3" creationId="{D1F443D1-7C90-4DC1-A0F5-FEB197A720F5}"/>
          </ac:spMkLst>
        </pc:spChg>
        <pc:spChg chg="add mod">
          <ac:chgData name="Whitfield, Geoffrey P. (CDC/DDNID/NCCDPHP/DNPAO)" userId="84ce870c-3ce6-4bf7-b750-77b339323a9d" providerId="ADAL" clId="{AF37DCDF-A433-4CC6-B4DF-32C89F99267D}" dt="2022-09-08T18:36:45.968" v="1790" actId="1076"/>
          <ac:spMkLst>
            <pc:docMk/>
            <pc:sldMk cId="1248713102" sldId="13051"/>
            <ac:spMk id="4" creationId="{B76F863A-447D-4897-82B6-FAADF298B782}"/>
          </ac:spMkLst>
        </pc:spChg>
        <pc:graphicFrameChg chg="add mod modGraphic">
          <ac:chgData name="Whitfield, Geoffrey P. (CDC/DDNID/NCCDPHP/DNPAO)" userId="84ce870c-3ce6-4bf7-b750-77b339323a9d" providerId="ADAL" clId="{AF37DCDF-A433-4CC6-B4DF-32C89F99267D}" dt="2022-09-08T18:37:07.904" v="1795" actId="20577"/>
          <ac:graphicFrameMkLst>
            <pc:docMk/>
            <pc:sldMk cId="1248713102" sldId="13051"/>
            <ac:graphicFrameMk id="2" creationId="{C2AA84F1-C4FF-43B1-85C6-AD62CA4479B2}"/>
          </ac:graphicFrameMkLst>
        </pc:graphicFrameChg>
        <pc:cxnChg chg="add mod">
          <ac:chgData name="Whitfield, Geoffrey P. (CDC/DDNID/NCCDPHP/DNPAO)" userId="84ce870c-3ce6-4bf7-b750-77b339323a9d" providerId="ADAL" clId="{AF37DCDF-A433-4CC6-B4DF-32C89F99267D}" dt="2022-09-08T18:36:45.968" v="1790" actId="1076"/>
          <ac:cxnSpMkLst>
            <pc:docMk/>
            <pc:sldMk cId="1248713102" sldId="13051"/>
            <ac:cxnSpMk id="5" creationId="{DB298E3E-2E1F-4D10-92CE-11F40A94457A}"/>
          </ac:cxnSpMkLst>
        </pc:cxnChg>
        <pc:cxnChg chg="add mod">
          <ac:chgData name="Whitfield, Geoffrey P. (CDC/DDNID/NCCDPHP/DNPAO)" userId="84ce870c-3ce6-4bf7-b750-77b339323a9d" providerId="ADAL" clId="{AF37DCDF-A433-4CC6-B4DF-32C89F99267D}" dt="2022-09-08T18:36:45.968" v="1790" actId="1076"/>
          <ac:cxnSpMkLst>
            <pc:docMk/>
            <pc:sldMk cId="1248713102" sldId="13051"/>
            <ac:cxnSpMk id="6" creationId="{CA488D78-7D50-4A1D-909B-18C241FFBE8B}"/>
          </ac:cxnSpMkLst>
        </pc:cxnChg>
        <pc:cxnChg chg="add mod">
          <ac:chgData name="Whitfield, Geoffrey P. (CDC/DDNID/NCCDPHP/DNPAO)" userId="84ce870c-3ce6-4bf7-b750-77b339323a9d" providerId="ADAL" clId="{AF37DCDF-A433-4CC6-B4DF-32C89F99267D}" dt="2022-09-08T18:36:45.968" v="1790" actId="1076"/>
          <ac:cxnSpMkLst>
            <pc:docMk/>
            <pc:sldMk cId="1248713102" sldId="13051"/>
            <ac:cxnSpMk id="7" creationId="{906A3858-977E-479A-B774-743164E339A7}"/>
          </ac:cxnSpMkLst>
        </pc:cxnChg>
        <pc:cxnChg chg="add mod">
          <ac:chgData name="Whitfield, Geoffrey P. (CDC/DDNID/NCCDPHP/DNPAO)" userId="84ce870c-3ce6-4bf7-b750-77b339323a9d" providerId="ADAL" clId="{AF37DCDF-A433-4CC6-B4DF-32C89F99267D}" dt="2022-09-08T18:36:45.968" v="1790" actId="1076"/>
          <ac:cxnSpMkLst>
            <pc:docMk/>
            <pc:sldMk cId="1248713102" sldId="13051"/>
            <ac:cxnSpMk id="8" creationId="{A2991DED-0EF8-49CA-B410-1A059A765882}"/>
          </ac:cxnSpMkLst>
        </pc:cxnChg>
        <pc:cxnChg chg="add mod">
          <ac:chgData name="Whitfield, Geoffrey P. (CDC/DDNID/NCCDPHP/DNPAO)" userId="84ce870c-3ce6-4bf7-b750-77b339323a9d" providerId="ADAL" clId="{AF37DCDF-A433-4CC6-B4DF-32C89F99267D}" dt="2022-09-08T18:36:45.968" v="1790" actId="1076"/>
          <ac:cxnSpMkLst>
            <pc:docMk/>
            <pc:sldMk cId="1248713102" sldId="13051"/>
            <ac:cxnSpMk id="9" creationId="{7DCE0D94-6DE6-4373-8C30-965D92A3426F}"/>
          </ac:cxnSpMkLst>
        </pc:cxnChg>
      </pc:sldChg>
      <pc:sldChg chg="addSp modSp new mod modAnim">
        <pc:chgData name="Whitfield, Geoffrey P. (CDC/DDNID/NCCDPHP/DNPAO)" userId="84ce870c-3ce6-4bf7-b750-77b339323a9d" providerId="ADAL" clId="{AF37DCDF-A433-4CC6-B4DF-32C89F99267D}" dt="2022-09-08T18:38:11.865" v="1803" actId="14100"/>
        <pc:sldMkLst>
          <pc:docMk/>
          <pc:sldMk cId="3267891746" sldId="13052"/>
        </pc:sldMkLst>
        <pc:spChg chg="add mod">
          <ac:chgData name="Whitfield, Geoffrey P. (CDC/DDNID/NCCDPHP/DNPAO)" userId="84ce870c-3ce6-4bf7-b750-77b339323a9d" providerId="ADAL" clId="{AF37DCDF-A433-4CC6-B4DF-32C89F99267D}" dt="2022-09-08T18:38:11.865" v="1803" actId="14100"/>
          <ac:spMkLst>
            <pc:docMk/>
            <pc:sldMk cId="3267891746" sldId="13052"/>
            <ac:spMk id="3" creationId="{7003B8EA-70F5-47C3-988C-17CC5C560165}"/>
          </ac:spMkLst>
        </pc:spChg>
        <pc:graphicFrameChg chg="add mod">
          <ac:chgData name="Whitfield, Geoffrey P. (CDC/DDNID/NCCDPHP/DNPAO)" userId="84ce870c-3ce6-4bf7-b750-77b339323a9d" providerId="ADAL" clId="{AF37DCDF-A433-4CC6-B4DF-32C89F99267D}" dt="2022-09-08T18:37:46.992" v="1798" actId="1076"/>
          <ac:graphicFrameMkLst>
            <pc:docMk/>
            <pc:sldMk cId="3267891746" sldId="13052"/>
            <ac:graphicFrameMk id="2" creationId="{4B1F1470-E99E-4D5C-9823-67EA07D01902}"/>
          </ac:graphicFrameMkLst>
        </pc:graphicFrameChg>
      </pc:sldChg>
      <pc:sldChg chg="addSp modSp new mod">
        <pc:chgData name="Whitfield, Geoffrey P. (CDC/DDNID/NCCDPHP/DNPAO)" userId="84ce870c-3ce6-4bf7-b750-77b339323a9d" providerId="ADAL" clId="{AF37DCDF-A433-4CC6-B4DF-32C89F99267D}" dt="2022-09-08T19:33:17.594" v="1808" actId="1076"/>
        <pc:sldMkLst>
          <pc:docMk/>
          <pc:sldMk cId="1321728084" sldId="13053"/>
        </pc:sldMkLst>
        <pc:picChg chg="add mod">
          <ac:chgData name="Whitfield, Geoffrey P. (CDC/DDNID/NCCDPHP/DNPAO)" userId="84ce870c-3ce6-4bf7-b750-77b339323a9d" providerId="ADAL" clId="{AF37DCDF-A433-4CC6-B4DF-32C89F99267D}" dt="2022-09-08T19:32:36.889" v="1806" actId="1076"/>
          <ac:picMkLst>
            <pc:docMk/>
            <pc:sldMk cId="1321728084" sldId="13053"/>
            <ac:picMk id="3" creationId="{82A1716E-4D9E-475A-87DB-98458D66C667}"/>
          </ac:picMkLst>
        </pc:picChg>
        <pc:picChg chg="add mod">
          <ac:chgData name="Whitfield, Geoffrey P. (CDC/DDNID/NCCDPHP/DNPAO)" userId="84ce870c-3ce6-4bf7-b750-77b339323a9d" providerId="ADAL" clId="{AF37DCDF-A433-4CC6-B4DF-32C89F99267D}" dt="2022-09-08T19:33:17.594" v="1808" actId="1076"/>
          <ac:picMkLst>
            <pc:docMk/>
            <pc:sldMk cId="1321728084" sldId="13053"/>
            <ac:picMk id="5" creationId="{31AC6F8B-BA77-4B15-B74D-805D14DDE61A}"/>
          </ac:picMkLst>
        </pc:picChg>
      </pc:sldChg>
      <pc:sldChg chg="addSp new mod">
        <pc:chgData name="Whitfield, Geoffrey P. (CDC/DDNID/NCCDPHP/DNPAO)" userId="84ce870c-3ce6-4bf7-b750-77b339323a9d" providerId="ADAL" clId="{AF37DCDF-A433-4CC6-B4DF-32C89F99267D}" dt="2022-09-08T19:33:45.197" v="1810" actId="22"/>
        <pc:sldMkLst>
          <pc:docMk/>
          <pc:sldMk cId="26435582" sldId="13054"/>
        </pc:sldMkLst>
        <pc:picChg chg="add">
          <ac:chgData name="Whitfield, Geoffrey P. (CDC/DDNID/NCCDPHP/DNPAO)" userId="84ce870c-3ce6-4bf7-b750-77b339323a9d" providerId="ADAL" clId="{AF37DCDF-A433-4CC6-B4DF-32C89F99267D}" dt="2022-09-08T19:33:45.197" v="1810" actId="22"/>
          <ac:picMkLst>
            <pc:docMk/>
            <pc:sldMk cId="26435582" sldId="13054"/>
            <ac:picMk id="3" creationId="{1EF6B074-5377-4953-AD88-06AC80525FB0}"/>
          </ac:picMkLst>
        </pc:picChg>
      </pc:sldChg>
      <pc:sldChg chg="modSp new mod">
        <pc:chgData name="Whitfield, Geoffrey P. (CDC/DDNID/NCCDPHP/DNPAO)" userId="84ce870c-3ce6-4bf7-b750-77b339323a9d" providerId="ADAL" clId="{AF37DCDF-A433-4CC6-B4DF-32C89F99267D}" dt="2022-09-08T19:40:37.806" v="1815" actId="113"/>
        <pc:sldMkLst>
          <pc:docMk/>
          <pc:sldMk cId="886762151" sldId="13055"/>
        </pc:sldMkLst>
        <pc:spChg chg="mod">
          <ac:chgData name="Whitfield, Geoffrey P. (CDC/DDNID/NCCDPHP/DNPAO)" userId="84ce870c-3ce6-4bf7-b750-77b339323a9d" providerId="ADAL" clId="{AF37DCDF-A433-4CC6-B4DF-32C89F99267D}" dt="2022-09-08T19:40:37.806" v="1815" actId="113"/>
          <ac:spMkLst>
            <pc:docMk/>
            <pc:sldMk cId="886762151" sldId="13055"/>
            <ac:spMk id="2" creationId="{580E3E13-F74A-4FDF-91E8-1710EC15DACF}"/>
          </ac:spMkLst>
        </pc:spChg>
      </pc:sldChg>
      <pc:sldChg chg="addSp delSp modSp add mod modNotesTx">
        <pc:chgData name="Whitfield, Geoffrey P. (CDC/DDNID/NCCDPHP/DNPAO)" userId="84ce870c-3ce6-4bf7-b750-77b339323a9d" providerId="ADAL" clId="{AF37DCDF-A433-4CC6-B4DF-32C89F99267D}" dt="2022-09-08T19:56:01.247" v="1952"/>
        <pc:sldMkLst>
          <pc:docMk/>
          <pc:sldMk cId="520616668" sldId="13056"/>
        </pc:sldMkLst>
        <pc:spChg chg="del">
          <ac:chgData name="Whitfield, Geoffrey P. (CDC/DDNID/NCCDPHP/DNPAO)" userId="84ce870c-3ce6-4bf7-b750-77b339323a9d" providerId="ADAL" clId="{AF37DCDF-A433-4CC6-B4DF-32C89F99267D}" dt="2022-09-08T19:50:34.013" v="1819" actId="478"/>
          <ac:spMkLst>
            <pc:docMk/>
            <pc:sldMk cId="520616668" sldId="13056"/>
            <ac:spMk id="2" creationId="{86F33C42-A1B7-445A-A303-CDA0DEB60A06}"/>
          </ac:spMkLst>
        </pc:spChg>
        <pc:spChg chg="add mod">
          <ac:chgData name="Whitfield, Geoffrey P. (CDC/DDNID/NCCDPHP/DNPAO)" userId="84ce870c-3ce6-4bf7-b750-77b339323a9d" providerId="ADAL" clId="{AF37DCDF-A433-4CC6-B4DF-32C89F99267D}" dt="2022-09-08T19:52:45.486" v="1907" actId="20577"/>
          <ac:spMkLst>
            <pc:docMk/>
            <pc:sldMk cId="520616668" sldId="13056"/>
            <ac:spMk id="3" creationId="{6091FC62-82C8-4AAE-9439-7C5ED365A447}"/>
          </ac:spMkLst>
        </pc:spChg>
        <pc:spChg chg="mod">
          <ac:chgData name="Whitfield, Geoffrey P. (CDC/DDNID/NCCDPHP/DNPAO)" userId="84ce870c-3ce6-4bf7-b750-77b339323a9d" providerId="ADAL" clId="{AF37DCDF-A433-4CC6-B4DF-32C89F99267D}" dt="2022-09-08T19:51:29.687" v="1833" actId="6549"/>
          <ac:spMkLst>
            <pc:docMk/>
            <pc:sldMk cId="520616668" sldId="13056"/>
            <ac:spMk id="17" creationId="{1DA18574-4150-4EF4-8F4A-7F7A7E279026}"/>
          </ac:spMkLst>
        </pc:spChg>
        <pc:picChg chg="add mod">
          <ac:chgData name="Whitfield, Geoffrey P. (CDC/DDNID/NCCDPHP/DNPAO)" userId="84ce870c-3ce6-4bf7-b750-77b339323a9d" providerId="ADAL" clId="{AF37DCDF-A433-4CC6-B4DF-32C89F99267D}" dt="2022-09-08T19:52:17.349" v="1835" actId="1076"/>
          <ac:picMkLst>
            <pc:docMk/>
            <pc:sldMk cId="520616668" sldId="13056"/>
            <ac:picMk id="5" creationId="{E64CA5DD-2B7C-4DEA-BBF4-190B9A244B9F}"/>
          </ac:picMkLst>
        </pc:picChg>
        <pc:picChg chg="del">
          <ac:chgData name="Whitfield, Geoffrey P. (CDC/DDNID/NCCDPHP/DNPAO)" userId="84ce870c-3ce6-4bf7-b750-77b339323a9d" providerId="ADAL" clId="{AF37DCDF-A433-4CC6-B4DF-32C89F99267D}" dt="2022-09-08T19:50:31.463" v="1818" actId="478"/>
          <ac:picMkLst>
            <pc:docMk/>
            <pc:sldMk cId="520616668" sldId="13056"/>
            <ac:picMk id="2050" creationId="{2F35F127-1606-47F7-A073-7E46B71E8D01}"/>
          </ac:picMkLst>
        </pc:picChg>
      </pc:sldChg>
      <pc:sldChg chg="addSp modSp new mod modClrScheme chgLayout">
        <pc:chgData name="Whitfield, Geoffrey P. (CDC/DDNID/NCCDPHP/DNPAO)" userId="84ce870c-3ce6-4bf7-b750-77b339323a9d" providerId="ADAL" clId="{AF37DCDF-A433-4CC6-B4DF-32C89F99267D}" dt="2022-09-17T00:57:17.297" v="2262" actId="1076"/>
        <pc:sldMkLst>
          <pc:docMk/>
          <pc:sldMk cId="2567206821" sldId="13057"/>
        </pc:sldMkLst>
        <pc:spChg chg="add mod">
          <ac:chgData name="Whitfield, Geoffrey P. (CDC/DDNID/NCCDPHP/DNPAO)" userId="84ce870c-3ce6-4bf7-b750-77b339323a9d" providerId="ADAL" clId="{AF37DCDF-A433-4CC6-B4DF-32C89F99267D}" dt="2022-09-08T20:02:56.022" v="2095" actId="113"/>
          <ac:spMkLst>
            <pc:docMk/>
            <pc:sldMk cId="2567206821" sldId="13057"/>
            <ac:spMk id="2" creationId="{EEDA03BE-05F8-47BE-A4F6-8D309EA7CA14}"/>
          </ac:spMkLst>
        </pc:spChg>
        <pc:spChg chg="add mod">
          <ac:chgData name="Whitfield, Geoffrey P. (CDC/DDNID/NCCDPHP/DNPAO)" userId="84ce870c-3ce6-4bf7-b750-77b339323a9d" providerId="ADAL" clId="{AF37DCDF-A433-4CC6-B4DF-32C89F99267D}" dt="2022-09-17T00:56:09.980" v="2257" actId="1076"/>
          <ac:spMkLst>
            <pc:docMk/>
            <pc:sldMk cId="2567206821" sldId="13057"/>
            <ac:spMk id="3" creationId="{FC061405-69BF-434D-8999-F39FBF40AB45}"/>
          </ac:spMkLst>
        </pc:spChg>
        <pc:picChg chg="add mod">
          <ac:chgData name="Whitfield, Geoffrey P. (CDC/DDNID/NCCDPHP/DNPAO)" userId="84ce870c-3ce6-4bf7-b750-77b339323a9d" providerId="ADAL" clId="{AF37DCDF-A433-4CC6-B4DF-32C89F99267D}" dt="2022-09-17T00:56:18.682" v="2259" actId="1076"/>
          <ac:picMkLst>
            <pc:docMk/>
            <pc:sldMk cId="2567206821" sldId="13057"/>
            <ac:picMk id="5" creationId="{4325E14E-2E8A-430B-B141-417460048C33}"/>
          </ac:picMkLst>
        </pc:picChg>
        <pc:picChg chg="add mod">
          <ac:chgData name="Whitfield, Geoffrey P. (CDC/DDNID/NCCDPHP/DNPAO)" userId="84ce870c-3ce6-4bf7-b750-77b339323a9d" providerId="ADAL" clId="{AF37DCDF-A433-4CC6-B4DF-32C89F99267D}" dt="2022-09-17T00:57:17.297" v="2262" actId="1076"/>
          <ac:picMkLst>
            <pc:docMk/>
            <pc:sldMk cId="2567206821" sldId="13057"/>
            <ac:picMk id="7" creationId="{D85CA2B8-8B81-4884-97D2-91990386731D}"/>
          </ac:picMkLst>
        </pc:picChg>
      </pc:sldChg>
      <pc:sldChg chg="new del ord">
        <pc:chgData name="Whitfield, Geoffrey P. (CDC/DDNID/NCCDPHP/DNPAO)" userId="84ce870c-3ce6-4bf7-b750-77b339323a9d" providerId="ADAL" clId="{AF37DCDF-A433-4CC6-B4DF-32C89F99267D}" dt="2022-09-17T02:42:23.812" v="2298" actId="47"/>
        <pc:sldMkLst>
          <pc:docMk/>
          <pc:sldMk cId="4185197223" sldId="13058"/>
        </pc:sldMkLst>
      </pc:sldChg>
      <pc:sldChg chg="add">
        <pc:chgData name="Whitfield, Geoffrey P. (CDC/DDNID/NCCDPHP/DNPAO)" userId="84ce870c-3ce6-4bf7-b750-77b339323a9d" providerId="ADAL" clId="{AF37DCDF-A433-4CC6-B4DF-32C89F99267D}" dt="2022-09-09T13:02:45.394" v="2156"/>
        <pc:sldMkLst>
          <pc:docMk/>
          <pc:sldMk cId="3742759499" sldId="13059"/>
        </pc:sldMkLst>
      </pc:sldChg>
      <pc:sldChg chg="delSp add mod delAnim">
        <pc:chgData name="Whitfield, Geoffrey P. (CDC/DDNID/NCCDPHP/DNPAO)" userId="84ce870c-3ce6-4bf7-b750-77b339323a9d" providerId="ADAL" clId="{AF37DCDF-A433-4CC6-B4DF-32C89F99267D}" dt="2022-09-17T02:31:16.408" v="2267" actId="478"/>
        <pc:sldMkLst>
          <pc:docMk/>
          <pc:sldMk cId="2183371629" sldId="13060"/>
        </pc:sldMkLst>
        <pc:spChg chg="del">
          <ac:chgData name="Whitfield, Geoffrey P. (CDC/DDNID/NCCDPHP/DNPAO)" userId="84ce870c-3ce6-4bf7-b750-77b339323a9d" providerId="ADAL" clId="{AF37DCDF-A433-4CC6-B4DF-32C89F99267D}" dt="2022-09-17T02:31:16.408" v="2267" actId="478"/>
          <ac:spMkLst>
            <pc:docMk/>
            <pc:sldMk cId="2183371629" sldId="13060"/>
            <ac:spMk id="7" creationId="{9C67CBDF-D8A4-42A1-9E5F-8E088917DF2A}"/>
          </ac:spMkLst>
        </pc:spChg>
        <pc:spChg chg="del">
          <ac:chgData name="Whitfield, Geoffrey P. (CDC/DDNID/NCCDPHP/DNPAO)" userId="84ce870c-3ce6-4bf7-b750-77b339323a9d" providerId="ADAL" clId="{AF37DCDF-A433-4CC6-B4DF-32C89F99267D}" dt="2022-09-17T02:31:13.987" v="2266" actId="478"/>
          <ac:spMkLst>
            <pc:docMk/>
            <pc:sldMk cId="2183371629" sldId="13060"/>
            <ac:spMk id="11" creationId="{427E9B14-CDDE-403C-BB87-8F9C9A2FD3E7}"/>
          </ac:spMkLst>
        </pc:spChg>
      </pc:sldChg>
      <pc:sldChg chg="add">
        <pc:chgData name="Whitfield, Geoffrey P. (CDC/DDNID/NCCDPHP/DNPAO)" userId="84ce870c-3ce6-4bf7-b750-77b339323a9d" providerId="ADAL" clId="{AF37DCDF-A433-4CC6-B4DF-32C89F99267D}" dt="2022-09-09T13:03:29.724" v="2160"/>
        <pc:sldMkLst>
          <pc:docMk/>
          <pc:sldMk cId="1699944417" sldId="13061"/>
        </pc:sldMkLst>
      </pc:sldChg>
      <pc:sldChg chg="add del">
        <pc:chgData name="Whitfield, Geoffrey P. (CDC/DDNID/NCCDPHP/DNPAO)" userId="84ce870c-3ce6-4bf7-b750-77b339323a9d" providerId="ADAL" clId="{AF37DCDF-A433-4CC6-B4DF-32C89F99267D}" dt="2022-09-17T00:33:11.900" v="2195"/>
        <pc:sldMkLst>
          <pc:docMk/>
          <pc:sldMk cId="2542181890" sldId="13062"/>
        </pc:sldMkLst>
      </pc:sldChg>
      <pc:sldChg chg="add del">
        <pc:chgData name="Whitfield, Geoffrey P. (CDC/DDNID/NCCDPHP/DNPAO)" userId="84ce870c-3ce6-4bf7-b750-77b339323a9d" providerId="ADAL" clId="{AF37DCDF-A433-4CC6-B4DF-32C89F99267D}" dt="2022-09-17T00:33:11.900" v="2195"/>
        <pc:sldMkLst>
          <pc:docMk/>
          <pc:sldMk cId="899848539" sldId="13063"/>
        </pc:sldMkLst>
      </pc:sldChg>
      <pc:sldChg chg="add del">
        <pc:chgData name="Whitfield, Geoffrey P. (CDC/DDNID/NCCDPHP/DNPAO)" userId="84ce870c-3ce6-4bf7-b750-77b339323a9d" providerId="ADAL" clId="{AF37DCDF-A433-4CC6-B4DF-32C89F99267D}" dt="2022-09-17T00:33:11.900" v="2195"/>
        <pc:sldMkLst>
          <pc:docMk/>
          <pc:sldMk cId="4208596941" sldId="13064"/>
        </pc:sldMkLst>
      </pc:sldChg>
      <pc:sldChg chg="modSp add del mod">
        <pc:chgData name="Whitfield, Geoffrey P. (CDC/DDNID/NCCDPHP/DNPAO)" userId="84ce870c-3ce6-4bf7-b750-77b339323a9d" providerId="ADAL" clId="{AF37DCDF-A433-4CC6-B4DF-32C89F99267D}" dt="2022-09-17T00:36:15.405" v="2197" actId="1076"/>
        <pc:sldMkLst>
          <pc:docMk/>
          <pc:sldMk cId="3871862744" sldId="13065"/>
        </pc:sldMkLst>
        <pc:graphicFrameChg chg="mod">
          <ac:chgData name="Whitfield, Geoffrey P. (CDC/DDNID/NCCDPHP/DNPAO)" userId="84ce870c-3ce6-4bf7-b750-77b339323a9d" providerId="ADAL" clId="{AF37DCDF-A433-4CC6-B4DF-32C89F99267D}" dt="2022-09-17T00:36:15.405" v="2197" actId="1076"/>
          <ac:graphicFrameMkLst>
            <pc:docMk/>
            <pc:sldMk cId="3871862744" sldId="13065"/>
            <ac:graphicFrameMk id="9" creationId="{00000000-0000-0000-0000-000000000000}"/>
          </ac:graphicFrameMkLst>
        </pc:graphicFrameChg>
      </pc:sldChg>
      <pc:sldChg chg="modSp add mod">
        <pc:chgData name="Whitfield, Geoffrey P. (CDC/DDNID/NCCDPHP/DNPAO)" userId="84ce870c-3ce6-4bf7-b750-77b339323a9d" providerId="ADAL" clId="{AF37DCDF-A433-4CC6-B4DF-32C89F99267D}" dt="2022-09-17T00:49:15.427" v="2228" actId="20577"/>
        <pc:sldMkLst>
          <pc:docMk/>
          <pc:sldMk cId="222751581" sldId="13066"/>
        </pc:sldMkLst>
        <pc:spChg chg="mod">
          <ac:chgData name="Whitfield, Geoffrey P. (CDC/DDNID/NCCDPHP/DNPAO)" userId="84ce870c-3ce6-4bf7-b750-77b339323a9d" providerId="ADAL" clId="{AF37DCDF-A433-4CC6-B4DF-32C89F99267D}" dt="2022-09-17T00:49:15.427" v="2228" actId="20577"/>
          <ac:spMkLst>
            <pc:docMk/>
            <pc:sldMk cId="222751581" sldId="13066"/>
            <ac:spMk id="2" creationId="{7E8AC7EC-F648-4AA1-9AB3-F11F1DAAA422}"/>
          </ac:spMkLst>
        </pc:spChg>
      </pc:sldChg>
      <pc:sldChg chg="addSp delSp modSp new mod modClrScheme chgLayout">
        <pc:chgData name="Whitfield, Geoffrey P. (CDC/DDNID/NCCDPHP/DNPAO)" userId="84ce870c-3ce6-4bf7-b750-77b339323a9d" providerId="ADAL" clId="{AF37DCDF-A433-4CC6-B4DF-32C89F99267D}" dt="2022-09-17T00:52:23.367" v="2240" actId="1076"/>
        <pc:sldMkLst>
          <pc:docMk/>
          <pc:sldMk cId="3210446047" sldId="13067"/>
        </pc:sldMkLst>
        <pc:spChg chg="del">
          <ac:chgData name="Whitfield, Geoffrey P. (CDC/DDNID/NCCDPHP/DNPAO)" userId="84ce870c-3ce6-4bf7-b750-77b339323a9d" providerId="ADAL" clId="{AF37DCDF-A433-4CC6-B4DF-32C89F99267D}" dt="2022-09-17T00:50:23.894" v="2230" actId="700"/>
          <ac:spMkLst>
            <pc:docMk/>
            <pc:sldMk cId="3210446047" sldId="13067"/>
            <ac:spMk id="2" creationId="{32B2402A-DAB5-4093-8026-47720AEA73F6}"/>
          </ac:spMkLst>
        </pc:spChg>
        <pc:spChg chg="del">
          <ac:chgData name="Whitfield, Geoffrey P. (CDC/DDNID/NCCDPHP/DNPAO)" userId="84ce870c-3ce6-4bf7-b750-77b339323a9d" providerId="ADAL" clId="{AF37DCDF-A433-4CC6-B4DF-32C89F99267D}" dt="2022-09-17T00:50:23.894" v="2230" actId="700"/>
          <ac:spMkLst>
            <pc:docMk/>
            <pc:sldMk cId="3210446047" sldId="13067"/>
            <ac:spMk id="3" creationId="{4B9CD168-B2C8-485C-9676-353F739D12D8}"/>
          </ac:spMkLst>
        </pc:spChg>
        <pc:picChg chg="add mod">
          <ac:chgData name="Whitfield, Geoffrey P. (CDC/DDNID/NCCDPHP/DNPAO)" userId="84ce870c-3ce6-4bf7-b750-77b339323a9d" providerId="ADAL" clId="{AF37DCDF-A433-4CC6-B4DF-32C89F99267D}" dt="2022-09-17T00:52:20.239" v="2239" actId="1076"/>
          <ac:picMkLst>
            <pc:docMk/>
            <pc:sldMk cId="3210446047" sldId="13067"/>
            <ac:picMk id="5" creationId="{2226E4DC-BA33-4A38-8D45-F3626035D1C9}"/>
          </ac:picMkLst>
        </pc:picChg>
        <pc:picChg chg="add mod">
          <ac:chgData name="Whitfield, Geoffrey P. (CDC/DDNID/NCCDPHP/DNPAO)" userId="84ce870c-3ce6-4bf7-b750-77b339323a9d" providerId="ADAL" clId="{AF37DCDF-A433-4CC6-B4DF-32C89F99267D}" dt="2022-09-17T00:52:20.239" v="2239" actId="1076"/>
          <ac:picMkLst>
            <pc:docMk/>
            <pc:sldMk cId="3210446047" sldId="13067"/>
            <ac:picMk id="7" creationId="{688E2A3D-5732-40FA-83AB-68B423527564}"/>
          </ac:picMkLst>
        </pc:picChg>
        <pc:picChg chg="add mod">
          <ac:chgData name="Whitfield, Geoffrey P. (CDC/DDNID/NCCDPHP/DNPAO)" userId="84ce870c-3ce6-4bf7-b750-77b339323a9d" providerId="ADAL" clId="{AF37DCDF-A433-4CC6-B4DF-32C89F99267D}" dt="2022-09-17T00:52:23.367" v="2240" actId="1076"/>
          <ac:picMkLst>
            <pc:docMk/>
            <pc:sldMk cId="3210446047" sldId="13067"/>
            <ac:picMk id="9" creationId="{33EE448D-3829-43CA-ACE2-82D9531B460F}"/>
          </ac:picMkLst>
        </pc:picChg>
      </pc:sldChg>
      <pc:sldChg chg="addSp delSp modSp new mod modClrScheme chgLayout">
        <pc:chgData name="Whitfield, Geoffrey P. (CDC/DDNID/NCCDPHP/DNPAO)" userId="84ce870c-3ce6-4bf7-b750-77b339323a9d" providerId="ADAL" clId="{AF37DCDF-A433-4CC6-B4DF-32C89F99267D}" dt="2022-09-17T02:37:08.274" v="2272" actId="14100"/>
        <pc:sldMkLst>
          <pc:docMk/>
          <pc:sldMk cId="2303383481" sldId="13068"/>
        </pc:sldMkLst>
        <pc:spChg chg="del">
          <ac:chgData name="Whitfield, Geoffrey P. (CDC/DDNID/NCCDPHP/DNPAO)" userId="84ce870c-3ce6-4bf7-b750-77b339323a9d" providerId="ADAL" clId="{AF37DCDF-A433-4CC6-B4DF-32C89F99267D}" dt="2022-09-17T02:36:58.153" v="2269" actId="700"/>
          <ac:spMkLst>
            <pc:docMk/>
            <pc:sldMk cId="2303383481" sldId="13068"/>
            <ac:spMk id="2" creationId="{8B8827DC-6445-46B7-AA42-0DF08062CB0C}"/>
          </ac:spMkLst>
        </pc:spChg>
        <pc:spChg chg="del">
          <ac:chgData name="Whitfield, Geoffrey P. (CDC/DDNID/NCCDPHP/DNPAO)" userId="84ce870c-3ce6-4bf7-b750-77b339323a9d" providerId="ADAL" clId="{AF37DCDF-A433-4CC6-B4DF-32C89F99267D}" dt="2022-09-17T02:36:58.153" v="2269" actId="700"/>
          <ac:spMkLst>
            <pc:docMk/>
            <pc:sldMk cId="2303383481" sldId="13068"/>
            <ac:spMk id="3" creationId="{B9637923-64DA-4DFA-85D3-4573603D05F3}"/>
          </ac:spMkLst>
        </pc:spChg>
        <pc:picChg chg="add mod">
          <ac:chgData name="Whitfield, Geoffrey P. (CDC/DDNID/NCCDPHP/DNPAO)" userId="84ce870c-3ce6-4bf7-b750-77b339323a9d" providerId="ADAL" clId="{AF37DCDF-A433-4CC6-B4DF-32C89F99267D}" dt="2022-09-17T02:37:08.274" v="2272" actId="14100"/>
          <ac:picMkLst>
            <pc:docMk/>
            <pc:sldMk cId="2303383481" sldId="13068"/>
            <ac:picMk id="5" creationId="{C30C742B-D48E-43AF-8E4D-9F3480917B4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42607174103238"/>
          <c:y val="4.6757801108194809E-2"/>
          <c:w val="0.80180590937162266"/>
          <c:h val="0.76914479440069994"/>
        </c:manualLayout>
      </c:layout>
      <c:scatterChart>
        <c:scatterStyle val="lineMarker"/>
        <c:varyColors val="0"/>
        <c:ser>
          <c:idx val="1"/>
          <c:order val="0"/>
          <c:tx>
            <c:strRef>
              <c:f>'ARL count figs'!$F$2</c:f>
              <c:strCache>
                <c:ptCount val="1"/>
                <c:pt idx="0">
                  <c:v>Rural</c:v>
                </c:pt>
              </c:strCache>
            </c:strRef>
          </c:tx>
          <c:spPr>
            <a:ln w="19050" cap="rnd">
              <a:solidFill>
                <a:srgbClr val="4472C4"/>
              </a:solidFill>
              <a:round/>
            </a:ln>
            <a:effectLst/>
          </c:spPr>
          <c:marker>
            <c:symbol val="diamond"/>
            <c:size val="8"/>
            <c:spPr>
              <a:solidFill>
                <a:srgbClr val="4472C4"/>
              </a:solidFill>
              <a:ln w="9525">
                <a:solidFill>
                  <a:srgbClr val="4472C4"/>
                </a:solidFill>
              </a:ln>
              <a:effectLst/>
            </c:spPr>
          </c:marker>
          <c:errBars>
            <c:errDir val="y"/>
            <c:errBarType val="both"/>
            <c:errValType val="cust"/>
            <c:noEndCap val="0"/>
            <c:plus>
              <c:numRef>
                <c:f>'ARL count figs'!$K$13:$K$15</c:f>
                <c:numCache>
                  <c:formatCode>General</c:formatCode>
                  <c:ptCount val="3"/>
                  <c:pt idx="0">
                    <c:v>4.6000000000000014</c:v>
                  </c:pt>
                  <c:pt idx="1">
                    <c:v>3.5</c:v>
                  </c:pt>
                  <c:pt idx="2">
                    <c:v>2.8999999999999986</c:v>
                  </c:pt>
                </c:numCache>
              </c:numRef>
            </c:plus>
            <c:minus>
              <c:numRef>
                <c:f>'ARL count figs'!$J$13:$J$15</c:f>
                <c:numCache>
                  <c:formatCode>General</c:formatCode>
                  <c:ptCount val="3"/>
                  <c:pt idx="0">
                    <c:v>4.1999999999999993</c:v>
                  </c:pt>
                  <c:pt idx="1">
                    <c:v>3.3999999999999986</c:v>
                  </c:pt>
                  <c:pt idx="2">
                    <c:v>3</c:v>
                  </c:pt>
                </c:numCache>
              </c:numRef>
            </c:minus>
            <c:spPr>
              <a:noFill/>
              <a:ln w="9525" cap="flat" cmpd="sng" algn="ctr">
                <a:solidFill>
                  <a:schemeClr val="tx1">
                    <a:lumMod val="65000"/>
                    <a:lumOff val="35000"/>
                  </a:schemeClr>
                </a:solidFill>
                <a:round/>
              </a:ln>
              <a:effectLst/>
            </c:spPr>
          </c:errBars>
          <c:xVal>
            <c:numRef>
              <c:f>'ARL count figs'!$N$13:$N$15</c:f>
              <c:numCache>
                <c:formatCode>General</c:formatCode>
                <c:ptCount val="3"/>
                <c:pt idx="0">
                  <c:v>1.05</c:v>
                </c:pt>
                <c:pt idx="1">
                  <c:v>2.0499999999999998</c:v>
                </c:pt>
                <c:pt idx="2">
                  <c:v>3.05</c:v>
                </c:pt>
              </c:numCache>
            </c:numRef>
          </c:xVal>
          <c:yVal>
            <c:numRef>
              <c:f>'ARL count figs'!$F$13:$F$15</c:f>
              <c:numCache>
                <c:formatCode>General</c:formatCode>
                <c:ptCount val="3"/>
                <c:pt idx="0">
                  <c:v>29.4</c:v>
                </c:pt>
                <c:pt idx="1">
                  <c:v>43.9</c:v>
                </c:pt>
                <c:pt idx="2">
                  <c:v>60.9</c:v>
                </c:pt>
              </c:numCache>
            </c:numRef>
          </c:yVal>
          <c:smooth val="0"/>
          <c:extLst>
            <c:ext xmlns:c16="http://schemas.microsoft.com/office/drawing/2014/chart" uri="{C3380CC4-5D6E-409C-BE32-E72D297353CC}">
              <c16:uniqueId val="{00000001-ACE9-4C08-B160-F17AD3E68FEA}"/>
            </c:ext>
          </c:extLst>
        </c:ser>
        <c:dLbls>
          <c:showLegendKey val="0"/>
          <c:showVal val="0"/>
          <c:showCatName val="0"/>
          <c:showSerName val="0"/>
          <c:showPercent val="0"/>
          <c:showBubbleSize val="0"/>
        </c:dLbls>
        <c:axId val="375325816"/>
        <c:axId val="375329096"/>
      </c:scatterChart>
      <c:valAx>
        <c:axId val="375325816"/>
        <c:scaling>
          <c:orientation val="minMax"/>
          <c:min val="0.5"/>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 Supports and Destinations</a:t>
                </a:r>
              </a:p>
            </c:rich>
          </c:tx>
          <c:layout>
            <c:manualLayout>
              <c:xMode val="edge"/>
              <c:yMode val="edge"/>
              <c:x val="0.37439143636457217"/>
              <c:y val="0.894606403366245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375329096"/>
        <c:crosses val="autoZero"/>
        <c:crossBetween val="midCat"/>
        <c:majorUnit val="0.5"/>
      </c:valAx>
      <c:valAx>
        <c:axId val="375329096"/>
        <c:scaling>
          <c:orientation val="minMax"/>
          <c:max val="10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375325816"/>
        <c:crosses val="autoZero"/>
        <c:crossBetween val="midCat"/>
        <c:majorUnit val="20"/>
      </c:valAx>
      <c:spPr>
        <a:noFill/>
        <a:ln>
          <a:noFill/>
        </a:ln>
        <a:effectLst/>
      </c:spPr>
    </c:plotArea>
    <c:legend>
      <c:legendPos val="t"/>
      <c:layout>
        <c:manualLayout>
          <c:xMode val="edge"/>
          <c:yMode val="edge"/>
          <c:x val="0.30444969378827647"/>
          <c:y val="6.9444444444444448E-2"/>
          <c:w val="0.58954827337759241"/>
          <c:h val="0.1172900262467191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742607174103238"/>
          <c:y val="4.6757801108194809E-2"/>
          <c:w val="0.80180590937162266"/>
          <c:h val="0.76914479440069994"/>
        </c:manualLayout>
      </c:layout>
      <c:scatterChart>
        <c:scatterStyle val="lineMarker"/>
        <c:varyColors val="0"/>
        <c:ser>
          <c:idx val="0"/>
          <c:order val="0"/>
          <c:tx>
            <c:strRef>
              <c:f>'ARL count figs'!$D$2</c:f>
              <c:strCache>
                <c:ptCount val="1"/>
                <c:pt idx="0">
                  <c:v>Urban</c:v>
                </c:pt>
              </c:strCache>
            </c:strRef>
          </c:tx>
          <c:spPr>
            <a:ln w="19050" cap="rnd">
              <a:solidFill>
                <a:srgbClr val="70AD47"/>
              </a:solidFill>
              <a:round/>
            </a:ln>
            <a:effectLst/>
          </c:spPr>
          <c:marker>
            <c:symbol val="diamond"/>
            <c:size val="8"/>
            <c:spPr>
              <a:solidFill>
                <a:srgbClr val="70AD47"/>
              </a:solidFill>
              <a:ln w="9525">
                <a:solidFill>
                  <a:srgbClr val="70AD47"/>
                </a:solidFill>
              </a:ln>
              <a:effectLst/>
            </c:spPr>
          </c:marker>
          <c:errBars>
            <c:errDir val="y"/>
            <c:errBarType val="both"/>
            <c:errValType val="cust"/>
            <c:noEndCap val="0"/>
            <c:plus>
              <c:numRef>
                <c:f>'ARL count figs'!$I$13:$I$15</c:f>
                <c:numCache>
                  <c:formatCode>General</c:formatCode>
                  <c:ptCount val="3"/>
                  <c:pt idx="0">
                    <c:v>3.7999999999999972</c:v>
                  </c:pt>
                  <c:pt idx="1">
                    <c:v>1.8000000000000043</c:v>
                  </c:pt>
                  <c:pt idx="2">
                    <c:v>1.1000000000000014</c:v>
                  </c:pt>
                </c:numCache>
              </c:numRef>
            </c:plus>
            <c:minus>
              <c:numRef>
                <c:f>'ARL count figs'!$H$13:$H$15</c:f>
                <c:numCache>
                  <c:formatCode>General</c:formatCode>
                  <c:ptCount val="3"/>
                  <c:pt idx="0">
                    <c:v>3.6000000000000014</c:v>
                  </c:pt>
                  <c:pt idx="1">
                    <c:v>1.7999999999999972</c:v>
                  </c:pt>
                  <c:pt idx="2">
                    <c:v>1</c:v>
                  </c:pt>
                </c:numCache>
              </c:numRef>
            </c:minus>
            <c:spPr>
              <a:noFill/>
              <a:ln w="9525" cap="flat" cmpd="sng" algn="ctr">
                <a:solidFill>
                  <a:schemeClr val="tx1">
                    <a:lumMod val="65000"/>
                    <a:lumOff val="35000"/>
                  </a:schemeClr>
                </a:solidFill>
                <a:round/>
              </a:ln>
              <a:effectLst/>
            </c:spPr>
          </c:errBars>
          <c:xVal>
            <c:numRef>
              <c:f>'ARL count figs'!$M$13:$M$15</c:f>
              <c:numCache>
                <c:formatCode>General</c:formatCode>
                <c:ptCount val="3"/>
                <c:pt idx="0">
                  <c:v>1</c:v>
                </c:pt>
                <c:pt idx="1">
                  <c:v>2</c:v>
                </c:pt>
                <c:pt idx="2">
                  <c:v>3</c:v>
                </c:pt>
              </c:numCache>
            </c:numRef>
          </c:xVal>
          <c:yVal>
            <c:numRef>
              <c:f>'ARL count figs'!$D$13:$D$15</c:f>
              <c:numCache>
                <c:formatCode>General</c:formatCode>
                <c:ptCount val="3"/>
                <c:pt idx="0">
                  <c:v>33.200000000000003</c:v>
                </c:pt>
                <c:pt idx="1">
                  <c:v>40.299999999999997</c:v>
                </c:pt>
                <c:pt idx="2">
                  <c:v>58.6</c:v>
                </c:pt>
              </c:numCache>
            </c:numRef>
          </c:yVal>
          <c:smooth val="0"/>
          <c:extLst>
            <c:ext xmlns:c16="http://schemas.microsoft.com/office/drawing/2014/chart" uri="{C3380CC4-5D6E-409C-BE32-E72D297353CC}">
              <c16:uniqueId val="{00000000-ACE9-4C08-B160-F17AD3E68FEA}"/>
            </c:ext>
          </c:extLst>
        </c:ser>
        <c:ser>
          <c:idx val="1"/>
          <c:order val="1"/>
          <c:tx>
            <c:strRef>
              <c:f>'ARL count figs'!$F$2</c:f>
              <c:strCache>
                <c:ptCount val="1"/>
                <c:pt idx="0">
                  <c:v>Rural</c:v>
                </c:pt>
              </c:strCache>
            </c:strRef>
          </c:tx>
          <c:spPr>
            <a:ln w="19050" cap="rnd">
              <a:solidFill>
                <a:srgbClr val="4472C4"/>
              </a:solidFill>
              <a:round/>
            </a:ln>
            <a:effectLst/>
          </c:spPr>
          <c:marker>
            <c:symbol val="diamond"/>
            <c:size val="8"/>
            <c:spPr>
              <a:solidFill>
                <a:srgbClr val="4472C4"/>
              </a:solidFill>
              <a:ln w="9525">
                <a:solidFill>
                  <a:srgbClr val="4472C4"/>
                </a:solidFill>
              </a:ln>
              <a:effectLst/>
            </c:spPr>
          </c:marker>
          <c:errBars>
            <c:errDir val="y"/>
            <c:errBarType val="both"/>
            <c:errValType val="cust"/>
            <c:noEndCap val="0"/>
            <c:plus>
              <c:numRef>
                <c:f>'ARL count figs'!$K$13:$K$15</c:f>
                <c:numCache>
                  <c:formatCode>General</c:formatCode>
                  <c:ptCount val="3"/>
                  <c:pt idx="0">
                    <c:v>4.6000000000000014</c:v>
                  </c:pt>
                  <c:pt idx="1">
                    <c:v>3.5</c:v>
                  </c:pt>
                  <c:pt idx="2">
                    <c:v>2.8999999999999986</c:v>
                  </c:pt>
                </c:numCache>
              </c:numRef>
            </c:plus>
            <c:minus>
              <c:numRef>
                <c:f>'ARL count figs'!$J$13:$J$15</c:f>
                <c:numCache>
                  <c:formatCode>General</c:formatCode>
                  <c:ptCount val="3"/>
                  <c:pt idx="0">
                    <c:v>4.1999999999999993</c:v>
                  </c:pt>
                  <c:pt idx="1">
                    <c:v>3.3999999999999986</c:v>
                  </c:pt>
                  <c:pt idx="2">
                    <c:v>3</c:v>
                  </c:pt>
                </c:numCache>
              </c:numRef>
            </c:minus>
            <c:spPr>
              <a:noFill/>
              <a:ln w="9525" cap="flat" cmpd="sng" algn="ctr">
                <a:solidFill>
                  <a:schemeClr val="tx1">
                    <a:lumMod val="65000"/>
                    <a:lumOff val="35000"/>
                  </a:schemeClr>
                </a:solidFill>
                <a:round/>
              </a:ln>
              <a:effectLst/>
            </c:spPr>
          </c:errBars>
          <c:xVal>
            <c:numRef>
              <c:f>'ARL count figs'!$N$13:$N$15</c:f>
              <c:numCache>
                <c:formatCode>General</c:formatCode>
                <c:ptCount val="3"/>
                <c:pt idx="0">
                  <c:v>1.05</c:v>
                </c:pt>
                <c:pt idx="1">
                  <c:v>2.0499999999999998</c:v>
                </c:pt>
                <c:pt idx="2">
                  <c:v>3.05</c:v>
                </c:pt>
              </c:numCache>
            </c:numRef>
          </c:xVal>
          <c:yVal>
            <c:numRef>
              <c:f>'ARL count figs'!$F$13:$F$15</c:f>
              <c:numCache>
                <c:formatCode>General</c:formatCode>
                <c:ptCount val="3"/>
                <c:pt idx="0">
                  <c:v>29.4</c:v>
                </c:pt>
                <c:pt idx="1">
                  <c:v>43.9</c:v>
                </c:pt>
                <c:pt idx="2">
                  <c:v>60.9</c:v>
                </c:pt>
              </c:numCache>
            </c:numRef>
          </c:yVal>
          <c:smooth val="0"/>
          <c:extLst>
            <c:ext xmlns:c16="http://schemas.microsoft.com/office/drawing/2014/chart" uri="{C3380CC4-5D6E-409C-BE32-E72D297353CC}">
              <c16:uniqueId val="{00000001-ACE9-4C08-B160-F17AD3E68FEA}"/>
            </c:ext>
          </c:extLst>
        </c:ser>
        <c:dLbls>
          <c:showLegendKey val="0"/>
          <c:showVal val="0"/>
          <c:showCatName val="0"/>
          <c:showSerName val="0"/>
          <c:showPercent val="0"/>
          <c:showBubbleSize val="0"/>
        </c:dLbls>
        <c:axId val="375325816"/>
        <c:axId val="375329096"/>
      </c:scatterChart>
      <c:valAx>
        <c:axId val="375325816"/>
        <c:scaling>
          <c:orientation val="minMax"/>
          <c:min val="0.5"/>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 Supports and Destinations</a:t>
                </a:r>
              </a:p>
            </c:rich>
          </c:tx>
          <c:layout>
            <c:manualLayout>
              <c:xMode val="edge"/>
              <c:yMode val="edge"/>
              <c:x val="0.37439143636457217"/>
              <c:y val="0.894606403366245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375329096"/>
        <c:crosses val="autoZero"/>
        <c:crossBetween val="midCat"/>
        <c:majorUnit val="0.5"/>
      </c:valAx>
      <c:valAx>
        <c:axId val="375329096"/>
        <c:scaling>
          <c:orientation val="minMax"/>
          <c:max val="10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375325816"/>
        <c:crosses val="autoZero"/>
        <c:crossBetween val="midCat"/>
        <c:majorUnit val="20"/>
      </c:valAx>
      <c:spPr>
        <a:noFill/>
        <a:ln>
          <a:noFill/>
        </a:ln>
        <a:effectLst/>
      </c:spPr>
    </c:plotArea>
    <c:legend>
      <c:legendPos val="t"/>
      <c:layout>
        <c:manualLayout>
          <c:xMode val="edge"/>
          <c:yMode val="edge"/>
          <c:x val="0.30444969378827647"/>
          <c:y val="6.9444444444444448E-2"/>
          <c:w val="0.40776727909011373"/>
          <c:h val="0.1172900262467191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742607174103238"/>
          <c:y val="4.6757801108194809E-2"/>
          <c:w val="0.81201837270341204"/>
          <c:h val="0.76914479440069994"/>
        </c:manualLayout>
      </c:layout>
      <c:scatterChart>
        <c:scatterStyle val="lineMarker"/>
        <c:varyColors val="0"/>
        <c:ser>
          <c:idx val="1"/>
          <c:order val="0"/>
          <c:tx>
            <c:strRef>
              <c:f>'ARL count figs'!$F$2</c:f>
              <c:strCache>
                <c:ptCount val="1"/>
                <c:pt idx="0">
                  <c:v>Rural</c:v>
                </c:pt>
              </c:strCache>
            </c:strRef>
          </c:tx>
          <c:spPr>
            <a:ln w="19050" cap="rnd">
              <a:solidFill>
                <a:srgbClr val="4472C4"/>
              </a:solidFill>
              <a:round/>
            </a:ln>
            <a:effectLst/>
          </c:spPr>
          <c:marker>
            <c:symbol val="diamond"/>
            <c:size val="8"/>
            <c:spPr>
              <a:solidFill>
                <a:srgbClr val="4472C4"/>
              </a:solidFill>
              <a:ln w="9525">
                <a:solidFill>
                  <a:srgbClr val="4472C4"/>
                </a:solidFill>
              </a:ln>
              <a:effectLst/>
            </c:spPr>
          </c:marker>
          <c:errBars>
            <c:errDir val="y"/>
            <c:errBarType val="both"/>
            <c:errValType val="cust"/>
            <c:noEndCap val="0"/>
            <c:plus>
              <c:numRef>
                <c:f>'ARL count figs'!$K$33:$K$36</c:f>
                <c:numCache>
                  <c:formatCode>General</c:formatCode>
                  <c:ptCount val="4"/>
                  <c:pt idx="0">
                    <c:v>3.1999999999999993</c:v>
                  </c:pt>
                  <c:pt idx="1">
                    <c:v>3.1999999999999993</c:v>
                  </c:pt>
                  <c:pt idx="2">
                    <c:v>2.8999999999999986</c:v>
                  </c:pt>
                  <c:pt idx="3">
                    <c:v>5</c:v>
                  </c:pt>
                </c:numCache>
              </c:numRef>
            </c:plus>
            <c:minus>
              <c:numRef>
                <c:f>'ARL count figs'!$J$33:$J$36</c:f>
                <c:numCache>
                  <c:formatCode>General</c:formatCode>
                  <c:ptCount val="4"/>
                  <c:pt idx="0">
                    <c:v>2.6999999999999993</c:v>
                  </c:pt>
                  <c:pt idx="1">
                    <c:v>2.9000000000000021</c:v>
                  </c:pt>
                  <c:pt idx="2">
                    <c:v>2.7000000000000028</c:v>
                  </c:pt>
                  <c:pt idx="3">
                    <c:v>4.5999999999999979</c:v>
                  </c:pt>
                </c:numCache>
              </c:numRef>
            </c:minus>
            <c:spPr>
              <a:noFill/>
              <a:ln w="9525" cap="flat" cmpd="sng" algn="ctr">
                <a:solidFill>
                  <a:schemeClr val="tx1">
                    <a:lumMod val="65000"/>
                    <a:lumOff val="35000"/>
                  </a:schemeClr>
                </a:solidFill>
                <a:round/>
              </a:ln>
              <a:effectLst/>
            </c:spPr>
          </c:errBars>
          <c:xVal>
            <c:numRef>
              <c:f>'ARL count figs'!$M$33:$M$36</c:f>
              <c:numCache>
                <c:formatCode>General</c:formatCode>
                <c:ptCount val="4"/>
                <c:pt idx="0">
                  <c:v>1.05</c:v>
                </c:pt>
                <c:pt idx="1">
                  <c:v>2.0499999999999998</c:v>
                </c:pt>
                <c:pt idx="2">
                  <c:v>3.05</c:v>
                </c:pt>
                <c:pt idx="3">
                  <c:v>4.05</c:v>
                </c:pt>
              </c:numCache>
            </c:numRef>
          </c:xVal>
          <c:yVal>
            <c:numRef>
              <c:f>'ARL count figs'!$F$33:$F$36</c:f>
              <c:numCache>
                <c:formatCode>General</c:formatCode>
                <c:ptCount val="4"/>
                <c:pt idx="0">
                  <c:v>13.5</c:v>
                </c:pt>
                <c:pt idx="1">
                  <c:v>19.8</c:v>
                </c:pt>
                <c:pt idx="2">
                  <c:v>23.6</c:v>
                </c:pt>
                <c:pt idx="3">
                  <c:v>29.9</c:v>
                </c:pt>
              </c:numCache>
            </c:numRef>
          </c:yVal>
          <c:smooth val="0"/>
          <c:extLst>
            <c:ext xmlns:c16="http://schemas.microsoft.com/office/drawing/2014/chart" uri="{C3380CC4-5D6E-409C-BE32-E72D297353CC}">
              <c16:uniqueId val="{00000001-49C0-440B-948F-5F864E884338}"/>
            </c:ext>
          </c:extLst>
        </c:ser>
        <c:dLbls>
          <c:showLegendKey val="0"/>
          <c:showVal val="0"/>
          <c:showCatName val="0"/>
          <c:showSerName val="0"/>
          <c:showPercent val="0"/>
          <c:showBubbleSize val="0"/>
        </c:dLbls>
        <c:axId val="375325816"/>
        <c:axId val="375329096"/>
      </c:scatterChart>
      <c:valAx>
        <c:axId val="375325816"/>
        <c:scaling>
          <c:orientation val="minMax"/>
          <c:max val="6.5"/>
          <c:min val="0.5"/>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 Supports and Destinations</a:t>
                </a:r>
              </a:p>
            </c:rich>
          </c:tx>
          <c:layout>
            <c:manualLayout>
              <c:xMode val="edge"/>
              <c:yMode val="edge"/>
              <c:x val="0.2988195538057743"/>
              <c:y val="0.89460629921259838"/>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one"/>
        <c:spPr>
          <a:noFill/>
          <a:ln w="9525" cap="flat" cmpd="sng" algn="ctr">
            <a:solidFill>
              <a:srgbClr val="0F56DC"/>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375329096"/>
        <c:crosses val="autoZero"/>
        <c:crossBetween val="midCat"/>
        <c:majorUnit val="0.5"/>
      </c:valAx>
      <c:valAx>
        <c:axId val="375329096"/>
        <c:scaling>
          <c:orientation val="minMax"/>
          <c:max val="10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375325816"/>
        <c:crosses val="autoZero"/>
        <c:crossBetween val="midCat"/>
        <c:majorUnit val="20"/>
      </c:valAx>
      <c:spPr>
        <a:noFill/>
        <a:ln>
          <a:noFill/>
        </a:ln>
        <a:effectLst/>
      </c:spPr>
    </c:plotArea>
    <c:legend>
      <c:legendPos val="t"/>
      <c:layout>
        <c:manualLayout>
          <c:xMode val="edge"/>
          <c:yMode val="edge"/>
          <c:x val="0.30444969378827647"/>
          <c:y val="6.9444444444444448E-2"/>
          <c:w val="0.5875057897174617"/>
          <c:h val="0.1172900262467191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742607174103238"/>
          <c:y val="4.6757801108194809E-2"/>
          <c:w val="0.81201837270341204"/>
          <c:h val="0.76914479440069994"/>
        </c:manualLayout>
      </c:layout>
      <c:scatterChart>
        <c:scatterStyle val="lineMarker"/>
        <c:varyColors val="0"/>
        <c:ser>
          <c:idx val="0"/>
          <c:order val="0"/>
          <c:tx>
            <c:strRef>
              <c:f>'ARL count figs'!$D$2</c:f>
              <c:strCache>
                <c:ptCount val="1"/>
                <c:pt idx="0">
                  <c:v>Urban</c:v>
                </c:pt>
              </c:strCache>
            </c:strRef>
          </c:tx>
          <c:spPr>
            <a:ln w="19050" cap="rnd">
              <a:solidFill>
                <a:srgbClr val="70AD47"/>
              </a:solidFill>
              <a:round/>
            </a:ln>
            <a:effectLst/>
          </c:spPr>
          <c:marker>
            <c:symbol val="diamond"/>
            <c:size val="8"/>
            <c:spPr>
              <a:solidFill>
                <a:srgbClr val="70AD47"/>
              </a:solidFill>
              <a:ln w="9525">
                <a:solidFill>
                  <a:srgbClr val="70AD47"/>
                </a:solidFill>
              </a:ln>
              <a:effectLst/>
            </c:spPr>
          </c:marker>
          <c:errBars>
            <c:errDir val="y"/>
            <c:errBarType val="both"/>
            <c:errValType val="cust"/>
            <c:noEndCap val="0"/>
            <c:plus>
              <c:numRef>
                <c:f>'ARL count figs'!$I$33:$I$38</c:f>
                <c:numCache>
                  <c:formatCode>General</c:formatCode>
                  <c:ptCount val="6"/>
                  <c:pt idx="0">
                    <c:v>2.5</c:v>
                  </c:pt>
                  <c:pt idx="1">
                    <c:v>2.7000000000000028</c:v>
                  </c:pt>
                  <c:pt idx="2">
                    <c:v>2.1000000000000014</c:v>
                  </c:pt>
                  <c:pt idx="3">
                    <c:v>2.1999999999999993</c:v>
                  </c:pt>
                  <c:pt idx="4">
                    <c:v>2</c:v>
                  </c:pt>
                  <c:pt idx="5">
                    <c:v>1.7000000000000028</c:v>
                  </c:pt>
                </c:numCache>
              </c:numRef>
            </c:plus>
            <c:minus>
              <c:numRef>
                <c:f>'ARL count figs'!$H$33:$H$38</c:f>
                <c:numCache>
                  <c:formatCode>General</c:formatCode>
                  <c:ptCount val="6"/>
                  <c:pt idx="0">
                    <c:v>2.3000000000000007</c:v>
                  </c:pt>
                  <c:pt idx="1">
                    <c:v>2.5</c:v>
                  </c:pt>
                  <c:pt idx="2">
                    <c:v>2</c:v>
                  </c:pt>
                  <c:pt idx="3">
                    <c:v>2</c:v>
                  </c:pt>
                  <c:pt idx="4">
                    <c:v>1.8999999999999986</c:v>
                  </c:pt>
                  <c:pt idx="5">
                    <c:v>1.6000000000000014</c:v>
                  </c:pt>
                </c:numCache>
              </c:numRef>
            </c:minus>
            <c:spPr>
              <a:noFill/>
              <a:ln w="9525" cap="flat" cmpd="sng" algn="ctr">
                <a:solidFill>
                  <a:schemeClr val="tx1">
                    <a:lumMod val="65000"/>
                    <a:lumOff val="35000"/>
                  </a:schemeClr>
                </a:solidFill>
                <a:round/>
              </a:ln>
              <a:effectLst/>
            </c:spPr>
          </c:errBars>
          <c:xVal>
            <c:numRef>
              <c:f>'ARL count figs'!$L$33:$L$38</c:f>
              <c:numCache>
                <c:formatCode>General</c:formatCode>
                <c:ptCount val="6"/>
                <c:pt idx="0">
                  <c:v>1</c:v>
                </c:pt>
                <c:pt idx="1">
                  <c:v>2</c:v>
                </c:pt>
                <c:pt idx="2">
                  <c:v>3</c:v>
                </c:pt>
                <c:pt idx="3">
                  <c:v>4</c:v>
                </c:pt>
                <c:pt idx="4">
                  <c:v>5</c:v>
                </c:pt>
                <c:pt idx="5">
                  <c:v>6</c:v>
                </c:pt>
              </c:numCache>
            </c:numRef>
          </c:xVal>
          <c:yVal>
            <c:numRef>
              <c:f>'ARL count figs'!$D$33:$D$38</c:f>
              <c:numCache>
                <c:formatCode>General</c:formatCode>
                <c:ptCount val="6"/>
                <c:pt idx="0">
                  <c:v>13.5</c:v>
                </c:pt>
                <c:pt idx="1">
                  <c:v>22.4</c:v>
                </c:pt>
                <c:pt idx="2">
                  <c:v>23</c:v>
                </c:pt>
                <c:pt idx="3">
                  <c:v>28.5</c:v>
                </c:pt>
                <c:pt idx="4">
                  <c:v>35.799999999999997</c:v>
                </c:pt>
                <c:pt idx="5">
                  <c:v>47.9</c:v>
                </c:pt>
              </c:numCache>
            </c:numRef>
          </c:yVal>
          <c:smooth val="0"/>
          <c:extLst>
            <c:ext xmlns:c16="http://schemas.microsoft.com/office/drawing/2014/chart" uri="{C3380CC4-5D6E-409C-BE32-E72D297353CC}">
              <c16:uniqueId val="{00000000-49C0-440B-948F-5F864E884338}"/>
            </c:ext>
          </c:extLst>
        </c:ser>
        <c:ser>
          <c:idx val="1"/>
          <c:order val="1"/>
          <c:tx>
            <c:strRef>
              <c:f>'ARL count figs'!$F$2</c:f>
              <c:strCache>
                <c:ptCount val="1"/>
                <c:pt idx="0">
                  <c:v>Rural</c:v>
                </c:pt>
              </c:strCache>
            </c:strRef>
          </c:tx>
          <c:spPr>
            <a:ln w="19050" cap="rnd">
              <a:solidFill>
                <a:srgbClr val="4472C4"/>
              </a:solidFill>
              <a:round/>
            </a:ln>
            <a:effectLst/>
          </c:spPr>
          <c:marker>
            <c:symbol val="diamond"/>
            <c:size val="8"/>
            <c:spPr>
              <a:solidFill>
                <a:srgbClr val="4472C4"/>
              </a:solidFill>
              <a:ln w="9525">
                <a:solidFill>
                  <a:srgbClr val="4472C4"/>
                </a:solidFill>
              </a:ln>
              <a:effectLst/>
            </c:spPr>
          </c:marker>
          <c:errBars>
            <c:errDir val="y"/>
            <c:errBarType val="both"/>
            <c:errValType val="cust"/>
            <c:noEndCap val="0"/>
            <c:plus>
              <c:numRef>
                <c:f>'ARL count figs'!$K$33:$K$36</c:f>
                <c:numCache>
                  <c:formatCode>General</c:formatCode>
                  <c:ptCount val="4"/>
                  <c:pt idx="0">
                    <c:v>3.1999999999999993</c:v>
                  </c:pt>
                  <c:pt idx="1">
                    <c:v>3.1999999999999993</c:v>
                  </c:pt>
                  <c:pt idx="2">
                    <c:v>2.8999999999999986</c:v>
                  </c:pt>
                  <c:pt idx="3">
                    <c:v>5</c:v>
                  </c:pt>
                </c:numCache>
              </c:numRef>
            </c:plus>
            <c:minus>
              <c:numRef>
                <c:f>'ARL count figs'!$J$33:$J$36</c:f>
                <c:numCache>
                  <c:formatCode>General</c:formatCode>
                  <c:ptCount val="4"/>
                  <c:pt idx="0">
                    <c:v>2.6999999999999993</c:v>
                  </c:pt>
                  <c:pt idx="1">
                    <c:v>2.9000000000000021</c:v>
                  </c:pt>
                  <c:pt idx="2">
                    <c:v>2.7000000000000028</c:v>
                  </c:pt>
                  <c:pt idx="3">
                    <c:v>4.5999999999999979</c:v>
                  </c:pt>
                </c:numCache>
              </c:numRef>
            </c:minus>
            <c:spPr>
              <a:noFill/>
              <a:ln w="9525" cap="flat" cmpd="sng" algn="ctr">
                <a:solidFill>
                  <a:schemeClr val="tx1">
                    <a:lumMod val="65000"/>
                    <a:lumOff val="35000"/>
                  </a:schemeClr>
                </a:solidFill>
                <a:round/>
              </a:ln>
              <a:effectLst/>
            </c:spPr>
          </c:errBars>
          <c:xVal>
            <c:numRef>
              <c:f>'ARL count figs'!$M$33:$M$36</c:f>
              <c:numCache>
                <c:formatCode>General</c:formatCode>
                <c:ptCount val="4"/>
                <c:pt idx="0">
                  <c:v>1.05</c:v>
                </c:pt>
                <c:pt idx="1">
                  <c:v>2.0499999999999998</c:v>
                </c:pt>
                <c:pt idx="2">
                  <c:v>3.05</c:v>
                </c:pt>
                <c:pt idx="3">
                  <c:v>4.05</c:v>
                </c:pt>
              </c:numCache>
            </c:numRef>
          </c:xVal>
          <c:yVal>
            <c:numRef>
              <c:f>'ARL count figs'!$F$33:$F$36</c:f>
              <c:numCache>
                <c:formatCode>General</c:formatCode>
                <c:ptCount val="4"/>
                <c:pt idx="0">
                  <c:v>13.5</c:v>
                </c:pt>
                <c:pt idx="1">
                  <c:v>19.8</c:v>
                </c:pt>
                <c:pt idx="2">
                  <c:v>23.6</c:v>
                </c:pt>
                <c:pt idx="3">
                  <c:v>29.9</c:v>
                </c:pt>
              </c:numCache>
            </c:numRef>
          </c:yVal>
          <c:smooth val="0"/>
          <c:extLst>
            <c:ext xmlns:c16="http://schemas.microsoft.com/office/drawing/2014/chart" uri="{C3380CC4-5D6E-409C-BE32-E72D297353CC}">
              <c16:uniqueId val="{00000001-49C0-440B-948F-5F864E884338}"/>
            </c:ext>
          </c:extLst>
        </c:ser>
        <c:dLbls>
          <c:showLegendKey val="0"/>
          <c:showVal val="0"/>
          <c:showCatName val="0"/>
          <c:showSerName val="0"/>
          <c:showPercent val="0"/>
          <c:showBubbleSize val="0"/>
        </c:dLbls>
        <c:axId val="375325816"/>
        <c:axId val="375329096"/>
      </c:scatterChart>
      <c:valAx>
        <c:axId val="375325816"/>
        <c:scaling>
          <c:orientation val="minMax"/>
          <c:max val="6.5"/>
          <c:min val="0.5"/>
        </c:scaling>
        <c:delete val="0"/>
        <c:axPos val="b"/>
        <c:title>
          <c:tx>
            <c:rich>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 Supports and Destinations</a:t>
                </a:r>
              </a:p>
            </c:rich>
          </c:tx>
          <c:layout>
            <c:manualLayout>
              <c:xMode val="edge"/>
              <c:yMode val="edge"/>
              <c:x val="0.2988195538057743"/>
              <c:y val="0.89460629921259838"/>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one"/>
        <c:spPr>
          <a:noFill/>
          <a:ln w="9525" cap="flat" cmpd="sng" algn="ctr">
            <a:solidFill>
              <a:srgbClr val="0F56DC"/>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375329096"/>
        <c:crosses val="autoZero"/>
        <c:crossBetween val="midCat"/>
        <c:majorUnit val="0.5"/>
      </c:valAx>
      <c:valAx>
        <c:axId val="375329096"/>
        <c:scaling>
          <c:orientation val="minMax"/>
          <c:max val="100"/>
        </c:scaling>
        <c:delete val="0"/>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r>
                  <a:rPr lang="en-US"/>
                  <a:t>Percent</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crossAx val="375325816"/>
        <c:crosses val="autoZero"/>
        <c:crossBetween val="midCat"/>
        <c:majorUnit val="20"/>
      </c:valAx>
      <c:spPr>
        <a:noFill/>
        <a:ln>
          <a:noFill/>
        </a:ln>
        <a:effectLst/>
      </c:spPr>
    </c:plotArea>
    <c:legend>
      <c:legendPos val="t"/>
      <c:layout>
        <c:manualLayout>
          <c:xMode val="edge"/>
          <c:yMode val="edge"/>
          <c:x val="0.30444969378827647"/>
          <c:y val="6.9444444444444448E-2"/>
          <c:w val="0.40776727909011373"/>
          <c:h val="0.1172900262467191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ysClr val="windowText" lastClr="000000"/>
          </a:solidFill>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41DEA9-E058-4536-A9FC-CEE8734F259D}" type="doc">
      <dgm:prSet loTypeId="urn:microsoft.com/office/officeart/2005/8/layout/pyramid3" loCatId="pyramid" qsTypeId="urn:microsoft.com/office/officeart/2005/8/quickstyle/simple1" qsCatId="simple" csTypeId="urn:microsoft.com/office/officeart/2005/8/colors/accent1_3" csCatId="accent1" phldr="1"/>
      <dgm:spPr/>
    </dgm:pt>
    <dgm:pt modelId="{89F33EAD-BC1A-45C1-BD2A-CA72F6629ADE}">
      <dgm:prSet phldrT="[Text]" custT="1"/>
      <dgm:spPr/>
      <dgm:t>
        <a:bodyPr/>
        <a:lstStyle/>
        <a:p>
          <a:r>
            <a:rPr lang="en-US" sz="2800" dirty="0"/>
            <a:t>National</a:t>
          </a:r>
        </a:p>
      </dgm:t>
    </dgm:pt>
    <dgm:pt modelId="{E41D7217-128F-427F-8B2D-C554D99D3EF7}" type="parTrans" cxnId="{89E84571-14F9-4788-930C-7DA6037A1B72}">
      <dgm:prSet/>
      <dgm:spPr/>
      <dgm:t>
        <a:bodyPr/>
        <a:lstStyle/>
        <a:p>
          <a:endParaRPr lang="en-US" sz="4400"/>
        </a:p>
      </dgm:t>
    </dgm:pt>
    <dgm:pt modelId="{49084660-DCF7-4860-976C-0EE1EECE0059}" type="sibTrans" cxnId="{89E84571-14F9-4788-930C-7DA6037A1B72}">
      <dgm:prSet/>
      <dgm:spPr/>
      <dgm:t>
        <a:bodyPr/>
        <a:lstStyle/>
        <a:p>
          <a:endParaRPr lang="en-US" sz="4400"/>
        </a:p>
      </dgm:t>
    </dgm:pt>
    <dgm:pt modelId="{BD5BAC65-66D4-4B17-AF00-78AA43AB94F1}">
      <dgm:prSet phldrT="[Text]" custT="1"/>
      <dgm:spPr/>
      <dgm:t>
        <a:bodyPr/>
        <a:lstStyle/>
        <a:p>
          <a:r>
            <a:rPr lang="en-US" sz="2800" dirty="0"/>
            <a:t>State</a:t>
          </a:r>
        </a:p>
      </dgm:t>
    </dgm:pt>
    <dgm:pt modelId="{9DDC749E-AADA-40D4-987A-466BF830A4B5}" type="parTrans" cxnId="{10604380-CD86-4050-9192-B02600031F87}">
      <dgm:prSet/>
      <dgm:spPr/>
      <dgm:t>
        <a:bodyPr/>
        <a:lstStyle/>
        <a:p>
          <a:endParaRPr lang="en-US" sz="4400"/>
        </a:p>
      </dgm:t>
    </dgm:pt>
    <dgm:pt modelId="{CDDECF9D-0D88-4BC5-8512-BDBAED34725E}" type="sibTrans" cxnId="{10604380-CD86-4050-9192-B02600031F87}">
      <dgm:prSet/>
      <dgm:spPr/>
      <dgm:t>
        <a:bodyPr/>
        <a:lstStyle/>
        <a:p>
          <a:endParaRPr lang="en-US" sz="4400"/>
        </a:p>
      </dgm:t>
    </dgm:pt>
    <dgm:pt modelId="{F9E601AF-F197-4C96-A958-BC4B26B7BF80}">
      <dgm:prSet phldrT="[Text]" custT="1"/>
      <dgm:spPr/>
      <dgm:t>
        <a:bodyPr/>
        <a:lstStyle/>
        <a:p>
          <a:r>
            <a:rPr lang="en-US" sz="2800" dirty="0"/>
            <a:t>County</a:t>
          </a:r>
        </a:p>
      </dgm:t>
    </dgm:pt>
    <dgm:pt modelId="{FBEF9F02-A2B6-42F2-91A2-20B78A616B18}" type="parTrans" cxnId="{CEC204E9-D057-43A2-BEFD-5E39AC09F2F5}">
      <dgm:prSet/>
      <dgm:spPr/>
      <dgm:t>
        <a:bodyPr/>
        <a:lstStyle/>
        <a:p>
          <a:endParaRPr lang="en-US" sz="4400"/>
        </a:p>
      </dgm:t>
    </dgm:pt>
    <dgm:pt modelId="{8A0E543A-E779-4B1A-927A-43E2DDE0066C}" type="sibTrans" cxnId="{CEC204E9-D057-43A2-BEFD-5E39AC09F2F5}">
      <dgm:prSet/>
      <dgm:spPr/>
      <dgm:t>
        <a:bodyPr/>
        <a:lstStyle/>
        <a:p>
          <a:endParaRPr lang="en-US" sz="4400"/>
        </a:p>
      </dgm:t>
    </dgm:pt>
    <dgm:pt modelId="{2DFA52BC-D769-4D0E-A050-554BF9605A66}">
      <dgm:prSet phldrT="[Text]" custT="1"/>
      <dgm:spPr/>
      <dgm:t>
        <a:bodyPr/>
        <a:lstStyle/>
        <a:p>
          <a:r>
            <a:rPr lang="en-US" sz="2800" dirty="0"/>
            <a:t>Local</a:t>
          </a:r>
        </a:p>
      </dgm:t>
    </dgm:pt>
    <dgm:pt modelId="{7C83F43E-F8F6-4A3F-B58A-1AC6A8F493F1}" type="parTrans" cxnId="{B7E895F4-B28E-459B-A250-A9EC9BA7A35D}">
      <dgm:prSet/>
      <dgm:spPr/>
      <dgm:t>
        <a:bodyPr/>
        <a:lstStyle/>
        <a:p>
          <a:endParaRPr lang="en-US" sz="4400"/>
        </a:p>
      </dgm:t>
    </dgm:pt>
    <dgm:pt modelId="{2561C4A1-779A-4A68-A55B-212E1DBDD943}" type="sibTrans" cxnId="{B7E895F4-B28E-459B-A250-A9EC9BA7A35D}">
      <dgm:prSet/>
      <dgm:spPr/>
      <dgm:t>
        <a:bodyPr/>
        <a:lstStyle/>
        <a:p>
          <a:endParaRPr lang="en-US" sz="4400"/>
        </a:p>
      </dgm:t>
    </dgm:pt>
    <dgm:pt modelId="{9158BBB8-5B35-4384-B9DF-78CAC3B391A2}">
      <dgm:prSet phldrT="[Text]" custT="1"/>
      <dgm:spPr/>
      <dgm:t>
        <a:bodyPr/>
        <a:lstStyle/>
        <a:p>
          <a:r>
            <a:rPr lang="en-US" sz="2800" dirty="0"/>
            <a:t>Regional</a:t>
          </a:r>
        </a:p>
      </dgm:t>
    </dgm:pt>
    <dgm:pt modelId="{217CCA4B-D605-412D-9662-9B0EE7887718}" type="parTrans" cxnId="{0EC311F9-DBF8-4900-92B4-6B5C1F2D962A}">
      <dgm:prSet/>
      <dgm:spPr/>
      <dgm:t>
        <a:bodyPr/>
        <a:lstStyle/>
        <a:p>
          <a:endParaRPr lang="en-US" sz="4400"/>
        </a:p>
      </dgm:t>
    </dgm:pt>
    <dgm:pt modelId="{A598056A-0BA9-4EDF-B7FE-6334613CFE73}" type="sibTrans" cxnId="{0EC311F9-DBF8-4900-92B4-6B5C1F2D962A}">
      <dgm:prSet/>
      <dgm:spPr/>
      <dgm:t>
        <a:bodyPr/>
        <a:lstStyle/>
        <a:p>
          <a:endParaRPr lang="en-US" sz="4400"/>
        </a:p>
      </dgm:t>
    </dgm:pt>
    <dgm:pt modelId="{26D75BBF-6F2E-4E6F-BC4D-3C662228C3B1}">
      <dgm:prSet phldrT="[Text]" custT="1"/>
      <dgm:spPr/>
      <dgm:t>
        <a:bodyPr/>
        <a:lstStyle/>
        <a:p>
          <a:r>
            <a:rPr lang="en-US" sz="2800" dirty="0"/>
            <a:t>Sub-Local</a:t>
          </a:r>
        </a:p>
      </dgm:t>
    </dgm:pt>
    <dgm:pt modelId="{D2A3942A-BC97-4E51-BCCA-CDE735ED17D3}" type="parTrans" cxnId="{356E8102-43BA-4BCD-B2DA-052F2B215199}">
      <dgm:prSet/>
      <dgm:spPr/>
      <dgm:t>
        <a:bodyPr/>
        <a:lstStyle/>
        <a:p>
          <a:endParaRPr lang="en-US" sz="4400"/>
        </a:p>
      </dgm:t>
    </dgm:pt>
    <dgm:pt modelId="{C8790A40-6737-4451-A969-E73AB3792D77}" type="sibTrans" cxnId="{356E8102-43BA-4BCD-B2DA-052F2B215199}">
      <dgm:prSet/>
      <dgm:spPr/>
      <dgm:t>
        <a:bodyPr/>
        <a:lstStyle/>
        <a:p>
          <a:endParaRPr lang="en-US" sz="4400"/>
        </a:p>
      </dgm:t>
    </dgm:pt>
    <dgm:pt modelId="{89F2661E-6F32-42F8-90E0-849A76610CCE}" type="pres">
      <dgm:prSet presAssocID="{7041DEA9-E058-4536-A9FC-CEE8734F259D}" presName="Name0" presStyleCnt="0">
        <dgm:presLayoutVars>
          <dgm:dir/>
          <dgm:animLvl val="lvl"/>
          <dgm:resizeHandles val="exact"/>
        </dgm:presLayoutVars>
      </dgm:prSet>
      <dgm:spPr/>
    </dgm:pt>
    <dgm:pt modelId="{78949AF4-A6D0-44B7-B247-54121BED7301}" type="pres">
      <dgm:prSet presAssocID="{89F33EAD-BC1A-45C1-BD2A-CA72F6629ADE}" presName="Name8" presStyleCnt="0"/>
      <dgm:spPr/>
    </dgm:pt>
    <dgm:pt modelId="{42C992B8-1F26-4D19-AECF-B6EA88683E81}" type="pres">
      <dgm:prSet presAssocID="{89F33EAD-BC1A-45C1-BD2A-CA72F6629ADE}" presName="level" presStyleLbl="node1" presStyleIdx="0" presStyleCnt="6">
        <dgm:presLayoutVars>
          <dgm:chMax val="1"/>
          <dgm:bulletEnabled val="1"/>
        </dgm:presLayoutVars>
      </dgm:prSet>
      <dgm:spPr/>
    </dgm:pt>
    <dgm:pt modelId="{CB979897-8BFA-4971-8320-AA53B5233C8D}" type="pres">
      <dgm:prSet presAssocID="{89F33EAD-BC1A-45C1-BD2A-CA72F6629ADE}" presName="levelTx" presStyleLbl="revTx" presStyleIdx="0" presStyleCnt="0">
        <dgm:presLayoutVars>
          <dgm:chMax val="1"/>
          <dgm:bulletEnabled val="1"/>
        </dgm:presLayoutVars>
      </dgm:prSet>
      <dgm:spPr/>
    </dgm:pt>
    <dgm:pt modelId="{F7E4DBEA-A75A-4152-BCA3-37A69AE5D682}" type="pres">
      <dgm:prSet presAssocID="{9158BBB8-5B35-4384-B9DF-78CAC3B391A2}" presName="Name8" presStyleCnt="0"/>
      <dgm:spPr/>
    </dgm:pt>
    <dgm:pt modelId="{6DBB6B2D-8EB0-4420-8E68-11C9433697ED}" type="pres">
      <dgm:prSet presAssocID="{9158BBB8-5B35-4384-B9DF-78CAC3B391A2}" presName="level" presStyleLbl="node1" presStyleIdx="1" presStyleCnt="6">
        <dgm:presLayoutVars>
          <dgm:chMax val="1"/>
          <dgm:bulletEnabled val="1"/>
        </dgm:presLayoutVars>
      </dgm:prSet>
      <dgm:spPr/>
    </dgm:pt>
    <dgm:pt modelId="{1267562A-24FC-4881-9259-FD2FFB9F3986}" type="pres">
      <dgm:prSet presAssocID="{9158BBB8-5B35-4384-B9DF-78CAC3B391A2}" presName="levelTx" presStyleLbl="revTx" presStyleIdx="0" presStyleCnt="0">
        <dgm:presLayoutVars>
          <dgm:chMax val="1"/>
          <dgm:bulletEnabled val="1"/>
        </dgm:presLayoutVars>
      </dgm:prSet>
      <dgm:spPr/>
    </dgm:pt>
    <dgm:pt modelId="{7677A445-6EDA-4D4A-B0BD-B39989637BEF}" type="pres">
      <dgm:prSet presAssocID="{BD5BAC65-66D4-4B17-AF00-78AA43AB94F1}" presName="Name8" presStyleCnt="0"/>
      <dgm:spPr/>
    </dgm:pt>
    <dgm:pt modelId="{309BC2FE-53BA-4DE2-A40F-ACBACE6A02A9}" type="pres">
      <dgm:prSet presAssocID="{BD5BAC65-66D4-4B17-AF00-78AA43AB94F1}" presName="level" presStyleLbl="node1" presStyleIdx="2" presStyleCnt="6">
        <dgm:presLayoutVars>
          <dgm:chMax val="1"/>
          <dgm:bulletEnabled val="1"/>
        </dgm:presLayoutVars>
      </dgm:prSet>
      <dgm:spPr/>
    </dgm:pt>
    <dgm:pt modelId="{CBE84159-6090-4E89-9BA4-630205A930C0}" type="pres">
      <dgm:prSet presAssocID="{BD5BAC65-66D4-4B17-AF00-78AA43AB94F1}" presName="levelTx" presStyleLbl="revTx" presStyleIdx="0" presStyleCnt="0">
        <dgm:presLayoutVars>
          <dgm:chMax val="1"/>
          <dgm:bulletEnabled val="1"/>
        </dgm:presLayoutVars>
      </dgm:prSet>
      <dgm:spPr/>
    </dgm:pt>
    <dgm:pt modelId="{BFBFBC67-F0B4-4C73-974B-6C3B44728CDB}" type="pres">
      <dgm:prSet presAssocID="{F9E601AF-F197-4C96-A958-BC4B26B7BF80}" presName="Name8" presStyleCnt="0"/>
      <dgm:spPr/>
    </dgm:pt>
    <dgm:pt modelId="{4786EDC7-7293-4B5B-9A0B-5B9DCCF45E61}" type="pres">
      <dgm:prSet presAssocID="{F9E601AF-F197-4C96-A958-BC4B26B7BF80}" presName="level" presStyleLbl="node1" presStyleIdx="3" presStyleCnt="6">
        <dgm:presLayoutVars>
          <dgm:chMax val="1"/>
          <dgm:bulletEnabled val="1"/>
        </dgm:presLayoutVars>
      </dgm:prSet>
      <dgm:spPr/>
    </dgm:pt>
    <dgm:pt modelId="{EA4E75CF-CA09-4EC5-805D-EB2071B37815}" type="pres">
      <dgm:prSet presAssocID="{F9E601AF-F197-4C96-A958-BC4B26B7BF80}" presName="levelTx" presStyleLbl="revTx" presStyleIdx="0" presStyleCnt="0">
        <dgm:presLayoutVars>
          <dgm:chMax val="1"/>
          <dgm:bulletEnabled val="1"/>
        </dgm:presLayoutVars>
      </dgm:prSet>
      <dgm:spPr/>
    </dgm:pt>
    <dgm:pt modelId="{F8485676-A82A-4CFC-A5AE-42DF2E9FB10C}" type="pres">
      <dgm:prSet presAssocID="{2DFA52BC-D769-4D0E-A050-554BF9605A66}" presName="Name8" presStyleCnt="0"/>
      <dgm:spPr/>
    </dgm:pt>
    <dgm:pt modelId="{AC285547-3440-4205-B037-05ED6EC5FB9E}" type="pres">
      <dgm:prSet presAssocID="{2DFA52BC-D769-4D0E-A050-554BF9605A66}" presName="level" presStyleLbl="node1" presStyleIdx="4" presStyleCnt="6">
        <dgm:presLayoutVars>
          <dgm:chMax val="1"/>
          <dgm:bulletEnabled val="1"/>
        </dgm:presLayoutVars>
      </dgm:prSet>
      <dgm:spPr/>
    </dgm:pt>
    <dgm:pt modelId="{67985033-FA90-4A91-AD3F-26E14AB5AE40}" type="pres">
      <dgm:prSet presAssocID="{2DFA52BC-D769-4D0E-A050-554BF9605A66}" presName="levelTx" presStyleLbl="revTx" presStyleIdx="0" presStyleCnt="0">
        <dgm:presLayoutVars>
          <dgm:chMax val="1"/>
          <dgm:bulletEnabled val="1"/>
        </dgm:presLayoutVars>
      </dgm:prSet>
      <dgm:spPr/>
    </dgm:pt>
    <dgm:pt modelId="{EE59F1C3-B11C-44CB-AF19-FB6BCF69219E}" type="pres">
      <dgm:prSet presAssocID="{26D75BBF-6F2E-4E6F-BC4D-3C662228C3B1}" presName="Name8" presStyleCnt="0"/>
      <dgm:spPr/>
    </dgm:pt>
    <dgm:pt modelId="{1F3A2124-D27C-4701-AD38-E9CE287B0E11}" type="pres">
      <dgm:prSet presAssocID="{26D75BBF-6F2E-4E6F-BC4D-3C662228C3B1}" presName="level" presStyleLbl="node1" presStyleIdx="5" presStyleCnt="6">
        <dgm:presLayoutVars>
          <dgm:chMax val="1"/>
          <dgm:bulletEnabled val="1"/>
        </dgm:presLayoutVars>
      </dgm:prSet>
      <dgm:spPr/>
    </dgm:pt>
    <dgm:pt modelId="{E76BA428-7B03-49C8-8CBF-D09120349BEA}" type="pres">
      <dgm:prSet presAssocID="{26D75BBF-6F2E-4E6F-BC4D-3C662228C3B1}" presName="levelTx" presStyleLbl="revTx" presStyleIdx="0" presStyleCnt="0">
        <dgm:presLayoutVars>
          <dgm:chMax val="1"/>
          <dgm:bulletEnabled val="1"/>
        </dgm:presLayoutVars>
      </dgm:prSet>
      <dgm:spPr/>
    </dgm:pt>
  </dgm:ptLst>
  <dgm:cxnLst>
    <dgm:cxn modelId="{356E8102-43BA-4BCD-B2DA-052F2B215199}" srcId="{7041DEA9-E058-4536-A9FC-CEE8734F259D}" destId="{26D75BBF-6F2E-4E6F-BC4D-3C662228C3B1}" srcOrd="5" destOrd="0" parTransId="{D2A3942A-BC97-4E51-BCCA-CDE735ED17D3}" sibTransId="{C8790A40-6737-4451-A969-E73AB3792D77}"/>
    <dgm:cxn modelId="{79835E16-7BEB-4E93-9559-6F8136F49D93}" type="presOf" srcId="{26D75BBF-6F2E-4E6F-BC4D-3C662228C3B1}" destId="{1F3A2124-D27C-4701-AD38-E9CE287B0E11}" srcOrd="0" destOrd="0" presId="urn:microsoft.com/office/officeart/2005/8/layout/pyramid3"/>
    <dgm:cxn modelId="{6082F219-7D10-46F3-B705-0D3B5AB433AF}" type="presOf" srcId="{BD5BAC65-66D4-4B17-AF00-78AA43AB94F1}" destId="{CBE84159-6090-4E89-9BA4-630205A930C0}" srcOrd="1" destOrd="0" presId="urn:microsoft.com/office/officeart/2005/8/layout/pyramid3"/>
    <dgm:cxn modelId="{0422B930-AA90-4A77-92DB-B16BA6162772}" type="presOf" srcId="{BD5BAC65-66D4-4B17-AF00-78AA43AB94F1}" destId="{309BC2FE-53BA-4DE2-A40F-ACBACE6A02A9}" srcOrd="0" destOrd="0" presId="urn:microsoft.com/office/officeart/2005/8/layout/pyramid3"/>
    <dgm:cxn modelId="{C186CC4F-AF71-4C33-8438-8E95A6F55F78}" type="presOf" srcId="{2DFA52BC-D769-4D0E-A050-554BF9605A66}" destId="{67985033-FA90-4A91-AD3F-26E14AB5AE40}" srcOrd="1" destOrd="0" presId="urn:microsoft.com/office/officeart/2005/8/layout/pyramid3"/>
    <dgm:cxn modelId="{89E84571-14F9-4788-930C-7DA6037A1B72}" srcId="{7041DEA9-E058-4536-A9FC-CEE8734F259D}" destId="{89F33EAD-BC1A-45C1-BD2A-CA72F6629ADE}" srcOrd="0" destOrd="0" parTransId="{E41D7217-128F-427F-8B2D-C554D99D3EF7}" sibTransId="{49084660-DCF7-4860-976C-0EE1EECE0059}"/>
    <dgm:cxn modelId="{10604380-CD86-4050-9192-B02600031F87}" srcId="{7041DEA9-E058-4536-A9FC-CEE8734F259D}" destId="{BD5BAC65-66D4-4B17-AF00-78AA43AB94F1}" srcOrd="2" destOrd="0" parTransId="{9DDC749E-AADA-40D4-987A-466BF830A4B5}" sibTransId="{CDDECF9D-0D88-4BC5-8512-BDBAED34725E}"/>
    <dgm:cxn modelId="{1CAE9480-1297-4373-9B46-74AD94E4CA55}" type="presOf" srcId="{7041DEA9-E058-4536-A9FC-CEE8734F259D}" destId="{89F2661E-6F32-42F8-90E0-849A76610CCE}" srcOrd="0" destOrd="0" presId="urn:microsoft.com/office/officeart/2005/8/layout/pyramid3"/>
    <dgm:cxn modelId="{AA74D692-8C3A-4AF9-A9DA-7F83111977B2}" type="presOf" srcId="{F9E601AF-F197-4C96-A958-BC4B26B7BF80}" destId="{4786EDC7-7293-4B5B-9A0B-5B9DCCF45E61}" srcOrd="0" destOrd="0" presId="urn:microsoft.com/office/officeart/2005/8/layout/pyramid3"/>
    <dgm:cxn modelId="{EC7F8FAC-D41B-4E42-B4DC-BD1784E02F82}" type="presOf" srcId="{89F33EAD-BC1A-45C1-BD2A-CA72F6629ADE}" destId="{CB979897-8BFA-4971-8320-AA53B5233C8D}" srcOrd="1" destOrd="0" presId="urn:microsoft.com/office/officeart/2005/8/layout/pyramid3"/>
    <dgm:cxn modelId="{C09E5CBC-1E71-44E1-A3CA-7B38E22D398C}" type="presOf" srcId="{F9E601AF-F197-4C96-A958-BC4B26B7BF80}" destId="{EA4E75CF-CA09-4EC5-805D-EB2071B37815}" srcOrd="1" destOrd="0" presId="urn:microsoft.com/office/officeart/2005/8/layout/pyramid3"/>
    <dgm:cxn modelId="{848C5BDC-C718-40D4-966F-CE242125DD1A}" type="presOf" srcId="{26D75BBF-6F2E-4E6F-BC4D-3C662228C3B1}" destId="{E76BA428-7B03-49C8-8CBF-D09120349BEA}" srcOrd="1" destOrd="0" presId="urn:microsoft.com/office/officeart/2005/8/layout/pyramid3"/>
    <dgm:cxn modelId="{8CBFF6E1-7F25-4B21-86FA-B00BB017DB96}" type="presOf" srcId="{2DFA52BC-D769-4D0E-A050-554BF9605A66}" destId="{AC285547-3440-4205-B037-05ED6EC5FB9E}" srcOrd="0" destOrd="0" presId="urn:microsoft.com/office/officeart/2005/8/layout/pyramid3"/>
    <dgm:cxn modelId="{CEC204E9-D057-43A2-BEFD-5E39AC09F2F5}" srcId="{7041DEA9-E058-4536-A9FC-CEE8734F259D}" destId="{F9E601AF-F197-4C96-A958-BC4B26B7BF80}" srcOrd="3" destOrd="0" parTransId="{FBEF9F02-A2B6-42F2-91A2-20B78A616B18}" sibTransId="{8A0E543A-E779-4B1A-927A-43E2DDE0066C}"/>
    <dgm:cxn modelId="{E7A1A2EC-604D-4DF9-8110-F23540BBF8F1}" type="presOf" srcId="{9158BBB8-5B35-4384-B9DF-78CAC3B391A2}" destId="{6DBB6B2D-8EB0-4420-8E68-11C9433697ED}" srcOrd="0" destOrd="0" presId="urn:microsoft.com/office/officeart/2005/8/layout/pyramid3"/>
    <dgm:cxn modelId="{B7E895F4-B28E-459B-A250-A9EC9BA7A35D}" srcId="{7041DEA9-E058-4536-A9FC-CEE8734F259D}" destId="{2DFA52BC-D769-4D0E-A050-554BF9605A66}" srcOrd="4" destOrd="0" parTransId="{7C83F43E-F8F6-4A3F-B58A-1AC6A8F493F1}" sibTransId="{2561C4A1-779A-4A68-A55B-212E1DBDD943}"/>
    <dgm:cxn modelId="{0EC311F9-DBF8-4900-92B4-6B5C1F2D962A}" srcId="{7041DEA9-E058-4536-A9FC-CEE8734F259D}" destId="{9158BBB8-5B35-4384-B9DF-78CAC3B391A2}" srcOrd="1" destOrd="0" parTransId="{217CCA4B-D605-412D-9662-9B0EE7887718}" sibTransId="{A598056A-0BA9-4EDF-B7FE-6334613CFE73}"/>
    <dgm:cxn modelId="{7652A4F9-E896-421A-8069-A6F23F8A61BC}" type="presOf" srcId="{9158BBB8-5B35-4384-B9DF-78CAC3B391A2}" destId="{1267562A-24FC-4881-9259-FD2FFB9F3986}" srcOrd="1" destOrd="0" presId="urn:microsoft.com/office/officeart/2005/8/layout/pyramid3"/>
    <dgm:cxn modelId="{0FE7FBF9-89FB-463E-9B68-0AF96FAAD7B0}" type="presOf" srcId="{89F33EAD-BC1A-45C1-BD2A-CA72F6629ADE}" destId="{42C992B8-1F26-4D19-AECF-B6EA88683E81}" srcOrd="0" destOrd="0" presId="urn:microsoft.com/office/officeart/2005/8/layout/pyramid3"/>
    <dgm:cxn modelId="{785D61D6-32D3-483F-93EC-C2CE6E79ACC1}" type="presParOf" srcId="{89F2661E-6F32-42F8-90E0-849A76610CCE}" destId="{78949AF4-A6D0-44B7-B247-54121BED7301}" srcOrd="0" destOrd="0" presId="urn:microsoft.com/office/officeart/2005/8/layout/pyramid3"/>
    <dgm:cxn modelId="{36A96BC3-BD9E-41D4-8621-F123CE74004A}" type="presParOf" srcId="{78949AF4-A6D0-44B7-B247-54121BED7301}" destId="{42C992B8-1F26-4D19-AECF-B6EA88683E81}" srcOrd="0" destOrd="0" presId="urn:microsoft.com/office/officeart/2005/8/layout/pyramid3"/>
    <dgm:cxn modelId="{C988E691-333B-40E2-894E-BD385946F333}" type="presParOf" srcId="{78949AF4-A6D0-44B7-B247-54121BED7301}" destId="{CB979897-8BFA-4971-8320-AA53B5233C8D}" srcOrd="1" destOrd="0" presId="urn:microsoft.com/office/officeart/2005/8/layout/pyramid3"/>
    <dgm:cxn modelId="{43754C5C-8236-43F4-92EE-A79534A71860}" type="presParOf" srcId="{89F2661E-6F32-42F8-90E0-849A76610CCE}" destId="{F7E4DBEA-A75A-4152-BCA3-37A69AE5D682}" srcOrd="1" destOrd="0" presId="urn:microsoft.com/office/officeart/2005/8/layout/pyramid3"/>
    <dgm:cxn modelId="{69442647-3CD0-4EE7-BC59-D9C15CF18944}" type="presParOf" srcId="{F7E4DBEA-A75A-4152-BCA3-37A69AE5D682}" destId="{6DBB6B2D-8EB0-4420-8E68-11C9433697ED}" srcOrd="0" destOrd="0" presId="urn:microsoft.com/office/officeart/2005/8/layout/pyramid3"/>
    <dgm:cxn modelId="{C23667E1-3907-45BD-92BD-3016CCFA989B}" type="presParOf" srcId="{F7E4DBEA-A75A-4152-BCA3-37A69AE5D682}" destId="{1267562A-24FC-4881-9259-FD2FFB9F3986}" srcOrd="1" destOrd="0" presId="urn:microsoft.com/office/officeart/2005/8/layout/pyramid3"/>
    <dgm:cxn modelId="{A13D13D3-D58B-406E-B916-DC14962C6A16}" type="presParOf" srcId="{89F2661E-6F32-42F8-90E0-849A76610CCE}" destId="{7677A445-6EDA-4D4A-B0BD-B39989637BEF}" srcOrd="2" destOrd="0" presId="urn:microsoft.com/office/officeart/2005/8/layout/pyramid3"/>
    <dgm:cxn modelId="{A58BD192-E18F-4D81-BE4A-40A510BEFE20}" type="presParOf" srcId="{7677A445-6EDA-4D4A-B0BD-B39989637BEF}" destId="{309BC2FE-53BA-4DE2-A40F-ACBACE6A02A9}" srcOrd="0" destOrd="0" presId="urn:microsoft.com/office/officeart/2005/8/layout/pyramid3"/>
    <dgm:cxn modelId="{5520FEB3-E5B0-4E68-9DD6-39E5D463AFA6}" type="presParOf" srcId="{7677A445-6EDA-4D4A-B0BD-B39989637BEF}" destId="{CBE84159-6090-4E89-9BA4-630205A930C0}" srcOrd="1" destOrd="0" presId="urn:microsoft.com/office/officeart/2005/8/layout/pyramid3"/>
    <dgm:cxn modelId="{4D96BBE1-ECEC-4DDD-BBF8-52A77E0EDDA6}" type="presParOf" srcId="{89F2661E-6F32-42F8-90E0-849A76610CCE}" destId="{BFBFBC67-F0B4-4C73-974B-6C3B44728CDB}" srcOrd="3" destOrd="0" presId="urn:microsoft.com/office/officeart/2005/8/layout/pyramid3"/>
    <dgm:cxn modelId="{B51CFD46-5F9B-4B43-86E7-40835929FB84}" type="presParOf" srcId="{BFBFBC67-F0B4-4C73-974B-6C3B44728CDB}" destId="{4786EDC7-7293-4B5B-9A0B-5B9DCCF45E61}" srcOrd="0" destOrd="0" presId="urn:microsoft.com/office/officeart/2005/8/layout/pyramid3"/>
    <dgm:cxn modelId="{CD2A946A-150F-455F-B6B2-FD15BC886568}" type="presParOf" srcId="{BFBFBC67-F0B4-4C73-974B-6C3B44728CDB}" destId="{EA4E75CF-CA09-4EC5-805D-EB2071B37815}" srcOrd="1" destOrd="0" presId="urn:microsoft.com/office/officeart/2005/8/layout/pyramid3"/>
    <dgm:cxn modelId="{A6DFCB5B-B16B-4080-8408-891B38D96DDA}" type="presParOf" srcId="{89F2661E-6F32-42F8-90E0-849A76610CCE}" destId="{F8485676-A82A-4CFC-A5AE-42DF2E9FB10C}" srcOrd="4" destOrd="0" presId="urn:microsoft.com/office/officeart/2005/8/layout/pyramid3"/>
    <dgm:cxn modelId="{0BD0165C-2F43-4E32-99BA-8B477DC030D5}" type="presParOf" srcId="{F8485676-A82A-4CFC-A5AE-42DF2E9FB10C}" destId="{AC285547-3440-4205-B037-05ED6EC5FB9E}" srcOrd="0" destOrd="0" presId="urn:microsoft.com/office/officeart/2005/8/layout/pyramid3"/>
    <dgm:cxn modelId="{88915068-EBB8-4A4B-8DAE-8A87BE2A1A78}" type="presParOf" srcId="{F8485676-A82A-4CFC-A5AE-42DF2E9FB10C}" destId="{67985033-FA90-4A91-AD3F-26E14AB5AE40}" srcOrd="1" destOrd="0" presId="urn:microsoft.com/office/officeart/2005/8/layout/pyramid3"/>
    <dgm:cxn modelId="{13CA8B6E-49FE-4C95-A923-CCD9CBF190A6}" type="presParOf" srcId="{89F2661E-6F32-42F8-90E0-849A76610CCE}" destId="{EE59F1C3-B11C-44CB-AF19-FB6BCF69219E}" srcOrd="5" destOrd="0" presId="urn:microsoft.com/office/officeart/2005/8/layout/pyramid3"/>
    <dgm:cxn modelId="{BB2B075F-00E8-4564-8112-01DEC095EEFA}" type="presParOf" srcId="{EE59F1C3-B11C-44CB-AF19-FB6BCF69219E}" destId="{1F3A2124-D27C-4701-AD38-E9CE287B0E11}" srcOrd="0" destOrd="0" presId="urn:microsoft.com/office/officeart/2005/8/layout/pyramid3"/>
    <dgm:cxn modelId="{CC7080AC-1CD9-4250-BEBB-9D993BD87BEF}" type="presParOf" srcId="{EE59F1C3-B11C-44CB-AF19-FB6BCF69219E}" destId="{E76BA428-7B03-49C8-8CBF-D09120349BE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41DEA9-E058-4536-A9FC-CEE8734F259D}" type="doc">
      <dgm:prSet loTypeId="urn:microsoft.com/office/officeart/2005/8/layout/pyramid3" loCatId="pyramid" qsTypeId="urn:microsoft.com/office/officeart/2005/8/quickstyle/simple1" qsCatId="simple" csTypeId="urn:microsoft.com/office/officeart/2005/8/colors/accent1_3" csCatId="accent1" phldr="1"/>
      <dgm:spPr/>
    </dgm:pt>
    <dgm:pt modelId="{89F33EAD-BC1A-45C1-BD2A-CA72F6629ADE}">
      <dgm:prSet phldrT="[Text]" custT="1"/>
      <dgm:spPr/>
      <dgm:t>
        <a:bodyPr/>
        <a:lstStyle/>
        <a:p>
          <a:r>
            <a:rPr lang="en-US" sz="2800" dirty="0"/>
            <a:t>National</a:t>
          </a:r>
        </a:p>
      </dgm:t>
    </dgm:pt>
    <dgm:pt modelId="{E41D7217-128F-427F-8B2D-C554D99D3EF7}" type="parTrans" cxnId="{89E84571-14F9-4788-930C-7DA6037A1B72}">
      <dgm:prSet/>
      <dgm:spPr/>
      <dgm:t>
        <a:bodyPr/>
        <a:lstStyle/>
        <a:p>
          <a:endParaRPr lang="en-US" sz="4400"/>
        </a:p>
      </dgm:t>
    </dgm:pt>
    <dgm:pt modelId="{49084660-DCF7-4860-976C-0EE1EECE0059}" type="sibTrans" cxnId="{89E84571-14F9-4788-930C-7DA6037A1B72}">
      <dgm:prSet/>
      <dgm:spPr/>
      <dgm:t>
        <a:bodyPr/>
        <a:lstStyle/>
        <a:p>
          <a:endParaRPr lang="en-US" sz="4400"/>
        </a:p>
      </dgm:t>
    </dgm:pt>
    <dgm:pt modelId="{BD5BAC65-66D4-4B17-AF00-78AA43AB94F1}">
      <dgm:prSet phldrT="[Text]" custT="1"/>
      <dgm:spPr/>
      <dgm:t>
        <a:bodyPr/>
        <a:lstStyle/>
        <a:p>
          <a:r>
            <a:rPr lang="en-US" sz="2800" dirty="0"/>
            <a:t>State</a:t>
          </a:r>
        </a:p>
      </dgm:t>
    </dgm:pt>
    <dgm:pt modelId="{9DDC749E-AADA-40D4-987A-466BF830A4B5}" type="parTrans" cxnId="{10604380-CD86-4050-9192-B02600031F87}">
      <dgm:prSet/>
      <dgm:spPr/>
      <dgm:t>
        <a:bodyPr/>
        <a:lstStyle/>
        <a:p>
          <a:endParaRPr lang="en-US" sz="4400"/>
        </a:p>
      </dgm:t>
    </dgm:pt>
    <dgm:pt modelId="{CDDECF9D-0D88-4BC5-8512-BDBAED34725E}" type="sibTrans" cxnId="{10604380-CD86-4050-9192-B02600031F87}">
      <dgm:prSet/>
      <dgm:spPr/>
      <dgm:t>
        <a:bodyPr/>
        <a:lstStyle/>
        <a:p>
          <a:endParaRPr lang="en-US" sz="4400"/>
        </a:p>
      </dgm:t>
    </dgm:pt>
    <dgm:pt modelId="{F9E601AF-F197-4C96-A958-BC4B26B7BF80}">
      <dgm:prSet phldrT="[Text]" custT="1"/>
      <dgm:spPr/>
      <dgm:t>
        <a:bodyPr/>
        <a:lstStyle/>
        <a:p>
          <a:r>
            <a:rPr lang="en-US" sz="2800" dirty="0"/>
            <a:t>County</a:t>
          </a:r>
        </a:p>
      </dgm:t>
    </dgm:pt>
    <dgm:pt modelId="{FBEF9F02-A2B6-42F2-91A2-20B78A616B18}" type="parTrans" cxnId="{CEC204E9-D057-43A2-BEFD-5E39AC09F2F5}">
      <dgm:prSet/>
      <dgm:spPr/>
      <dgm:t>
        <a:bodyPr/>
        <a:lstStyle/>
        <a:p>
          <a:endParaRPr lang="en-US" sz="4400"/>
        </a:p>
      </dgm:t>
    </dgm:pt>
    <dgm:pt modelId="{8A0E543A-E779-4B1A-927A-43E2DDE0066C}" type="sibTrans" cxnId="{CEC204E9-D057-43A2-BEFD-5E39AC09F2F5}">
      <dgm:prSet/>
      <dgm:spPr/>
      <dgm:t>
        <a:bodyPr/>
        <a:lstStyle/>
        <a:p>
          <a:endParaRPr lang="en-US" sz="4400"/>
        </a:p>
      </dgm:t>
    </dgm:pt>
    <dgm:pt modelId="{2DFA52BC-D769-4D0E-A050-554BF9605A66}">
      <dgm:prSet phldrT="[Text]" custT="1"/>
      <dgm:spPr/>
      <dgm:t>
        <a:bodyPr/>
        <a:lstStyle/>
        <a:p>
          <a:r>
            <a:rPr lang="en-US" sz="2800" dirty="0"/>
            <a:t>Local</a:t>
          </a:r>
        </a:p>
      </dgm:t>
    </dgm:pt>
    <dgm:pt modelId="{7C83F43E-F8F6-4A3F-B58A-1AC6A8F493F1}" type="parTrans" cxnId="{B7E895F4-B28E-459B-A250-A9EC9BA7A35D}">
      <dgm:prSet/>
      <dgm:spPr/>
      <dgm:t>
        <a:bodyPr/>
        <a:lstStyle/>
        <a:p>
          <a:endParaRPr lang="en-US" sz="4400"/>
        </a:p>
      </dgm:t>
    </dgm:pt>
    <dgm:pt modelId="{2561C4A1-779A-4A68-A55B-212E1DBDD943}" type="sibTrans" cxnId="{B7E895F4-B28E-459B-A250-A9EC9BA7A35D}">
      <dgm:prSet/>
      <dgm:spPr/>
      <dgm:t>
        <a:bodyPr/>
        <a:lstStyle/>
        <a:p>
          <a:endParaRPr lang="en-US" sz="4400"/>
        </a:p>
      </dgm:t>
    </dgm:pt>
    <dgm:pt modelId="{9158BBB8-5B35-4384-B9DF-78CAC3B391A2}">
      <dgm:prSet phldrT="[Text]" custT="1"/>
      <dgm:spPr/>
      <dgm:t>
        <a:bodyPr/>
        <a:lstStyle/>
        <a:p>
          <a:r>
            <a:rPr lang="en-US" sz="2800" dirty="0"/>
            <a:t>Regional</a:t>
          </a:r>
        </a:p>
      </dgm:t>
    </dgm:pt>
    <dgm:pt modelId="{217CCA4B-D605-412D-9662-9B0EE7887718}" type="parTrans" cxnId="{0EC311F9-DBF8-4900-92B4-6B5C1F2D962A}">
      <dgm:prSet/>
      <dgm:spPr/>
      <dgm:t>
        <a:bodyPr/>
        <a:lstStyle/>
        <a:p>
          <a:endParaRPr lang="en-US" sz="4400"/>
        </a:p>
      </dgm:t>
    </dgm:pt>
    <dgm:pt modelId="{A598056A-0BA9-4EDF-B7FE-6334613CFE73}" type="sibTrans" cxnId="{0EC311F9-DBF8-4900-92B4-6B5C1F2D962A}">
      <dgm:prSet/>
      <dgm:spPr/>
      <dgm:t>
        <a:bodyPr/>
        <a:lstStyle/>
        <a:p>
          <a:endParaRPr lang="en-US" sz="4400"/>
        </a:p>
      </dgm:t>
    </dgm:pt>
    <dgm:pt modelId="{26D75BBF-6F2E-4E6F-BC4D-3C662228C3B1}">
      <dgm:prSet phldrT="[Text]" custT="1"/>
      <dgm:spPr/>
      <dgm:t>
        <a:bodyPr/>
        <a:lstStyle/>
        <a:p>
          <a:r>
            <a:rPr lang="en-US" sz="2800" dirty="0"/>
            <a:t>Sub-Local</a:t>
          </a:r>
        </a:p>
      </dgm:t>
    </dgm:pt>
    <dgm:pt modelId="{D2A3942A-BC97-4E51-BCCA-CDE735ED17D3}" type="parTrans" cxnId="{356E8102-43BA-4BCD-B2DA-052F2B215199}">
      <dgm:prSet/>
      <dgm:spPr/>
      <dgm:t>
        <a:bodyPr/>
        <a:lstStyle/>
        <a:p>
          <a:endParaRPr lang="en-US" sz="4400"/>
        </a:p>
      </dgm:t>
    </dgm:pt>
    <dgm:pt modelId="{C8790A40-6737-4451-A969-E73AB3792D77}" type="sibTrans" cxnId="{356E8102-43BA-4BCD-B2DA-052F2B215199}">
      <dgm:prSet/>
      <dgm:spPr/>
      <dgm:t>
        <a:bodyPr/>
        <a:lstStyle/>
        <a:p>
          <a:endParaRPr lang="en-US" sz="4400"/>
        </a:p>
      </dgm:t>
    </dgm:pt>
    <dgm:pt modelId="{89F2661E-6F32-42F8-90E0-849A76610CCE}" type="pres">
      <dgm:prSet presAssocID="{7041DEA9-E058-4536-A9FC-CEE8734F259D}" presName="Name0" presStyleCnt="0">
        <dgm:presLayoutVars>
          <dgm:dir/>
          <dgm:animLvl val="lvl"/>
          <dgm:resizeHandles val="exact"/>
        </dgm:presLayoutVars>
      </dgm:prSet>
      <dgm:spPr/>
    </dgm:pt>
    <dgm:pt modelId="{78949AF4-A6D0-44B7-B247-54121BED7301}" type="pres">
      <dgm:prSet presAssocID="{89F33EAD-BC1A-45C1-BD2A-CA72F6629ADE}" presName="Name8" presStyleCnt="0"/>
      <dgm:spPr/>
    </dgm:pt>
    <dgm:pt modelId="{42C992B8-1F26-4D19-AECF-B6EA88683E81}" type="pres">
      <dgm:prSet presAssocID="{89F33EAD-BC1A-45C1-BD2A-CA72F6629ADE}" presName="level" presStyleLbl="node1" presStyleIdx="0" presStyleCnt="6">
        <dgm:presLayoutVars>
          <dgm:chMax val="1"/>
          <dgm:bulletEnabled val="1"/>
        </dgm:presLayoutVars>
      </dgm:prSet>
      <dgm:spPr/>
    </dgm:pt>
    <dgm:pt modelId="{CB979897-8BFA-4971-8320-AA53B5233C8D}" type="pres">
      <dgm:prSet presAssocID="{89F33EAD-BC1A-45C1-BD2A-CA72F6629ADE}" presName="levelTx" presStyleLbl="revTx" presStyleIdx="0" presStyleCnt="0">
        <dgm:presLayoutVars>
          <dgm:chMax val="1"/>
          <dgm:bulletEnabled val="1"/>
        </dgm:presLayoutVars>
      </dgm:prSet>
      <dgm:spPr/>
    </dgm:pt>
    <dgm:pt modelId="{F7E4DBEA-A75A-4152-BCA3-37A69AE5D682}" type="pres">
      <dgm:prSet presAssocID="{9158BBB8-5B35-4384-B9DF-78CAC3B391A2}" presName="Name8" presStyleCnt="0"/>
      <dgm:spPr/>
    </dgm:pt>
    <dgm:pt modelId="{6DBB6B2D-8EB0-4420-8E68-11C9433697ED}" type="pres">
      <dgm:prSet presAssocID="{9158BBB8-5B35-4384-B9DF-78CAC3B391A2}" presName="level" presStyleLbl="node1" presStyleIdx="1" presStyleCnt="6">
        <dgm:presLayoutVars>
          <dgm:chMax val="1"/>
          <dgm:bulletEnabled val="1"/>
        </dgm:presLayoutVars>
      </dgm:prSet>
      <dgm:spPr/>
    </dgm:pt>
    <dgm:pt modelId="{1267562A-24FC-4881-9259-FD2FFB9F3986}" type="pres">
      <dgm:prSet presAssocID="{9158BBB8-5B35-4384-B9DF-78CAC3B391A2}" presName="levelTx" presStyleLbl="revTx" presStyleIdx="0" presStyleCnt="0">
        <dgm:presLayoutVars>
          <dgm:chMax val="1"/>
          <dgm:bulletEnabled val="1"/>
        </dgm:presLayoutVars>
      </dgm:prSet>
      <dgm:spPr/>
    </dgm:pt>
    <dgm:pt modelId="{7677A445-6EDA-4D4A-B0BD-B39989637BEF}" type="pres">
      <dgm:prSet presAssocID="{BD5BAC65-66D4-4B17-AF00-78AA43AB94F1}" presName="Name8" presStyleCnt="0"/>
      <dgm:spPr/>
    </dgm:pt>
    <dgm:pt modelId="{309BC2FE-53BA-4DE2-A40F-ACBACE6A02A9}" type="pres">
      <dgm:prSet presAssocID="{BD5BAC65-66D4-4B17-AF00-78AA43AB94F1}" presName="level" presStyleLbl="node1" presStyleIdx="2" presStyleCnt="6">
        <dgm:presLayoutVars>
          <dgm:chMax val="1"/>
          <dgm:bulletEnabled val="1"/>
        </dgm:presLayoutVars>
      </dgm:prSet>
      <dgm:spPr/>
    </dgm:pt>
    <dgm:pt modelId="{CBE84159-6090-4E89-9BA4-630205A930C0}" type="pres">
      <dgm:prSet presAssocID="{BD5BAC65-66D4-4B17-AF00-78AA43AB94F1}" presName="levelTx" presStyleLbl="revTx" presStyleIdx="0" presStyleCnt="0">
        <dgm:presLayoutVars>
          <dgm:chMax val="1"/>
          <dgm:bulletEnabled val="1"/>
        </dgm:presLayoutVars>
      </dgm:prSet>
      <dgm:spPr/>
    </dgm:pt>
    <dgm:pt modelId="{BFBFBC67-F0B4-4C73-974B-6C3B44728CDB}" type="pres">
      <dgm:prSet presAssocID="{F9E601AF-F197-4C96-A958-BC4B26B7BF80}" presName="Name8" presStyleCnt="0"/>
      <dgm:spPr/>
    </dgm:pt>
    <dgm:pt modelId="{4786EDC7-7293-4B5B-9A0B-5B9DCCF45E61}" type="pres">
      <dgm:prSet presAssocID="{F9E601AF-F197-4C96-A958-BC4B26B7BF80}" presName="level" presStyleLbl="node1" presStyleIdx="3" presStyleCnt="6">
        <dgm:presLayoutVars>
          <dgm:chMax val="1"/>
          <dgm:bulletEnabled val="1"/>
        </dgm:presLayoutVars>
      </dgm:prSet>
      <dgm:spPr/>
    </dgm:pt>
    <dgm:pt modelId="{EA4E75CF-CA09-4EC5-805D-EB2071B37815}" type="pres">
      <dgm:prSet presAssocID="{F9E601AF-F197-4C96-A958-BC4B26B7BF80}" presName="levelTx" presStyleLbl="revTx" presStyleIdx="0" presStyleCnt="0">
        <dgm:presLayoutVars>
          <dgm:chMax val="1"/>
          <dgm:bulletEnabled val="1"/>
        </dgm:presLayoutVars>
      </dgm:prSet>
      <dgm:spPr/>
    </dgm:pt>
    <dgm:pt modelId="{F8485676-A82A-4CFC-A5AE-42DF2E9FB10C}" type="pres">
      <dgm:prSet presAssocID="{2DFA52BC-D769-4D0E-A050-554BF9605A66}" presName="Name8" presStyleCnt="0"/>
      <dgm:spPr/>
    </dgm:pt>
    <dgm:pt modelId="{AC285547-3440-4205-B037-05ED6EC5FB9E}" type="pres">
      <dgm:prSet presAssocID="{2DFA52BC-D769-4D0E-A050-554BF9605A66}" presName="level" presStyleLbl="node1" presStyleIdx="4" presStyleCnt="6">
        <dgm:presLayoutVars>
          <dgm:chMax val="1"/>
          <dgm:bulletEnabled val="1"/>
        </dgm:presLayoutVars>
      </dgm:prSet>
      <dgm:spPr/>
    </dgm:pt>
    <dgm:pt modelId="{67985033-FA90-4A91-AD3F-26E14AB5AE40}" type="pres">
      <dgm:prSet presAssocID="{2DFA52BC-D769-4D0E-A050-554BF9605A66}" presName="levelTx" presStyleLbl="revTx" presStyleIdx="0" presStyleCnt="0">
        <dgm:presLayoutVars>
          <dgm:chMax val="1"/>
          <dgm:bulletEnabled val="1"/>
        </dgm:presLayoutVars>
      </dgm:prSet>
      <dgm:spPr/>
    </dgm:pt>
    <dgm:pt modelId="{EE59F1C3-B11C-44CB-AF19-FB6BCF69219E}" type="pres">
      <dgm:prSet presAssocID="{26D75BBF-6F2E-4E6F-BC4D-3C662228C3B1}" presName="Name8" presStyleCnt="0"/>
      <dgm:spPr/>
    </dgm:pt>
    <dgm:pt modelId="{1F3A2124-D27C-4701-AD38-E9CE287B0E11}" type="pres">
      <dgm:prSet presAssocID="{26D75BBF-6F2E-4E6F-BC4D-3C662228C3B1}" presName="level" presStyleLbl="node1" presStyleIdx="5" presStyleCnt="6">
        <dgm:presLayoutVars>
          <dgm:chMax val="1"/>
          <dgm:bulletEnabled val="1"/>
        </dgm:presLayoutVars>
      </dgm:prSet>
      <dgm:spPr/>
    </dgm:pt>
    <dgm:pt modelId="{E76BA428-7B03-49C8-8CBF-D09120349BEA}" type="pres">
      <dgm:prSet presAssocID="{26D75BBF-6F2E-4E6F-BC4D-3C662228C3B1}" presName="levelTx" presStyleLbl="revTx" presStyleIdx="0" presStyleCnt="0">
        <dgm:presLayoutVars>
          <dgm:chMax val="1"/>
          <dgm:bulletEnabled val="1"/>
        </dgm:presLayoutVars>
      </dgm:prSet>
      <dgm:spPr/>
    </dgm:pt>
  </dgm:ptLst>
  <dgm:cxnLst>
    <dgm:cxn modelId="{356E8102-43BA-4BCD-B2DA-052F2B215199}" srcId="{7041DEA9-E058-4536-A9FC-CEE8734F259D}" destId="{26D75BBF-6F2E-4E6F-BC4D-3C662228C3B1}" srcOrd="5" destOrd="0" parTransId="{D2A3942A-BC97-4E51-BCCA-CDE735ED17D3}" sibTransId="{C8790A40-6737-4451-A969-E73AB3792D77}"/>
    <dgm:cxn modelId="{79835E16-7BEB-4E93-9559-6F8136F49D93}" type="presOf" srcId="{26D75BBF-6F2E-4E6F-BC4D-3C662228C3B1}" destId="{1F3A2124-D27C-4701-AD38-E9CE287B0E11}" srcOrd="0" destOrd="0" presId="urn:microsoft.com/office/officeart/2005/8/layout/pyramid3"/>
    <dgm:cxn modelId="{6082F219-7D10-46F3-B705-0D3B5AB433AF}" type="presOf" srcId="{BD5BAC65-66D4-4B17-AF00-78AA43AB94F1}" destId="{CBE84159-6090-4E89-9BA4-630205A930C0}" srcOrd="1" destOrd="0" presId="urn:microsoft.com/office/officeart/2005/8/layout/pyramid3"/>
    <dgm:cxn modelId="{0422B930-AA90-4A77-92DB-B16BA6162772}" type="presOf" srcId="{BD5BAC65-66D4-4B17-AF00-78AA43AB94F1}" destId="{309BC2FE-53BA-4DE2-A40F-ACBACE6A02A9}" srcOrd="0" destOrd="0" presId="urn:microsoft.com/office/officeart/2005/8/layout/pyramid3"/>
    <dgm:cxn modelId="{C186CC4F-AF71-4C33-8438-8E95A6F55F78}" type="presOf" srcId="{2DFA52BC-D769-4D0E-A050-554BF9605A66}" destId="{67985033-FA90-4A91-AD3F-26E14AB5AE40}" srcOrd="1" destOrd="0" presId="urn:microsoft.com/office/officeart/2005/8/layout/pyramid3"/>
    <dgm:cxn modelId="{89E84571-14F9-4788-930C-7DA6037A1B72}" srcId="{7041DEA9-E058-4536-A9FC-CEE8734F259D}" destId="{89F33EAD-BC1A-45C1-BD2A-CA72F6629ADE}" srcOrd="0" destOrd="0" parTransId="{E41D7217-128F-427F-8B2D-C554D99D3EF7}" sibTransId="{49084660-DCF7-4860-976C-0EE1EECE0059}"/>
    <dgm:cxn modelId="{10604380-CD86-4050-9192-B02600031F87}" srcId="{7041DEA9-E058-4536-A9FC-CEE8734F259D}" destId="{BD5BAC65-66D4-4B17-AF00-78AA43AB94F1}" srcOrd="2" destOrd="0" parTransId="{9DDC749E-AADA-40D4-987A-466BF830A4B5}" sibTransId="{CDDECF9D-0D88-4BC5-8512-BDBAED34725E}"/>
    <dgm:cxn modelId="{1CAE9480-1297-4373-9B46-74AD94E4CA55}" type="presOf" srcId="{7041DEA9-E058-4536-A9FC-CEE8734F259D}" destId="{89F2661E-6F32-42F8-90E0-849A76610CCE}" srcOrd="0" destOrd="0" presId="urn:microsoft.com/office/officeart/2005/8/layout/pyramid3"/>
    <dgm:cxn modelId="{AA74D692-8C3A-4AF9-A9DA-7F83111977B2}" type="presOf" srcId="{F9E601AF-F197-4C96-A958-BC4B26B7BF80}" destId="{4786EDC7-7293-4B5B-9A0B-5B9DCCF45E61}" srcOrd="0" destOrd="0" presId="urn:microsoft.com/office/officeart/2005/8/layout/pyramid3"/>
    <dgm:cxn modelId="{EC7F8FAC-D41B-4E42-B4DC-BD1784E02F82}" type="presOf" srcId="{89F33EAD-BC1A-45C1-BD2A-CA72F6629ADE}" destId="{CB979897-8BFA-4971-8320-AA53B5233C8D}" srcOrd="1" destOrd="0" presId="urn:microsoft.com/office/officeart/2005/8/layout/pyramid3"/>
    <dgm:cxn modelId="{C09E5CBC-1E71-44E1-A3CA-7B38E22D398C}" type="presOf" srcId="{F9E601AF-F197-4C96-A958-BC4B26B7BF80}" destId="{EA4E75CF-CA09-4EC5-805D-EB2071B37815}" srcOrd="1" destOrd="0" presId="urn:microsoft.com/office/officeart/2005/8/layout/pyramid3"/>
    <dgm:cxn modelId="{848C5BDC-C718-40D4-966F-CE242125DD1A}" type="presOf" srcId="{26D75BBF-6F2E-4E6F-BC4D-3C662228C3B1}" destId="{E76BA428-7B03-49C8-8CBF-D09120349BEA}" srcOrd="1" destOrd="0" presId="urn:microsoft.com/office/officeart/2005/8/layout/pyramid3"/>
    <dgm:cxn modelId="{8CBFF6E1-7F25-4B21-86FA-B00BB017DB96}" type="presOf" srcId="{2DFA52BC-D769-4D0E-A050-554BF9605A66}" destId="{AC285547-3440-4205-B037-05ED6EC5FB9E}" srcOrd="0" destOrd="0" presId="urn:microsoft.com/office/officeart/2005/8/layout/pyramid3"/>
    <dgm:cxn modelId="{CEC204E9-D057-43A2-BEFD-5E39AC09F2F5}" srcId="{7041DEA9-E058-4536-A9FC-CEE8734F259D}" destId="{F9E601AF-F197-4C96-A958-BC4B26B7BF80}" srcOrd="3" destOrd="0" parTransId="{FBEF9F02-A2B6-42F2-91A2-20B78A616B18}" sibTransId="{8A0E543A-E779-4B1A-927A-43E2DDE0066C}"/>
    <dgm:cxn modelId="{E7A1A2EC-604D-4DF9-8110-F23540BBF8F1}" type="presOf" srcId="{9158BBB8-5B35-4384-B9DF-78CAC3B391A2}" destId="{6DBB6B2D-8EB0-4420-8E68-11C9433697ED}" srcOrd="0" destOrd="0" presId="urn:microsoft.com/office/officeart/2005/8/layout/pyramid3"/>
    <dgm:cxn modelId="{B7E895F4-B28E-459B-A250-A9EC9BA7A35D}" srcId="{7041DEA9-E058-4536-A9FC-CEE8734F259D}" destId="{2DFA52BC-D769-4D0E-A050-554BF9605A66}" srcOrd="4" destOrd="0" parTransId="{7C83F43E-F8F6-4A3F-B58A-1AC6A8F493F1}" sibTransId="{2561C4A1-779A-4A68-A55B-212E1DBDD943}"/>
    <dgm:cxn modelId="{0EC311F9-DBF8-4900-92B4-6B5C1F2D962A}" srcId="{7041DEA9-E058-4536-A9FC-CEE8734F259D}" destId="{9158BBB8-5B35-4384-B9DF-78CAC3B391A2}" srcOrd="1" destOrd="0" parTransId="{217CCA4B-D605-412D-9662-9B0EE7887718}" sibTransId="{A598056A-0BA9-4EDF-B7FE-6334613CFE73}"/>
    <dgm:cxn modelId="{7652A4F9-E896-421A-8069-A6F23F8A61BC}" type="presOf" srcId="{9158BBB8-5B35-4384-B9DF-78CAC3B391A2}" destId="{1267562A-24FC-4881-9259-FD2FFB9F3986}" srcOrd="1" destOrd="0" presId="urn:microsoft.com/office/officeart/2005/8/layout/pyramid3"/>
    <dgm:cxn modelId="{0FE7FBF9-89FB-463E-9B68-0AF96FAAD7B0}" type="presOf" srcId="{89F33EAD-BC1A-45C1-BD2A-CA72F6629ADE}" destId="{42C992B8-1F26-4D19-AECF-B6EA88683E81}" srcOrd="0" destOrd="0" presId="urn:microsoft.com/office/officeart/2005/8/layout/pyramid3"/>
    <dgm:cxn modelId="{785D61D6-32D3-483F-93EC-C2CE6E79ACC1}" type="presParOf" srcId="{89F2661E-6F32-42F8-90E0-849A76610CCE}" destId="{78949AF4-A6D0-44B7-B247-54121BED7301}" srcOrd="0" destOrd="0" presId="urn:microsoft.com/office/officeart/2005/8/layout/pyramid3"/>
    <dgm:cxn modelId="{36A96BC3-BD9E-41D4-8621-F123CE74004A}" type="presParOf" srcId="{78949AF4-A6D0-44B7-B247-54121BED7301}" destId="{42C992B8-1F26-4D19-AECF-B6EA88683E81}" srcOrd="0" destOrd="0" presId="urn:microsoft.com/office/officeart/2005/8/layout/pyramid3"/>
    <dgm:cxn modelId="{C988E691-333B-40E2-894E-BD385946F333}" type="presParOf" srcId="{78949AF4-A6D0-44B7-B247-54121BED7301}" destId="{CB979897-8BFA-4971-8320-AA53B5233C8D}" srcOrd="1" destOrd="0" presId="urn:microsoft.com/office/officeart/2005/8/layout/pyramid3"/>
    <dgm:cxn modelId="{43754C5C-8236-43F4-92EE-A79534A71860}" type="presParOf" srcId="{89F2661E-6F32-42F8-90E0-849A76610CCE}" destId="{F7E4DBEA-A75A-4152-BCA3-37A69AE5D682}" srcOrd="1" destOrd="0" presId="urn:microsoft.com/office/officeart/2005/8/layout/pyramid3"/>
    <dgm:cxn modelId="{69442647-3CD0-4EE7-BC59-D9C15CF18944}" type="presParOf" srcId="{F7E4DBEA-A75A-4152-BCA3-37A69AE5D682}" destId="{6DBB6B2D-8EB0-4420-8E68-11C9433697ED}" srcOrd="0" destOrd="0" presId="urn:microsoft.com/office/officeart/2005/8/layout/pyramid3"/>
    <dgm:cxn modelId="{C23667E1-3907-45BD-92BD-3016CCFA989B}" type="presParOf" srcId="{F7E4DBEA-A75A-4152-BCA3-37A69AE5D682}" destId="{1267562A-24FC-4881-9259-FD2FFB9F3986}" srcOrd="1" destOrd="0" presId="urn:microsoft.com/office/officeart/2005/8/layout/pyramid3"/>
    <dgm:cxn modelId="{A13D13D3-D58B-406E-B916-DC14962C6A16}" type="presParOf" srcId="{89F2661E-6F32-42F8-90E0-849A76610CCE}" destId="{7677A445-6EDA-4D4A-B0BD-B39989637BEF}" srcOrd="2" destOrd="0" presId="urn:microsoft.com/office/officeart/2005/8/layout/pyramid3"/>
    <dgm:cxn modelId="{A58BD192-E18F-4D81-BE4A-40A510BEFE20}" type="presParOf" srcId="{7677A445-6EDA-4D4A-B0BD-B39989637BEF}" destId="{309BC2FE-53BA-4DE2-A40F-ACBACE6A02A9}" srcOrd="0" destOrd="0" presId="urn:microsoft.com/office/officeart/2005/8/layout/pyramid3"/>
    <dgm:cxn modelId="{5520FEB3-E5B0-4E68-9DD6-39E5D463AFA6}" type="presParOf" srcId="{7677A445-6EDA-4D4A-B0BD-B39989637BEF}" destId="{CBE84159-6090-4E89-9BA4-630205A930C0}" srcOrd="1" destOrd="0" presId="urn:microsoft.com/office/officeart/2005/8/layout/pyramid3"/>
    <dgm:cxn modelId="{4D96BBE1-ECEC-4DDD-BBF8-52A77E0EDDA6}" type="presParOf" srcId="{89F2661E-6F32-42F8-90E0-849A76610CCE}" destId="{BFBFBC67-F0B4-4C73-974B-6C3B44728CDB}" srcOrd="3" destOrd="0" presId="urn:microsoft.com/office/officeart/2005/8/layout/pyramid3"/>
    <dgm:cxn modelId="{B51CFD46-5F9B-4B43-86E7-40835929FB84}" type="presParOf" srcId="{BFBFBC67-F0B4-4C73-974B-6C3B44728CDB}" destId="{4786EDC7-7293-4B5B-9A0B-5B9DCCF45E61}" srcOrd="0" destOrd="0" presId="urn:microsoft.com/office/officeart/2005/8/layout/pyramid3"/>
    <dgm:cxn modelId="{CD2A946A-150F-455F-B6B2-FD15BC886568}" type="presParOf" srcId="{BFBFBC67-F0B4-4C73-974B-6C3B44728CDB}" destId="{EA4E75CF-CA09-4EC5-805D-EB2071B37815}" srcOrd="1" destOrd="0" presId="urn:microsoft.com/office/officeart/2005/8/layout/pyramid3"/>
    <dgm:cxn modelId="{A6DFCB5B-B16B-4080-8408-891B38D96DDA}" type="presParOf" srcId="{89F2661E-6F32-42F8-90E0-849A76610CCE}" destId="{F8485676-A82A-4CFC-A5AE-42DF2E9FB10C}" srcOrd="4" destOrd="0" presId="urn:microsoft.com/office/officeart/2005/8/layout/pyramid3"/>
    <dgm:cxn modelId="{0BD0165C-2F43-4E32-99BA-8B477DC030D5}" type="presParOf" srcId="{F8485676-A82A-4CFC-A5AE-42DF2E9FB10C}" destId="{AC285547-3440-4205-B037-05ED6EC5FB9E}" srcOrd="0" destOrd="0" presId="urn:microsoft.com/office/officeart/2005/8/layout/pyramid3"/>
    <dgm:cxn modelId="{88915068-EBB8-4A4B-8DAE-8A87BE2A1A78}" type="presParOf" srcId="{F8485676-A82A-4CFC-A5AE-42DF2E9FB10C}" destId="{67985033-FA90-4A91-AD3F-26E14AB5AE40}" srcOrd="1" destOrd="0" presId="urn:microsoft.com/office/officeart/2005/8/layout/pyramid3"/>
    <dgm:cxn modelId="{13CA8B6E-49FE-4C95-A923-CCD9CBF190A6}" type="presParOf" srcId="{89F2661E-6F32-42F8-90E0-849A76610CCE}" destId="{EE59F1C3-B11C-44CB-AF19-FB6BCF69219E}" srcOrd="5" destOrd="0" presId="urn:microsoft.com/office/officeart/2005/8/layout/pyramid3"/>
    <dgm:cxn modelId="{BB2B075F-00E8-4564-8112-01DEC095EEFA}" type="presParOf" srcId="{EE59F1C3-B11C-44CB-AF19-FB6BCF69219E}" destId="{1F3A2124-D27C-4701-AD38-E9CE287B0E11}" srcOrd="0" destOrd="0" presId="urn:microsoft.com/office/officeart/2005/8/layout/pyramid3"/>
    <dgm:cxn modelId="{CC7080AC-1CD9-4250-BEBB-9D993BD87BEF}" type="presParOf" srcId="{EE59F1C3-B11C-44CB-AF19-FB6BCF69219E}" destId="{E76BA428-7B03-49C8-8CBF-D09120349BEA}"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41DEA9-E058-4536-A9FC-CEE8734F259D}" type="doc">
      <dgm:prSet loTypeId="urn:microsoft.com/office/officeart/2005/8/layout/pyramid3" loCatId="pyramid" qsTypeId="urn:microsoft.com/office/officeart/2005/8/quickstyle/simple1" qsCatId="simple" csTypeId="urn:microsoft.com/office/officeart/2005/8/colors/accent6_3" csCatId="accent6" phldr="1"/>
      <dgm:spPr/>
    </dgm:pt>
    <dgm:pt modelId="{89F33EAD-BC1A-45C1-BD2A-CA72F6629ADE}">
      <dgm:prSet phldrT="[Text]" custT="1"/>
      <dgm:spPr/>
      <dgm:t>
        <a:bodyPr/>
        <a:lstStyle/>
        <a:p>
          <a:r>
            <a:rPr lang="en-US" sz="2800" dirty="0"/>
            <a:t>Macro-Scale</a:t>
          </a:r>
        </a:p>
      </dgm:t>
    </dgm:pt>
    <dgm:pt modelId="{E41D7217-128F-427F-8B2D-C554D99D3EF7}" type="parTrans" cxnId="{89E84571-14F9-4788-930C-7DA6037A1B72}">
      <dgm:prSet/>
      <dgm:spPr/>
      <dgm:t>
        <a:bodyPr/>
        <a:lstStyle/>
        <a:p>
          <a:endParaRPr lang="en-US" sz="4400"/>
        </a:p>
      </dgm:t>
    </dgm:pt>
    <dgm:pt modelId="{49084660-DCF7-4860-976C-0EE1EECE0059}" type="sibTrans" cxnId="{89E84571-14F9-4788-930C-7DA6037A1B72}">
      <dgm:prSet/>
      <dgm:spPr/>
      <dgm:t>
        <a:bodyPr/>
        <a:lstStyle/>
        <a:p>
          <a:endParaRPr lang="en-US" sz="4400"/>
        </a:p>
      </dgm:t>
    </dgm:pt>
    <dgm:pt modelId="{BD5BAC65-66D4-4B17-AF00-78AA43AB94F1}">
      <dgm:prSet phldrT="[Text]" custT="1"/>
      <dgm:spPr/>
      <dgm:t>
        <a:bodyPr/>
        <a:lstStyle/>
        <a:p>
          <a:r>
            <a:rPr lang="en-US" sz="2800" dirty="0"/>
            <a:t>Micro-Scale</a:t>
          </a:r>
        </a:p>
      </dgm:t>
    </dgm:pt>
    <dgm:pt modelId="{9DDC749E-AADA-40D4-987A-466BF830A4B5}" type="parTrans" cxnId="{10604380-CD86-4050-9192-B02600031F87}">
      <dgm:prSet/>
      <dgm:spPr/>
      <dgm:t>
        <a:bodyPr/>
        <a:lstStyle/>
        <a:p>
          <a:endParaRPr lang="en-US" sz="4400"/>
        </a:p>
      </dgm:t>
    </dgm:pt>
    <dgm:pt modelId="{CDDECF9D-0D88-4BC5-8512-BDBAED34725E}" type="sibTrans" cxnId="{10604380-CD86-4050-9192-B02600031F87}">
      <dgm:prSet/>
      <dgm:spPr/>
      <dgm:t>
        <a:bodyPr/>
        <a:lstStyle/>
        <a:p>
          <a:endParaRPr lang="en-US" sz="4400"/>
        </a:p>
      </dgm:t>
    </dgm:pt>
    <dgm:pt modelId="{9158BBB8-5B35-4384-B9DF-78CAC3B391A2}">
      <dgm:prSet phldrT="[Text]" custT="1"/>
      <dgm:spPr/>
      <dgm:t>
        <a:bodyPr/>
        <a:lstStyle/>
        <a:p>
          <a:r>
            <a:rPr lang="en-US" sz="2800" dirty="0"/>
            <a:t>Meso-Scale</a:t>
          </a:r>
        </a:p>
      </dgm:t>
    </dgm:pt>
    <dgm:pt modelId="{217CCA4B-D605-412D-9662-9B0EE7887718}" type="parTrans" cxnId="{0EC311F9-DBF8-4900-92B4-6B5C1F2D962A}">
      <dgm:prSet/>
      <dgm:spPr/>
      <dgm:t>
        <a:bodyPr/>
        <a:lstStyle/>
        <a:p>
          <a:endParaRPr lang="en-US" sz="4400"/>
        </a:p>
      </dgm:t>
    </dgm:pt>
    <dgm:pt modelId="{A598056A-0BA9-4EDF-B7FE-6334613CFE73}" type="sibTrans" cxnId="{0EC311F9-DBF8-4900-92B4-6B5C1F2D962A}">
      <dgm:prSet/>
      <dgm:spPr/>
      <dgm:t>
        <a:bodyPr/>
        <a:lstStyle/>
        <a:p>
          <a:endParaRPr lang="en-US" sz="4400"/>
        </a:p>
      </dgm:t>
    </dgm:pt>
    <dgm:pt modelId="{89F2661E-6F32-42F8-90E0-849A76610CCE}" type="pres">
      <dgm:prSet presAssocID="{7041DEA9-E058-4536-A9FC-CEE8734F259D}" presName="Name0" presStyleCnt="0">
        <dgm:presLayoutVars>
          <dgm:dir/>
          <dgm:animLvl val="lvl"/>
          <dgm:resizeHandles val="exact"/>
        </dgm:presLayoutVars>
      </dgm:prSet>
      <dgm:spPr/>
    </dgm:pt>
    <dgm:pt modelId="{78949AF4-A6D0-44B7-B247-54121BED7301}" type="pres">
      <dgm:prSet presAssocID="{89F33EAD-BC1A-45C1-BD2A-CA72F6629ADE}" presName="Name8" presStyleCnt="0"/>
      <dgm:spPr/>
    </dgm:pt>
    <dgm:pt modelId="{42C992B8-1F26-4D19-AECF-B6EA88683E81}" type="pres">
      <dgm:prSet presAssocID="{89F33EAD-BC1A-45C1-BD2A-CA72F6629ADE}" presName="level" presStyleLbl="node1" presStyleIdx="0" presStyleCnt="3">
        <dgm:presLayoutVars>
          <dgm:chMax val="1"/>
          <dgm:bulletEnabled val="1"/>
        </dgm:presLayoutVars>
      </dgm:prSet>
      <dgm:spPr/>
    </dgm:pt>
    <dgm:pt modelId="{CB979897-8BFA-4971-8320-AA53B5233C8D}" type="pres">
      <dgm:prSet presAssocID="{89F33EAD-BC1A-45C1-BD2A-CA72F6629ADE}" presName="levelTx" presStyleLbl="revTx" presStyleIdx="0" presStyleCnt="0">
        <dgm:presLayoutVars>
          <dgm:chMax val="1"/>
          <dgm:bulletEnabled val="1"/>
        </dgm:presLayoutVars>
      </dgm:prSet>
      <dgm:spPr/>
    </dgm:pt>
    <dgm:pt modelId="{F7E4DBEA-A75A-4152-BCA3-37A69AE5D682}" type="pres">
      <dgm:prSet presAssocID="{9158BBB8-5B35-4384-B9DF-78CAC3B391A2}" presName="Name8" presStyleCnt="0"/>
      <dgm:spPr/>
    </dgm:pt>
    <dgm:pt modelId="{6DBB6B2D-8EB0-4420-8E68-11C9433697ED}" type="pres">
      <dgm:prSet presAssocID="{9158BBB8-5B35-4384-B9DF-78CAC3B391A2}" presName="level" presStyleLbl="node1" presStyleIdx="1" presStyleCnt="3">
        <dgm:presLayoutVars>
          <dgm:chMax val="1"/>
          <dgm:bulletEnabled val="1"/>
        </dgm:presLayoutVars>
      </dgm:prSet>
      <dgm:spPr/>
    </dgm:pt>
    <dgm:pt modelId="{1267562A-24FC-4881-9259-FD2FFB9F3986}" type="pres">
      <dgm:prSet presAssocID="{9158BBB8-5B35-4384-B9DF-78CAC3B391A2}" presName="levelTx" presStyleLbl="revTx" presStyleIdx="0" presStyleCnt="0">
        <dgm:presLayoutVars>
          <dgm:chMax val="1"/>
          <dgm:bulletEnabled val="1"/>
        </dgm:presLayoutVars>
      </dgm:prSet>
      <dgm:spPr/>
    </dgm:pt>
    <dgm:pt modelId="{7677A445-6EDA-4D4A-B0BD-B39989637BEF}" type="pres">
      <dgm:prSet presAssocID="{BD5BAC65-66D4-4B17-AF00-78AA43AB94F1}" presName="Name8" presStyleCnt="0"/>
      <dgm:spPr/>
    </dgm:pt>
    <dgm:pt modelId="{309BC2FE-53BA-4DE2-A40F-ACBACE6A02A9}" type="pres">
      <dgm:prSet presAssocID="{BD5BAC65-66D4-4B17-AF00-78AA43AB94F1}" presName="level" presStyleLbl="node1" presStyleIdx="2" presStyleCnt="3">
        <dgm:presLayoutVars>
          <dgm:chMax val="1"/>
          <dgm:bulletEnabled val="1"/>
        </dgm:presLayoutVars>
      </dgm:prSet>
      <dgm:spPr/>
    </dgm:pt>
    <dgm:pt modelId="{CBE84159-6090-4E89-9BA4-630205A930C0}" type="pres">
      <dgm:prSet presAssocID="{BD5BAC65-66D4-4B17-AF00-78AA43AB94F1}" presName="levelTx" presStyleLbl="revTx" presStyleIdx="0" presStyleCnt="0">
        <dgm:presLayoutVars>
          <dgm:chMax val="1"/>
          <dgm:bulletEnabled val="1"/>
        </dgm:presLayoutVars>
      </dgm:prSet>
      <dgm:spPr/>
    </dgm:pt>
  </dgm:ptLst>
  <dgm:cxnLst>
    <dgm:cxn modelId="{6082F219-7D10-46F3-B705-0D3B5AB433AF}" type="presOf" srcId="{BD5BAC65-66D4-4B17-AF00-78AA43AB94F1}" destId="{CBE84159-6090-4E89-9BA4-630205A930C0}" srcOrd="1" destOrd="0" presId="urn:microsoft.com/office/officeart/2005/8/layout/pyramid3"/>
    <dgm:cxn modelId="{0422B930-AA90-4A77-92DB-B16BA6162772}" type="presOf" srcId="{BD5BAC65-66D4-4B17-AF00-78AA43AB94F1}" destId="{309BC2FE-53BA-4DE2-A40F-ACBACE6A02A9}" srcOrd="0" destOrd="0" presId="urn:microsoft.com/office/officeart/2005/8/layout/pyramid3"/>
    <dgm:cxn modelId="{89E84571-14F9-4788-930C-7DA6037A1B72}" srcId="{7041DEA9-E058-4536-A9FC-CEE8734F259D}" destId="{89F33EAD-BC1A-45C1-BD2A-CA72F6629ADE}" srcOrd="0" destOrd="0" parTransId="{E41D7217-128F-427F-8B2D-C554D99D3EF7}" sibTransId="{49084660-DCF7-4860-976C-0EE1EECE0059}"/>
    <dgm:cxn modelId="{10604380-CD86-4050-9192-B02600031F87}" srcId="{7041DEA9-E058-4536-A9FC-CEE8734F259D}" destId="{BD5BAC65-66D4-4B17-AF00-78AA43AB94F1}" srcOrd="2" destOrd="0" parTransId="{9DDC749E-AADA-40D4-987A-466BF830A4B5}" sibTransId="{CDDECF9D-0D88-4BC5-8512-BDBAED34725E}"/>
    <dgm:cxn modelId="{1CAE9480-1297-4373-9B46-74AD94E4CA55}" type="presOf" srcId="{7041DEA9-E058-4536-A9FC-CEE8734F259D}" destId="{89F2661E-6F32-42F8-90E0-849A76610CCE}" srcOrd="0" destOrd="0" presId="urn:microsoft.com/office/officeart/2005/8/layout/pyramid3"/>
    <dgm:cxn modelId="{EC7F8FAC-D41B-4E42-B4DC-BD1784E02F82}" type="presOf" srcId="{89F33EAD-BC1A-45C1-BD2A-CA72F6629ADE}" destId="{CB979897-8BFA-4971-8320-AA53B5233C8D}" srcOrd="1" destOrd="0" presId="urn:microsoft.com/office/officeart/2005/8/layout/pyramid3"/>
    <dgm:cxn modelId="{E7A1A2EC-604D-4DF9-8110-F23540BBF8F1}" type="presOf" srcId="{9158BBB8-5B35-4384-B9DF-78CAC3B391A2}" destId="{6DBB6B2D-8EB0-4420-8E68-11C9433697ED}" srcOrd="0" destOrd="0" presId="urn:microsoft.com/office/officeart/2005/8/layout/pyramid3"/>
    <dgm:cxn modelId="{0EC311F9-DBF8-4900-92B4-6B5C1F2D962A}" srcId="{7041DEA9-E058-4536-A9FC-CEE8734F259D}" destId="{9158BBB8-5B35-4384-B9DF-78CAC3B391A2}" srcOrd="1" destOrd="0" parTransId="{217CCA4B-D605-412D-9662-9B0EE7887718}" sibTransId="{A598056A-0BA9-4EDF-B7FE-6334613CFE73}"/>
    <dgm:cxn modelId="{7652A4F9-E896-421A-8069-A6F23F8A61BC}" type="presOf" srcId="{9158BBB8-5B35-4384-B9DF-78CAC3B391A2}" destId="{1267562A-24FC-4881-9259-FD2FFB9F3986}" srcOrd="1" destOrd="0" presId="urn:microsoft.com/office/officeart/2005/8/layout/pyramid3"/>
    <dgm:cxn modelId="{0FE7FBF9-89FB-463E-9B68-0AF96FAAD7B0}" type="presOf" srcId="{89F33EAD-BC1A-45C1-BD2A-CA72F6629ADE}" destId="{42C992B8-1F26-4D19-AECF-B6EA88683E81}" srcOrd="0" destOrd="0" presId="urn:microsoft.com/office/officeart/2005/8/layout/pyramid3"/>
    <dgm:cxn modelId="{785D61D6-32D3-483F-93EC-C2CE6E79ACC1}" type="presParOf" srcId="{89F2661E-6F32-42F8-90E0-849A76610CCE}" destId="{78949AF4-A6D0-44B7-B247-54121BED7301}" srcOrd="0" destOrd="0" presId="urn:microsoft.com/office/officeart/2005/8/layout/pyramid3"/>
    <dgm:cxn modelId="{36A96BC3-BD9E-41D4-8621-F123CE74004A}" type="presParOf" srcId="{78949AF4-A6D0-44B7-B247-54121BED7301}" destId="{42C992B8-1F26-4D19-AECF-B6EA88683E81}" srcOrd="0" destOrd="0" presId="urn:microsoft.com/office/officeart/2005/8/layout/pyramid3"/>
    <dgm:cxn modelId="{C988E691-333B-40E2-894E-BD385946F333}" type="presParOf" srcId="{78949AF4-A6D0-44B7-B247-54121BED7301}" destId="{CB979897-8BFA-4971-8320-AA53B5233C8D}" srcOrd="1" destOrd="0" presId="urn:microsoft.com/office/officeart/2005/8/layout/pyramid3"/>
    <dgm:cxn modelId="{43754C5C-8236-43F4-92EE-A79534A71860}" type="presParOf" srcId="{89F2661E-6F32-42F8-90E0-849A76610CCE}" destId="{F7E4DBEA-A75A-4152-BCA3-37A69AE5D682}" srcOrd="1" destOrd="0" presId="urn:microsoft.com/office/officeart/2005/8/layout/pyramid3"/>
    <dgm:cxn modelId="{69442647-3CD0-4EE7-BC59-D9C15CF18944}" type="presParOf" srcId="{F7E4DBEA-A75A-4152-BCA3-37A69AE5D682}" destId="{6DBB6B2D-8EB0-4420-8E68-11C9433697ED}" srcOrd="0" destOrd="0" presId="urn:microsoft.com/office/officeart/2005/8/layout/pyramid3"/>
    <dgm:cxn modelId="{C23667E1-3907-45BD-92BD-3016CCFA989B}" type="presParOf" srcId="{F7E4DBEA-A75A-4152-BCA3-37A69AE5D682}" destId="{1267562A-24FC-4881-9259-FD2FFB9F3986}" srcOrd="1" destOrd="0" presId="urn:microsoft.com/office/officeart/2005/8/layout/pyramid3"/>
    <dgm:cxn modelId="{A13D13D3-D58B-406E-B916-DC14962C6A16}" type="presParOf" srcId="{89F2661E-6F32-42F8-90E0-849A76610CCE}" destId="{7677A445-6EDA-4D4A-B0BD-B39989637BEF}" srcOrd="2" destOrd="0" presId="urn:microsoft.com/office/officeart/2005/8/layout/pyramid3"/>
    <dgm:cxn modelId="{A58BD192-E18F-4D81-BE4A-40A510BEFE20}" type="presParOf" srcId="{7677A445-6EDA-4D4A-B0BD-B39989637BEF}" destId="{309BC2FE-53BA-4DE2-A40F-ACBACE6A02A9}" srcOrd="0" destOrd="0" presId="urn:microsoft.com/office/officeart/2005/8/layout/pyramid3"/>
    <dgm:cxn modelId="{5520FEB3-E5B0-4E68-9DD6-39E5D463AFA6}" type="presParOf" srcId="{7677A445-6EDA-4D4A-B0BD-B39989637BEF}" destId="{CBE84159-6090-4E89-9BA4-630205A930C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41DEA9-E058-4536-A9FC-CEE8734F259D}" type="doc">
      <dgm:prSet loTypeId="urn:microsoft.com/office/officeart/2005/8/layout/pyramid3" loCatId="pyramid" qsTypeId="urn:microsoft.com/office/officeart/2005/8/quickstyle/simple1" qsCatId="simple" csTypeId="urn:microsoft.com/office/officeart/2005/8/colors/accent6_3" csCatId="accent6" phldr="1"/>
      <dgm:spPr/>
    </dgm:pt>
    <dgm:pt modelId="{89F33EAD-BC1A-45C1-BD2A-CA72F6629ADE}">
      <dgm:prSet phldrT="[Text]" custT="1"/>
      <dgm:spPr/>
      <dgm:t>
        <a:bodyPr/>
        <a:lstStyle/>
        <a:p>
          <a:r>
            <a:rPr lang="en-US" sz="2800" dirty="0"/>
            <a:t>Macro-Scale</a:t>
          </a:r>
        </a:p>
      </dgm:t>
    </dgm:pt>
    <dgm:pt modelId="{E41D7217-128F-427F-8B2D-C554D99D3EF7}" type="parTrans" cxnId="{89E84571-14F9-4788-930C-7DA6037A1B72}">
      <dgm:prSet/>
      <dgm:spPr/>
      <dgm:t>
        <a:bodyPr/>
        <a:lstStyle/>
        <a:p>
          <a:endParaRPr lang="en-US" sz="4400"/>
        </a:p>
      </dgm:t>
    </dgm:pt>
    <dgm:pt modelId="{49084660-DCF7-4860-976C-0EE1EECE0059}" type="sibTrans" cxnId="{89E84571-14F9-4788-930C-7DA6037A1B72}">
      <dgm:prSet/>
      <dgm:spPr/>
      <dgm:t>
        <a:bodyPr/>
        <a:lstStyle/>
        <a:p>
          <a:endParaRPr lang="en-US" sz="4400"/>
        </a:p>
      </dgm:t>
    </dgm:pt>
    <dgm:pt modelId="{BD5BAC65-66D4-4B17-AF00-78AA43AB94F1}">
      <dgm:prSet phldrT="[Text]" custT="1"/>
      <dgm:spPr/>
      <dgm:t>
        <a:bodyPr/>
        <a:lstStyle/>
        <a:p>
          <a:r>
            <a:rPr lang="en-US" sz="2800" dirty="0"/>
            <a:t>Micro-Scale</a:t>
          </a:r>
        </a:p>
      </dgm:t>
    </dgm:pt>
    <dgm:pt modelId="{9DDC749E-AADA-40D4-987A-466BF830A4B5}" type="parTrans" cxnId="{10604380-CD86-4050-9192-B02600031F87}">
      <dgm:prSet/>
      <dgm:spPr/>
      <dgm:t>
        <a:bodyPr/>
        <a:lstStyle/>
        <a:p>
          <a:endParaRPr lang="en-US" sz="4400"/>
        </a:p>
      </dgm:t>
    </dgm:pt>
    <dgm:pt modelId="{CDDECF9D-0D88-4BC5-8512-BDBAED34725E}" type="sibTrans" cxnId="{10604380-CD86-4050-9192-B02600031F87}">
      <dgm:prSet/>
      <dgm:spPr/>
      <dgm:t>
        <a:bodyPr/>
        <a:lstStyle/>
        <a:p>
          <a:endParaRPr lang="en-US" sz="4400"/>
        </a:p>
      </dgm:t>
    </dgm:pt>
    <dgm:pt modelId="{9158BBB8-5B35-4384-B9DF-78CAC3B391A2}">
      <dgm:prSet phldrT="[Text]" custT="1"/>
      <dgm:spPr/>
      <dgm:t>
        <a:bodyPr/>
        <a:lstStyle/>
        <a:p>
          <a:r>
            <a:rPr lang="en-US" sz="2800" dirty="0"/>
            <a:t>Meso-Scale</a:t>
          </a:r>
        </a:p>
      </dgm:t>
    </dgm:pt>
    <dgm:pt modelId="{217CCA4B-D605-412D-9662-9B0EE7887718}" type="parTrans" cxnId="{0EC311F9-DBF8-4900-92B4-6B5C1F2D962A}">
      <dgm:prSet/>
      <dgm:spPr/>
      <dgm:t>
        <a:bodyPr/>
        <a:lstStyle/>
        <a:p>
          <a:endParaRPr lang="en-US" sz="4400"/>
        </a:p>
      </dgm:t>
    </dgm:pt>
    <dgm:pt modelId="{A598056A-0BA9-4EDF-B7FE-6334613CFE73}" type="sibTrans" cxnId="{0EC311F9-DBF8-4900-92B4-6B5C1F2D962A}">
      <dgm:prSet/>
      <dgm:spPr/>
      <dgm:t>
        <a:bodyPr/>
        <a:lstStyle/>
        <a:p>
          <a:endParaRPr lang="en-US" sz="4400"/>
        </a:p>
      </dgm:t>
    </dgm:pt>
    <dgm:pt modelId="{89F2661E-6F32-42F8-90E0-849A76610CCE}" type="pres">
      <dgm:prSet presAssocID="{7041DEA9-E058-4536-A9FC-CEE8734F259D}" presName="Name0" presStyleCnt="0">
        <dgm:presLayoutVars>
          <dgm:dir/>
          <dgm:animLvl val="lvl"/>
          <dgm:resizeHandles val="exact"/>
        </dgm:presLayoutVars>
      </dgm:prSet>
      <dgm:spPr/>
    </dgm:pt>
    <dgm:pt modelId="{78949AF4-A6D0-44B7-B247-54121BED7301}" type="pres">
      <dgm:prSet presAssocID="{89F33EAD-BC1A-45C1-BD2A-CA72F6629ADE}" presName="Name8" presStyleCnt="0"/>
      <dgm:spPr/>
    </dgm:pt>
    <dgm:pt modelId="{42C992B8-1F26-4D19-AECF-B6EA88683E81}" type="pres">
      <dgm:prSet presAssocID="{89F33EAD-BC1A-45C1-BD2A-CA72F6629ADE}" presName="level" presStyleLbl="node1" presStyleIdx="0" presStyleCnt="3">
        <dgm:presLayoutVars>
          <dgm:chMax val="1"/>
          <dgm:bulletEnabled val="1"/>
        </dgm:presLayoutVars>
      </dgm:prSet>
      <dgm:spPr/>
    </dgm:pt>
    <dgm:pt modelId="{CB979897-8BFA-4971-8320-AA53B5233C8D}" type="pres">
      <dgm:prSet presAssocID="{89F33EAD-BC1A-45C1-BD2A-CA72F6629ADE}" presName="levelTx" presStyleLbl="revTx" presStyleIdx="0" presStyleCnt="0">
        <dgm:presLayoutVars>
          <dgm:chMax val="1"/>
          <dgm:bulletEnabled val="1"/>
        </dgm:presLayoutVars>
      </dgm:prSet>
      <dgm:spPr/>
    </dgm:pt>
    <dgm:pt modelId="{F7E4DBEA-A75A-4152-BCA3-37A69AE5D682}" type="pres">
      <dgm:prSet presAssocID="{9158BBB8-5B35-4384-B9DF-78CAC3B391A2}" presName="Name8" presStyleCnt="0"/>
      <dgm:spPr/>
    </dgm:pt>
    <dgm:pt modelId="{6DBB6B2D-8EB0-4420-8E68-11C9433697ED}" type="pres">
      <dgm:prSet presAssocID="{9158BBB8-5B35-4384-B9DF-78CAC3B391A2}" presName="level" presStyleLbl="node1" presStyleIdx="1" presStyleCnt="3">
        <dgm:presLayoutVars>
          <dgm:chMax val="1"/>
          <dgm:bulletEnabled val="1"/>
        </dgm:presLayoutVars>
      </dgm:prSet>
      <dgm:spPr/>
    </dgm:pt>
    <dgm:pt modelId="{1267562A-24FC-4881-9259-FD2FFB9F3986}" type="pres">
      <dgm:prSet presAssocID="{9158BBB8-5B35-4384-B9DF-78CAC3B391A2}" presName="levelTx" presStyleLbl="revTx" presStyleIdx="0" presStyleCnt="0">
        <dgm:presLayoutVars>
          <dgm:chMax val="1"/>
          <dgm:bulletEnabled val="1"/>
        </dgm:presLayoutVars>
      </dgm:prSet>
      <dgm:spPr/>
    </dgm:pt>
    <dgm:pt modelId="{7677A445-6EDA-4D4A-B0BD-B39989637BEF}" type="pres">
      <dgm:prSet presAssocID="{BD5BAC65-66D4-4B17-AF00-78AA43AB94F1}" presName="Name8" presStyleCnt="0"/>
      <dgm:spPr/>
    </dgm:pt>
    <dgm:pt modelId="{309BC2FE-53BA-4DE2-A40F-ACBACE6A02A9}" type="pres">
      <dgm:prSet presAssocID="{BD5BAC65-66D4-4B17-AF00-78AA43AB94F1}" presName="level" presStyleLbl="node1" presStyleIdx="2" presStyleCnt="3">
        <dgm:presLayoutVars>
          <dgm:chMax val="1"/>
          <dgm:bulletEnabled val="1"/>
        </dgm:presLayoutVars>
      </dgm:prSet>
      <dgm:spPr/>
    </dgm:pt>
    <dgm:pt modelId="{CBE84159-6090-4E89-9BA4-630205A930C0}" type="pres">
      <dgm:prSet presAssocID="{BD5BAC65-66D4-4B17-AF00-78AA43AB94F1}" presName="levelTx" presStyleLbl="revTx" presStyleIdx="0" presStyleCnt="0">
        <dgm:presLayoutVars>
          <dgm:chMax val="1"/>
          <dgm:bulletEnabled val="1"/>
        </dgm:presLayoutVars>
      </dgm:prSet>
      <dgm:spPr/>
    </dgm:pt>
  </dgm:ptLst>
  <dgm:cxnLst>
    <dgm:cxn modelId="{6082F219-7D10-46F3-B705-0D3B5AB433AF}" type="presOf" srcId="{BD5BAC65-66D4-4B17-AF00-78AA43AB94F1}" destId="{CBE84159-6090-4E89-9BA4-630205A930C0}" srcOrd="1" destOrd="0" presId="urn:microsoft.com/office/officeart/2005/8/layout/pyramid3"/>
    <dgm:cxn modelId="{0422B930-AA90-4A77-92DB-B16BA6162772}" type="presOf" srcId="{BD5BAC65-66D4-4B17-AF00-78AA43AB94F1}" destId="{309BC2FE-53BA-4DE2-A40F-ACBACE6A02A9}" srcOrd="0" destOrd="0" presId="urn:microsoft.com/office/officeart/2005/8/layout/pyramid3"/>
    <dgm:cxn modelId="{89E84571-14F9-4788-930C-7DA6037A1B72}" srcId="{7041DEA9-E058-4536-A9FC-CEE8734F259D}" destId="{89F33EAD-BC1A-45C1-BD2A-CA72F6629ADE}" srcOrd="0" destOrd="0" parTransId="{E41D7217-128F-427F-8B2D-C554D99D3EF7}" sibTransId="{49084660-DCF7-4860-976C-0EE1EECE0059}"/>
    <dgm:cxn modelId="{10604380-CD86-4050-9192-B02600031F87}" srcId="{7041DEA9-E058-4536-A9FC-CEE8734F259D}" destId="{BD5BAC65-66D4-4B17-AF00-78AA43AB94F1}" srcOrd="2" destOrd="0" parTransId="{9DDC749E-AADA-40D4-987A-466BF830A4B5}" sibTransId="{CDDECF9D-0D88-4BC5-8512-BDBAED34725E}"/>
    <dgm:cxn modelId="{1CAE9480-1297-4373-9B46-74AD94E4CA55}" type="presOf" srcId="{7041DEA9-E058-4536-A9FC-CEE8734F259D}" destId="{89F2661E-6F32-42F8-90E0-849A76610CCE}" srcOrd="0" destOrd="0" presId="urn:microsoft.com/office/officeart/2005/8/layout/pyramid3"/>
    <dgm:cxn modelId="{EC7F8FAC-D41B-4E42-B4DC-BD1784E02F82}" type="presOf" srcId="{89F33EAD-BC1A-45C1-BD2A-CA72F6629ADE}" destId="{CB979897-8BFA-4971-8320-AA53B5233C8D}" srcOrd="1" destOrd="0" presId="urn:microsoft.com/office/officeart/2005/8/layout/pyramid3"/>
    <dgm:cxn modelId="{E7A1A2EC-604D-4DF9-8110-F23540BBF8F1}" type="presOf" srcId="{9158BBB8-5B35-4384-B9DF-78CAC3B391A2}" destId="{6DBB6B2D-8EB0-4420-8E68-11C9433697ED}" srcOrd="0" destOrd="0" presId="urn:microsoft.com/office/officeart/2005/8/layout/pyramid3"/>
    <dgm:cxn modelId="{0EC311F9-DBF8-4900-92B4-6B5C1F2D962A}" srcId="{7041DEA9-E058-4536-A9FC-CEE8734F259D}" destId="{9158BBB8-5B35-4384-B9DF-78CAC3B391A2}" srcOrd="1" destOrd="0" parTransId="{217CCA4B-D605-412D-9662-9B0EE7887718}" sibTransId="{A598056A-0BA9-4EDF-B7FE-6334613CFE73}"/>
    <dgm:cxn modelId="{7652A4F9-E896-421A-8069-A6F23F8A61BC}" type="presOf" srcId="{9158BBB8-5B35-4384-B9DF-78CAC3B391A2}" destId="{1267562A-24FC-4881-9259-FD2FFB9F3986}" srcOrd="1" destOrd="0" presId="urn:microsoft.com/office/officeart/2005/8/layout/pyramid3"/>
    <dgm:cxn modelId="{0FE7FBF9-89FB-463E-9B68-0AF96FAAD7B0}" type="presOf" srcId="{89F33EAD-BC1A-45C1-BD2A-CA72F6629ADE}" destId="{42C992B8-1F26-4D19-AECF-B6EA88683E81}" srcOrd="0" destOrd="0" presId="urn:microsoft.com/office/officeart/2005/8/layout/pyramid3"/>
    <dgm:cxn modelId="{785D61D6-32D3-483F-93EC-C2CE6E79ACC1}" type="presParOf" srcId="{89F2661E-6F32-42F8-90E0-849A76610CCE}" destId="{78949AF4-A6D0-44B7-B247-54121BED7301}" srcOrd="0" destOrd="0" presId="urn:microsoft.com/office/officeart/2005/8/layout/pyramid3"/>
    <dgm:cxn modelId="{36A96BC3-BD9E-41D4-8621-F123CE74004A}" type="presParOf" srcId="{78949AF4-A6D0-44B7-B247-54121BED7301}" destId="{42C992B8-1F26-4D19-AECF-B6EA88683E81}" srcOrd="0" destOrd="0" presId="urn:microsoft.com/office/officeart/2005/8/layout/pyramid3"/>
    <dgm:cxn modelId="{C988E691-333B-40E2-894E-BD385946F333}" type="presParOf" srcId="{78949AF4-A6D0-44B7-B247-54121BED7301}" destId="{CB979897-8BFA-4971-8320-AA53B5233C8D}" srcOrd="1" destOrd="0" presId="urn:microsoft.com/office/officeart/2005/8/layout/pyramid3"/>
    <dgm:cxn modelId="{43754C5C-8236-43F4-92EE-A79534A71860}" type="presParOf" srcId="{89F2661E-6F32-42F8-90E0-849A76610CCE}" destId="{F7E4DBEA-A75A-4152-BCA3-37A69AE5D682}" srcOrd="1" destOrd="0" presId="urn:microsoft.com/office/officeart/2005/8/layout/pyramid3"/>
    <dgm:cxn modelId="{69442647-3CD0-4EE7-BC59-D9C15CF18944}" type="presParOf" srcId="{F7E4DBEA-A75A-4152-BCA3-37A69AE5D682}" destId="{6DBB6B2D-8EB0-4420-8E68-11C9433697ED}" srcOrd="0" destOrd="0" presId="urn:microsoft.com/office/officeart/2005/8/layout/pyramid3"/>
    <dgm:cxn modelId="{C23667E1-3907-45BD-92BD-3016CCFA989B}" type="presParOf" srcId="{F7E4DBEA-A75A-4152-BCA3-37A69AE5D682}" destId="{1267562A-24FC-4881-9259-FD2FFB9F3986}" srcOrd="1" destOrd="0" presId="urn:microsoft.com/office/officeart/2005/8/layout/pyramid3"/>
    <dgm:cxn modelId="{A13D13D3-D58B-406E-B916-DC14962C6A16}" type="presParOf" srcId="{89F2661E-6F32-42F8-90E0-849A76610CCE}" destId="{7677A445-6EDA-4D4A-B0BD-B39989637BEF}" srcOrd="2" destOrd="0" presId="urn:microsoft.com/office/officeart/2005/8/layout/pyramid3"/>
    <dgm:cxn modelId="{A58BD192-E18F-4D81-BE4A-40A510BEFE20}" type="presParOf" srcId="{7677A445-6EDA-4D4A-B0BD-B39989637BEF}" destId="{309BC2FE-53BA-4DE2-A40F-ACBACE6A02A9}" srcOrd="0" destOrd="0" presId="urn:microsoft.com/office/officeart/2005/8/layout/pyramid3"/>
    <dgm:cxn modelId="{5520FEB3-E5B0-4E68-9DD6-39E5D463AFA6}" type="presParOf" srcId="{7677A445-6EDA-4D4A-B0BD-B39989637BEF}" destId="{CBE84159-6090-4E89-9BA4-630205A930C0}"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92B8-1F26-4D19-AECF-B6EA88683E81}">
      <dsp:nvSpPr>
        <dsp:cNvPr id="0" name=""/>
        <dsp:cNvSpPr/>
      </dsp:nvSpPr>
      <dsp:spPr>
        <a:xfrm rot="10800000">
          <a:off x="0" y="0"/>
          <a:ext cx="5299962" cy="819766"/>
        </a:xfrm>
        <a:prstGeom prst="trapezoid">
          <a:avLst>
            <a:gd name="adj" fmla="val 53877"/>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National</a:t>
          </a:r>
        </a:p>
      </dsp:txBody>
      <dsp:txXfrm rot="-10800000">
        <a:off x="927493" y="0"/>
        <a:ext cx="3444975" cy="819766"/>
      </dsp:txXfrm>
    </dsp:sp>
    <dsp:sp modelId="{6DBB6B2D-8EB0-4420-8E68-11C9433697ED}">
      <dsp:nvSpPr>
        <dsp:cNvPr id="0" name=""/>
        <dsp:cNvSpPr/>
      </dsp:nvSpPr>
      <dsp:spPr>
        <a:xfrm rot="10800000">
          <a:off x="441663" y="819766"/>
          <a:ext cx="4416635" cy="819766"/>
        </a:xfrm>
        <a:prstGeom prst="trapezoid">
          <a:avLst>
            <a:gd name="adj" fmla="val 53877"/>
          </a:avLst>
        </a:prstGeom>
        <a:solidFill>
          <a:schemeClr val="accent1">
            <a:shade val="80000"/>
            <a:hueOff val="69857"/>
            <a:satOff val="-1251"/>
            <a:lumOff val="5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Regional</a:t>
          </a:r>
        </a:p>
      </dsp:txBody>
      <dsp:txXfrm rot="-10800000">
        <a:off x="1214574" y="819766"/>
        <a:ext cx="2870812" cy="819766"/>
      </dsp:txXfrm>
    </dsp:sp>
    <dsp:sp modelId="{309BC2FE-53BA-4DE2-A40F-ACBACE6A02A9}">
      <dsp:nvSpPr>
        <dsp:cNvPr id="0" name=""/>
        <dsp:cNvSpPr/>
      </dsp:nvSpPr>
      <dsp:spPr>
        <a:xfrm rot="10800000">
          <a:off x="883326" y="1639532"/>
          <a:ext cx="3533308" cy="819766"/>
        </a:xfrm>
        <a:prstGeom prst="trapezoid">
          <a:avLst>
            <a:gd name="adj" fmla="val 53877"/>
          </a:avLst>
        </a:prstGeom>
        <a:solidFill>
          <a:schemeClr val="accent1">
            <a:shade val="80000"/>
            <a:hueOff val="139713"/>
            <a:satOff val="-2502"/>
            <a:lumOff val="10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State</a:t>
          </a:r>
        </a:p>
      </dsp:txBody>
      <dsp:txXfrm rot="-10800000">
        <a:off x="1501655" y="1639532"/>
        <a:ext cx="2296650" cy="819766"/>
      </dsp:txXfrm>
    </dsp:sp>
    <dsp:sp modelId="{4786EDC7-7293-4B5B-9A0B-5B9DCCF45E61}">
      <dsp:nvSpPr>
        <dsp:cNvPr id="0" name=""/>
        <dsp:cNvSpPr/>
      </dsp:nvSpPr>
      <dsp:spPr>
        <a:xfrm rot="10800000">
          <a:off x="1324990" y="2459299"/>
          <a:ext cx="2649981" cy="819766"/>
        </a:xfrm>
        <a:prstGeom prst="trapezoid">
          <a:avLst>
            <a:gd name="adj" fmla="val 53877"/>
          </a:avLst>
        </a:prstGeom>
        <a:solidFill>
          <a:schemeClr val="accent1">
            <a:shade val="80000"/>
            <a:hueOff val="209570"/>
            <a:satOff val="-3754"/>
            <a:lumOff val="159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County</a:t>
          </a:r>
        </a:p>
      </dsp:txBody>
      <dsp:txXfrm rot="-10800000">
        <a:off x="1788737" y="2459299"/>
        <a:ext cx="1722487" cy="819766"/>
      </dsp:txXfrm>
    </dsp:sp>
    <dsp:sp modelId="{AC285547-3440-4205-B037-05ED6EC5FB9E}">
      <dsp:nvSpPr>
        <dsp:cNvPr id="0" name=""/>
        <dsp:cNvSpPr/>
      </dsp:nvSpPr>
      <dsp:spPr>
        <a:xfrm rot="10800000">
          <a:off x="1766654" y="3279066"/>
          <a:ext cx="1766654" cy="819766"/>
        </a:xfrm>
        <a:prstGeom prst="trapezoid">
          <a:avLst>
            <a:gd name="adj" fmla="val 53877"/>
          </a:avLst>
        </a:prstGeom>
        <a:solidFill>
          <a:schemeClr val="accent1">
            <a:shade val="80000"/>
            <a:hueOff val="279426"/>
            <a:satOff val="-5005"/>
            <a:lumOff val="21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Local</a:t>
          </a:r>
        </a:p>
      </dsp:txBody>
      <dsp:txXfrm rot="-10800000">
        <a:off x="2075818" y="3279066"/>
        <a:ext cx="1148325" cy="819766"/>
      </dsp:txXfrm>
    </dsp:sp>
    <dsp:sp modelId="{1F3A2124-D27C-4701-AD38-E9CE287B0E11}">
      <dsp:nvSpPr>
        <dsp:cNvPr id="0" name=""/>
        <dsp:cNvSpPr/>
      </dsp:nvSpPr>
      <dsp:spPr>
        <a:xfrm rot="10800000">
          <a:off x="2208317" y="4098832"/>
          <a:ext cx="883327" cy="819766"/>
        </a:xfrm>
        <a:prstGeom prst="trapezoid">
          <a:avLst>
            <a:gd name="adj" fmla="val 53877"/>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Sub-Local</a:t>
          </a:r>
        </a:p>
      </dsp:txBody>
      <dsp:txXfrm rot="-10800000">
        <a:off x="2208317" y="4098832"/>
        <a:ext cx="883327" cy="819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92B8-1F26-4D19-AECF-B6EA88683E81}">
      <dsp:nvSpPr>
        <dsp:cNvPr id="0" name=""/>
        <dsp:cNvSpPr/>
      </dsp:nvSpPr>
      <dsp:spPr>
        <a:xfrm rot="10800000">
          <a:off x="0" y="0"/>
          <a:ext cx="5299962" cy="819766"/>
        </a:xfrm>
        <a:prstGeom prst="trapezoid">
          <a:avLst>
            <a:gd name="adj" fmla="val 53877"/>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National</a:t>
          </a:r>
        </a:p>
      </dsp:txBody>
      <dsp:txXfrm rot="-10800000">
        <a:off x="927493" y="0"/>
        <a:ext cx="3444975" cy="819766"/>
      </dsp:txXfrm>
    </dsp:sp>
    <dsp:sp modelId="{6DBB6B2D-8EB0-4420-8E68-11C9433697ED}">
      <dsp:nvSpPr>
        <dsp:cNvPr id="0" name=""/>
        <dsp:cNvSpPr/>
      </dsp:nvSpPr>
      <dsp:spPr>
        <a:xfrm rot="10800000">
          <a:off x="441663" y="819766"/>
          <a:ext cx="4416635" cy="819766"/>
        </a:xfrm>
        <a:prstGeom prst="trapezoid">
          <a:avLst>
            <a:gd name="adj" fmla="val 53877"/>
          </a:avLst>
        </a:prstGeom>
        <a:solidFill>
          <a:schemeClr val="accent1">
            <a:shade val="80000"/>
            <a:hueOff val="69857"/>
            <a:satOff val="-1251"/>
            <a:lumOff val="5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Regional</a:t>
          </a:r>
        </a:p>
      </dsp:txBody>
      <dsp:txXfrm rot="-10800000">
        <a:off x="1214574" y="819766"/>
        <a:ext cx="2870812" cy="819766"/>
      </dsp:txXfrm>
    </dsp:sp>
    <dsp:sp modelId="{309BC2FE-53BA-4DE2-A40F-ACBACE6A02A9}">
      <dsp:nvSpPr>
        <dsp:cNvPr id="0" name=""/>
        <dsp:cNvSpPr/>
      </dsp:nvSpPr>
      <dsp:spPr>
        <a:xfrm rot="10800000">
          <a:off x="883326" y="1639532"/>
          <a:ext cx="3533308" cy="819766"/>
        </a:xfrm>
        <a:prstGeom prst="trapezoid">
          <a:avLst>
            <a:gd name="adj" fmla="val 53877"/>
          </a:avLst>
        </a:prstGeom>
        <a:solidFill>
          <a:schemeClr val="accent1">
            <a:shade val="80000"/>
            <a:hueOff val="139713"/>
            <a:satOff val="-2502"/>
            <a:lumOff val="10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State</a:t>
          </a:r>
        </a:p>
      </dsp:txBody>
      <dsp:txXfrm rot="-10800000">
        <a:off x="1501655" y="1639532"/>
        <a:ext cx="2296650" cy="819766"/>
      </dsp:txXfrm>
    </dsp:sp>
    <dsp:sp modelId="{4786EDC7-7293-4B5B-9A0B-5B9DCCF45E61}">
      <dsp:nvSpPr>
        <dsp:cNvPr id="0" name=""/>
        <dsp:cNvSpPr/>
      </dsp:nvSpPr>
      <dsp:spPr>
        <a:xfrm rot="10800000">
          <a:off x="1324990" y="2459299"/>
          <a:ext cx="2649981" cy="819766"/>
        </a:xfrm>
        <a:prstGeom prst="trapezoid">
          <a:avLst>
            <a:gd name="adj" fmla="val 53877"/>
          </a:avLst>
        </a:prstGeom>
        <a:solidFill>
          <a:schemeClr val="accent1">
            <a:shade val="80000"/>
            <a:hueOff val="209570"/>
            <a:satOff val="-3754"/>
            <a:lumOff val="159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County</a:t>
          </a:r>
        </a:p>
      </dsp:txBody>
      <dsp:txXfrm rot="-10800000">
        <a:off x="1788737" y="2459299"/>
        <a:ext cx="1722487" cy="819766"/>
      </dsp:txXfrm>
    </dsp:sp>
    <dsp:sp modelId="{AC285547-3440-4205-B037-05ED6EC5FB9E}">
      <dsp:nvSpPr>
        <dsp:cNvPr id="0" name=""/>
        <dsp:cNvSpPr/>
      </dsp:nvSpPr>
      <dsp:spPr>
        <a:xfrm rot="10800000">
          <a:off x="1766654" y="3279066"/>
          <a:ext cx="1766654" cy="819766"/>
        </a:xfrm>
        <a:prstGeom prst="trapezoid">
          <a:avLst>
            <a:gd name="adj" fmla="val 53877"/>
          </a:avLst>
        </a:prstGeom>
        <a:solidFill>
          <a:schemeClr val="accent1">
            <a:shade val="80000"/>
            <a:hueOff val="279426"/>
            <a:satOff val="-5005"/>
            <a:lumOff val="21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Local</a:t>
          </a:r>
        </a:p>
      </dsp:txBody>
      <dsp:txXfrm rot="-10800000">
        <a:off x="2075818" y="3279066"/>
        <a:ext cx="1148325" cy="819766"/>
      </dsp:txXfrm>
    </dsp:sp>
    <dsp:sp modelId="{1F3A2124-D27C-4701-AD38-E9CE287B0E11}">
      <dsp:nvSpPr>
        <dsp:cNvPr id="0" name=""/>
        <dsp:cNvSpPr/>
      </dsp:nvSpPr>
      <dsp:spPr>
        <a:xfrm rot="10800000">
          <a:off x="2208317" y="4098832"/>
          <a:ext cx="883327" cy="819766"/>
        </a:xfrm>
        <a:prstGeom prst="trapezoid">
          <a:avLst>
            <a:gd name="adj" fmla="val 53877"/>
          </a:avLst>
        </a:prstGeom>
        <a:solidFill>
          <a:schemeClr val="accent1">
            <a:shade val="80000"/>
            <a:hueOff val="349283"/>
            <a:satOff val="-6256"/>
            <a:lumOff val="26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Sub-Local</a:t>
          </a:r>
        </a:p>
      </dsp:txBody>
      <dsp:txXfrm rot="-10800000">
        <a:off x="2208317" y="4098832"/>
        <a:ext cx="883327" cy="8197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92B8-1F26-4D19-AECF-B6EA88683E81}">
      <dsp:nvSpPr>
        <dsp:cNvPr id="0" name=""/>
        <dsp:cNvSpPr/>
      </dsp:nvSpPr>
      <dsp:spPr>
        <a:xfrm rot="10800000">
          <a:off x="0" y="0"/>
          <a:ext cx="5299962" cy="1639533"/>
        </a:xfrm>
        <a:prstGeom prst="trapezoid">
          <a:avLst>
            <a:gd name="adj" fmla="val 53877"/>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Macro-Scale</a:t>
          </a:r>
        </a:p>
      </dsp:txBody>
      <dsp:txXfrm rot="-10800000">
        <a:off x="927493" y="0"/>
        <a:ext cx="3444975" cy="1639533"/>
      </dsp:txXfrm>
    </dsp:sp>
    <dsp:sp modelId="{6DBB6B2D-8EB0-4420-8E68-11C9433697ED}">
      <dsp:nvSpPr>
        <dsp:cNvPr id="0" name=""/>
        <dsp:cNvSpPr/>
      </dsp:nvSpPr>
      <dsp:spPr>
        <a:xfrm rot="10800000">
          <a:off x="883326" y="1639532"/>
          <a:ext cx="3533308" cy="1639533"/>
        </a:xfrm>
        <a:prstGeom prst="trapezoid">
          <a:avLst>
            <a:gd name="adj" fmla="val 53877"/>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Meso-Scale</a:t>
          </a:r>
        </a:p>
      </dsp:txBody>
      <dsp:txXfrm rot="-10800000">
        <a:off x="1501655" y="1639532"/>
        <a:ext cx="2296650" cy="1639533"/>
      </dsp:txXfrm>
    </dsp:sp>
    <dsp:sp modelId="{309BC2FE-53BA-4DE2-A40F-ACBACE6A02A9}">
      <dsp:nvSpPr>
        <dsp:cNvPr id="0" name=""/>
        <dsp:cNvSpPr/>
      </dsp:nvSpPr>
      <dsp:spPr>
        <a:xfrm rot="10800000">
          <a:off x="1766654" y="3279065"/>
          <a:ext cx="1766654" cy="1639533"/>
        </a:xfrm>
        <a:prstGeom prst="trapezoid">
          <a:avLst>
            <a:gd name="adj" fmla="val 53877"/>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Micro-Scale</a:t>
          </a:r>
        </a:p>
      </dsp:txBody>
      <dsp:txXfrm rot="-10800000">
        <a:off x="1766654" y="3279065"/>
        <a:ext cx="1766654" cy="16395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992B8-1F26-4D19-AECF-B6EA88683E81}">
      <dsp:nvSpPr>
        <dsp:cNvPr id="0" name=""/>
        <dsp:cNvSpPr/>
      </dsp:nvSpPr>
      <dsp:spPr>
        <a:xfrm rot="10800000">
          <a:off x="0" y="0"/>
          <a:ext cx="5299962" cy="1639533"/>
        </a:xfrm>
        <a:prstGeom prst="trapezoid">
          <a:avLst>
            <a:gd name="adj" fmla="val 53877"/>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Macro-Scale</a:t>
          </a:r>
        </a:p>
      </dsp:txBody>
      <dsp:txXfrm rot="-10800000">
        <a:off x="927493" y="0"/>
        <a:ext cx="3444975" cy="1639533"/>
      </dsp:txXfrm>
    </dsp:sp>
    <dsp:sp modelId="{6DBB6B2D-8EB0-4420-8E68-11C9433697ED}">
      <dsp:nvSpPr>
        <dsp:cNvPr id="0" name=""/>
        <dsp:cNvSpPr/>
      </dsp:nvSpPr>
      <dsp:spPr>
        <a:xfrm rot="10800000">
          <a:off x="883326" y="1639532"/>
          <a:ext cx="3533308" cy="1639533"/>
        </a:xfrm>
        <a:prstGeom prst="trapezoid">
          <a:avLst>
            <a:gd name="adj" fmla="val 53877"/>
          </a:avLst>
        </a:prstGeom>
        <a:solidFill>
          <a:schemeClr val="accent6">
            <a:shade val="80000"/>
            <a:hueOff val="160640"/>
            <a:satOff val="-6455"/>
            <a:lumOff val="138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Meso-Scale</a:t>
          </a:r>
        </a:p>
      </dsp:txBody>
      <dsp:txXfrm rot="-10800000">
        <a:off x="1501655" y="1639532"/>
        <a:ext cx="2296650" cy="1639533"/>
      </dsp:txXfrm>
    </dsp:sp>
    <dsp:sp modelId="{309BC2FE-53BA-4DE2-A40F-ACBACE6A02A9}">
      <dsp:nvSpPr>
        <dsp:cNvPr id="0" name=""/>
        <dsp:cNvSpPr/>
      </dsp:nvSpPr>
      <dsp:spPr>
        <a:xfrm rot="10800000">
          <a:off x="1766654" y="3279065"/>
          <a:ext cx="1766654" cy="1639533"/>
        </a:xfrm>
        <a:prstGeom prst="trapezoid">
          <a:avLst>
            <a:gd name="adj" fmla="val 53877"/>
          </a:avLst>
        </a:prstGeom>
        <a:solidFill>
          <a:schemeClr val="accent6">
            <a:shade val="80000"/>
            <a:hueOff val="321280"/>
            <a:satOff val="-12909"/>
            <a:lumOff val="27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Micro-Scale</a:t>
          </a:r>
        </a:p>
      </dsp:txBody>
      <dsp:txXfrm rot="-10800000">
        <a:off x="1766654" y="3279065"/>
        <a:ext cx="1766654" cy="1639533"/>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0.31406</cdr:x>
      <cdr:y>0.81185</cdr:y>
    </cdr:from>
    <cdr:to>
      <cdr:x>0.99114</cdr:x>
      <cdr:y>0.92991</cdr:y>
    </cdr:to>
    <cdr:sp macro="" textlink="">
      <cdr:nvSpPr>
        <cdr:cNvPr id="2" name="TextBox 1"/>
        <cdr:cNvSpPr txBox="1"/>
      </cdr:nvSpPr>
      <cdr:spPr>
        <a:xfrm xmlns:a="http://schemas.openxmlformats.org/drawingml/2006/main">
          <a:off x="2603700" y="4157199"/>
          <a:ext cx="5613372" cy="604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      0                                   1                                  </a:t>
          </a:r>
          <a:r>
            <a:rPr lang="en-US" sz="1600" baseline="0" dirty="0"/>
            <a:t>2</a:t>
          </a:r>
          <a:endParaRPr lang="en-US" sz="1600" dirty="0"/>
        </a:p>
      </cdr:txBody>
    </cdr:sp>
  </cdr:relSizeAnchor>
</c:userShapes>
</file>

<file path=ppt/drawings/drawing2.xml><?xml version="1.0" encoding="utf-8"?>
<c:userShapes xmlns:c="http://schemas.openxmlformats.org/drawingml/2006/chart">
  <cdr:relSizeAnchor xmlns:cdr="http://schemas.openxmlformats.org/drawingml/2006/chartDrawing">
    <cdr:from>
      <cdr:x>0.31339</cdr:x>
      <cdr:y>0.81185</cdr:y>
    </cdr:from>
    <cdr:to>
      <cdr:x>0.99047</cdr:x>
      <cdr:y>0.92991</cdr:y>
    </cdr:to>
    <cdr:sp macro="" textlink="">
      <cdr:nvSpPr>
        <cdr:cNvPr id="2" name="TextBox 1"/>
        <cdr:cNvSpPr txBox="1"/>
      </cdr:nvSpPr>
      <cdr:spPr>
        <a:xfrm xmlns:a="http://schemas.openxmlformats.org/drawingml/2006/main">
          <a:off x="2598167" y="4157199"/>
          <a:ext cx="5613372" cy="604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      0                                   1                                  </a:t>
          </a:r>
          <a:r>
            <a:rPr lang="en-US" sz="1600" baseline="0" dirty="0"/>
            <a:t>2</a:t>
          </a:r>
          <a:endParaRPr lang="en-US" sz="1600" dirty="0"/>
        </a:p>
      </cdr:txBody>
    </cdr:sp>
  </cdr:relSizeAnchor>
</c:userShapes>
</file>

<file path=ppt/drawings/drawing3.xml><?xml version="1.0" encoding="utf-8"?>
<c:userShapes xmlns:c="http://schemas.openxmlformats.org/drawingml/2006/chart">
  <cdr:relSizeAnchor xmlns:cdr="http://schemas.openxmlformats.org/drawingml/2006/chartDrawing">
    <cdr:from>
      <cdr:x>0.21132</cdr:x>
      <cdr:y>0.81126</cdr:y>
    </cdr:from>
    <cdr:to>
      <cdr:x>0.99923</cdr:x>
      <cdr:y>0.92932</cdr:y>
    </cdr:to>
    <cdr:sp macro="" textlink="">
      <cdr:nvSpPr>
        <cdr:cNvPr id="2" name="TextBox 1"/>
        <cdr:cNvSpPr txBox="1"/>
      </cdr:nvSpPr>
      <cdr:spPr>
        <a:xfrm xmlns:a="http://schemas.openxmlformats.org/drawingml/2006/main">
          <a:off x="1751923" y="4154152"/>
          <a:ext cx="6532215" cy="604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   0                    1                     </a:t>
          </a:r>
          <a:r>
            <a:rPr lang="en-US" sz="1600" baseline="0" dirty="0"/>
            <a:t>2                       3                    4                    5</a:t>
          </a:r>
          <a:endParaRPr lang="en-US" sz="1600" dirty="0"/>
        </a:p>
      </cdr:txBody>
    </cdr:sp>
  </cdr:relSizeAnchor>
</c:userShapes>
</file>

<file path=ppt/drawings/drawing4.xml><?xml version="1.0" encoding="utf-8"?>
<c:userShapes xmlns:c="http://schemas.openxmlformats.org/drawingml/2006/chart">
  <cdr:relSizeAnchor xmlns:cdr="http://schemas.openxmlformats.org/drawingml/2006/chartDrawing">
    <cdr:from>
      <cdr:x>0.19669</cdr:x>
      <cdr:y>0.80344</cdr:y>
    </cdr:from>
    <cdr:to>
      <cdr:x>0.9846</cdr:x>
      <cdr:y>0.9215</cdr:y>
    </cdr:to>
    <cdr:sp macro="" textlink="">
      <cdr:nvSpPr>
        <cdr:cNvPr id="2" name="TextBox 1"/>
        <cdr:cNvSpPr txBox="1"/>
      </cdr:nvSpPr>
      <cdr:spPr>
        <a:xfrm xmlns:a="http://schemas.openxmlformats.org/drawingml/2006/main">
          <a:off x="1630629" y="4114108"/>
          <a:ext cx="6532215" cy="6045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   0                   1                       </a:t>
          </a:r>
          <a:r>
            <a:rPr lang="en-US" sz="1600" baseline="0" dirty="0"/>
            <a:t>2                       3                      4                       5</a:t>
          </a:r>
          <a:endParaRPr lang="en-US"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E9EFF-3C07-492D-8094-C27A00B9060A}"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FA91B4-B843-4A8E-AA0B-DF682133B3F9}" type="slidenum">
              <a:rPr lang="en-US" smtClean="0"/>
              <a:t>‹#›</a:t>
            </a:fld>
            <a:endParaRPr lang="en-US"/>
          </a:p>
        </p:txBody>
      </p:sp>
    </p:spTree>
    <p:extLst>
      <p:ext uri="{BB962C8B-B14F-4D97-AF65-F5344CB8AC3E}">
        <p14:creationId xmlns:p14="http://schemas.microsoft.com/office/powerpoint/2010/main" val="1157095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cs typeface="Calibri"/>
              </a:rPr>
              <a:t>The results over the past several years are concerning, with decreases among both boys and girls. The decreases were particularly evident in 2019, Before the COVID-19 pandemic, raising concerns about the potential for further decreases during the pandemic. </a:t>
            </a:r>
          </a:p>
        </p:txBody>
      </p:sp>
      <p:sp>
        <p:nvSpPr>
          <p:cNvPr id="4" name="Slide Number Placeholder 3"/>
          <p:cNvSpPr>
            <a:spLocks noGrp="1"/>
          </p:cNvSpPr>
          <p:nvPr>
            <p:ph type="sldNum" sz="quarter" idx="5"/>
          </p:nvPr>
        </p:nvSpPr>
        <p:spPr/>
        <p:txBody>
          <a:bodyPr/>
          <a:lstStyle/>
          <a:p>
            <a:fld id="{88157673-C51A-5A4F-A267-2EF8B0C08C03}" type="slidenum">
              <a:rPr lang="en-US" smtClean="0"/>
              <a:pPr/>
              <a:t>13</a:t>
            </a:fld>
            <a:endParaRPr lang="en-US" dirty="0"/>
          </a:p>
        </p:txBody>
      </p:sp>
    </p:spTree>
    <p:extLst>
      <p:ext uri="{BB962C8B-B14F-4D97-AF65-F5344CB8AC3E}">
        <p14:creationId xmlns:p14="http://schemas.microsoft.com/office/powerpoint/2010/main" val="227682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25</a:t>
            </a:fld>
            <a:endParaRPr lang="en-US"/>
          </a:p>
        </p:txBody>
      </p:sp>
    </p:spTree>
    <p:extLst>
      <p:ext uri="{BB962C8B-B14F-4D97-AF65-F5344CB8AC3E}">
        <p14:creationId xmlns:p14="http://schemas.microsoft.com/office/powerpoint/2010/main" val="1487176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REFINE what we know about the dose-response association between MSA and Mort, accounting for Aerobic</a:t>
            </a:r>
          </a:p>
        </p:txBody>
      </p:sp>
      <p:sp>
        <p:nvSpPr>
          <p:cNvPr id="4" name="Slide Number Placeholder 3"/>
          <p:cNvSpPr>
            <a:spLocks noGrp="1"/>
          </p:cNvSpPr>
          <p:nvPr>
            <p:ph type="sldNum" sz="quarter" idx="5"/>
          </p:nvPr>
        </p:nvSpPr>
        <p:spPr/>
        <p:txBody>
          <a:bodyPr/>
          <a:lstStyle/>
          <a:p>
            <a:fld id="{53FA91B4-B843-4A8E-AA0B-DF682133B3F9}" type="slidenum">
              <a:rPr lang="en-US" smtClean="0"/>
              <a:t>26</a:t>
            </a:fld>
            <a:endParaRPr lang="en-US"/>
          </a:p>
        </p:txBody>
      </p:sp>
    </p:spTree>
    <p:extLst>
      <p:ext uri="{BB962C8B-B14F-4D97-AF65-F5344CB8AC3E}">
        <p14:creationId xmlns:p14="http://schemas.microsoft.com/office/powerpoint/2010/main" val="313682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Hazard ratios are adjusted for sex, age (continuous), self-reported race/ethnicity (Hispanic, non-Hispanic White, non-Hispanic Black, non-Hispanic other), education (less than high school, high school graduate, some college, college graduate or higher), marital status (currently married; divorced, separated, or widowed; never married; unknown), body mass index (continuous), smoking (never, former, current), alcohol consumption (never, former, current but not heavy, current heavy [previous year average &gt; 7 drinks/week for women and &gt; 14 drinks/week for men]), and presence of hypertension, heart disease, stroke, diabetes, cancer, chronic obstructive pulmonary disease, and asthma. Any muscle-strengthening is also adjusted for weekly minutes of aerobic moderate-to-vigorous physical activity. Any aerobic physical activity is also adjusted for weekly episodes of muscle-strengthening physical activity. Based on NHIS 1998–2018, linked to NDI 2000–2019. Deaths within two years of interview are excluded.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27</a:t>
            </a:fld>
            <a:endParaRPr lang="en-US"/>
          </a:p>
        </p:txBody>
      </p:sp>
    </p:spTree>
    <p:extLst>
      <p:ext uri="{BB962C8B-B14F-4D97-AF65-F5344CB8AC3E}">
        <p14:creationId xmlns:p14="http://schemas.microsoft.com/office/powerpoint/2010/main" val="3102086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According to the </a:t>
            </a:r>
            <a:r>
              <a:rPr lang="en-US" sz="1800" i="1" dirty="0">
                <a:effectLst/>
                <a:latin typeface="Arial" panose="020B0604020202020204" pitchFamily="34" charset="0"/>
                <a:ea typeface="Calibri" panose="020F0502020204030204" pitchFamily="34" charset="0"/>
                <a:cs typeface="Times New Roman" panose="02020603050405020304" pitchFamily="18" charset="0"/>
              </a:rPr>
              <a:t>Physical Activity Guidelines</a:t>
            </a:r>
            <a:r>
              <a:rPr lang="en-US" sz="1800" dirty="0">
                <a:effectLst/>
                <a:latin typeface="Arial" panose="020B0604020202020204" pitchFamily="34" charset="0"/>
                <a:ea typeface="Calibri" panose="020F0502020204030204" pitchFamily="34" charset="0"/>
                <a:cs typeface="Times New Roman" panose="02020603050405020304" pitchFamily="18" charset="0"/>
              </a:rPr>
              <a:t>, second edition.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Hazard ratios are adjusted for sex, age (continuous), self-reported race/ethnicity (Hispanic, non-Hispanic White, non-Hispanic Black, non-Hispanic other), education (less than high school, high school graduate, some college, college graduate or higher), marital status (currently married; divorced, separated, or widowed; never married; unknown), body mass index (continuous), smoking (never, former, current), alcohol consumption (never, former, current but not heavy, current heavy [previous year average &gt; 7 drinks/week for women and &gt; 14 drinks/week for men]), and presence of heart disease, stroke, diabetes, cancer, chronic obstructive pulmonary disease, and asthma. Whiskers represent 95% CI. Plotted on a logarithmic (base 10) scale. Based on NHIS 1998–2018, linked to NDI 2000–2019. Deaths within two years of interview are excluded.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aseline="30000" dirty="0">
                <a:effectLst/>
                <a:latin typeface="Arial" panose="020B0604020202020204" pitchFamily="34" charset="0"/>
                <a:ea typeface="Calibri" panose="020F0502020204030204" pitchFamily="34" charset="0"/>
                <a:cs typeface="Times New Roman" panose="02020603050405020304" pitchFamily="18" charset="0"/>
              </a:rPr>
              <a:t>a</a:t>
            </a:r>
            <a:r>
              <a:rPr lang="en-US" sz="1800" dirty="0">
                <a:effectLst/>
                <a:latin typeface="Arial" panose="020B0604020202020204" pitchFamily="34" charset="0"/>
                <a:ea typeface="Calibri" panose="020F0502020204030204" pitchFamily="34" charset="0"/>
                <a:cs typeface="Times New Roman" panose="02020603050405020304" pitchFamily="18" charset="0"/>
              </a:rPr>
              <a:t> Muscle-strengthening activity of ≥ 2 weekly episodes..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aseline="30000" dirty="0">
                <a:effectLst/>
                <a:latin typeface="Arial" panose="020B0604020202020204" pitchFamily="34" charset="0"/>
                <a:ea typeface="Calibri" panose="020F0502020204030204" pitchFamily="34" charset="0"/>
              </a:rPr>
              <a:t>b</a:t>
            </a:r>
            <a:r>
              <a:rPr lang="en-US" sz="1800" dirty="0">
                <a:effectLst/>
                <a:latin typeface="Arial" panose="020B0604020202020204" pitchFamily="34" charset="0"/>
                <a:ea typeface="Calibri" panose="020F0502020204030204" pitchFamily="34" charset="0"/>
              </a:rPr>
              <a:t> Aerobic physical activity of ≥ 150 weekly minutes of moderate intensity, ≥ 75 weekly minutes of vigorous intensity, or equivalent combination</a:t>
            </a:r>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28</a:t>
            </a:fld>
            <a:endParaRPr lang="en-US"/>
          </a:p>
        </p:txBody>
      </p:sp>
    </p:spTree>
    <p:extLst>
      <p:ext uri="{BB962C8B-B14F-4D97-AF65-F5344CB8AC3E}">
        <p14:creationId xmlns:p14="http://schemas.microsoft.com/office/powerpoint/2010/main" val="1444493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might think, I know CDC provides the social vulnerability index down to the Census tract level…</a:t>
            </a:r>
          </a:p>
        </p:txBody>
      </p:sp>
      <p:sp>
        <p:nvSpPr>
          <p:cNvPr id="4" name="Slide Number Placeholder 3"/>
          <p:cNvSpPr>
            <a:spLocks noGrp="1"/>
          </p:cNvSpPr>
          <p:nvPr>
            <p:ph type="sldNum" sz="quarter" idx="5"/>
          </p:nvPr>
        </p:nvSpPr>
        <p:spPr/>
        <p:txBody>
          <a:bodyPr/>
          <a:lstStyle/>
          <a:p>
            <a:fld id="{EEEC399E-0880-448B-9EA8-189D05B971DD}" type="slidenum">
              <a:rPr lang="en-US" smtClean="0"/>
              <a:t>37</a:t>
            </a:fld>
            <a:endParaRPr lang="en-US"/>
          </a:p>
        </p:txBody>
      </p:sp>
    </p:spTree>
    <p:extLst>
      <p:ext uri="{BB962C8B-B14F-4D97-AF65-F5344CB8AC3E}">
        <p14:creationId xmlns:p14="http://schemas.microsoft.com/office/powerpoint/2010/main" val="1270896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like this…</a:t>
            </a:r>
          </a:p>
          <a:p>
            <a:endParaRPr lang="en-US" dirty="0"/>
          </a:p>
          <a:p>
            <a:r>
              <a:rPr lang="en-US" dirty="0"/>
              <a:t>Maybe they also have physical activity data at that level? Can I just ID which parts of the city are the least active?</a:t>
            </a:r>
          </a:p>
        </p:txBody>
      </p:sp>
      <p:sp>
        <p:nvSpPr>
          <p:cNvPr id="4" name="Slide Number Placeholder 3"/>
          <p:cNvSpPr>
            <a:spLocks noGrp="1"/>
          </p:cNvSpPr>
          <p:nvPr>
            <p:ph type="sldNum" sz="quarter" idx="5"/>
          </p:nvPr>
        </p:nvSpPr>
        <p:spPr/>
        <p:txBody>
          <a:bodyPr/>
          <a:lstStyle/>
          <a:p>
            <a:fld id="{EEEC399E-0880-448B-9EA8-189D05B971DD}" type="slidenum">
              <a:rPr lang="en-US" smtClean="0"/>
              <a:t>38</a:t>
            </a:fld>
            <a:endParaRPr lang="en-US"/>
          </a:p>
        </p:txBody>
      </p:sp>
    </p:spTree>
    <p:extLst>
      <p:ext uri="{BB962C8B-B14F-4D97-AF65-F5344CB8AC3E}">
        <p14:creationId xmlns:p14="http://schemas.microsoft.com/office/powerpoint/2010/main" val="886787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(2:25 here)</a:t>
            </a:r>
          </a:p>
          <a:p>
            <a:endParaRPr lang="en-US" dirty="0"/>
          </a:p>
          <a:p>
            <a:r>
              <a:rPr lang="en-US" dirty="0"/>
              <a:t>And that is really our vision… to  obtain local- level data on [click through] </a:t>
            </a:r>
            <a:r>
              <a:rPr lang="en-US" dirty="0" err="1"/>
              <a:t>Beh</a:t>
            </a:r>
            <a:r>
              <a:rPr lang="en-US" dirty="0"/>
              <a:t>, Env, and Pol, and then have the ability to layer them on top of one another [click] to provide a more comprehensive, actionable understanding of where and how physical activity occurs in this country and how we can increase participation.</a:t>
            </a:r>
          </a:p>
          <a:p>
            <a:endParaRPr lang="en-US" dirty="0"/>
          </a:p>
        </p:txBody>
      </p:sp>
      <p:sp>
        <p:nvSpPr>
          <p:cNvPr id="4" name="Slide Number Placeholder 3"/>
          <p:cNvSpPr>
            <a:spLocks noGrp="1"/>
          </p:cNvSpPr>
          <p:nvPr>
            <p:ph type="sldNum" sz="quarter" idx="5"/>
          </p:nvPr>
        </p:nvSpPr>
        <p:spPr/>
        <p:txBody>
          <a:bodyPr/>
          <a:lstStyle/>
          <a:p>
            <a:fld id="{EEEC399E-0880-448B-9EA8-189D05B971DD}" type="slidenum">
              <a:rPr lang="en-US" smtClean="0"/>
              <a:t>39</a:t>
            </a:fld>
            <a:endParaRPr lang="en-US"/>
          </a:p>
        </p:txBody>
      </p:sp>
    </p:spTree>
    <p:extLst>
      <p:ext uri="{BB962C8B-B14F-4D97-AF65-F5344CB8AC3E}">
        <p14:creationId xmlns:p14="http://schemas.microsoft.com/office/powerpoint/2010/main" val="858510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have we made the most progress?</a:t>
            </a:r>
          </a:p>
          <a:p>
            <a:endParaRPr lang="en-US" dirty="0"/>
          </a:p>
          <a:p>
            <a:r>
              <a:rPr lang="en-US" dirty="0"/>
              <a:t>Behaviors, then environment, and then policy is a more nascent area for us. </a:t>
            </a:r>
          </a:p>
          <a:p>
            <a:endParaRPr lang="en-US" dirty="0"/>
          </a:p>
          <a:p>
            <a:r>
              <a:rPr lang="en-US" dirty="0"/>
              <a:t>Tiffany gave you a deep dive into where we’ve made the most progress, actually doing preliminary investigations of convergent validity for behavioral measures. </a:t>
            </a:r>
          </a:p>
          <a:p>
            <a:endParaRPr lang="en-US" dirty="0"/>
          </a:p>
          <a:p>
            <a:r>
              <a:rPr lang="en-US" dirty="0"/>
              <a:t>I’ll spend the rest of my remarks summarizing what’s coming in the rest of this figure.</a:t>
            </a:r>
          </a:p>
        </p:txBody>
      </p:sp>
      <p:sp>
        <p:nvSpPr>
          <p:cNvPr id="4" name="Slide Number Placeholder 3"/>
          <p:cNvSpPr>
            <a:spLocks noGrp="1"/>
          </p:cNvSpPr>
          <p:nvPr>
            <p:ph type="sldNum" sz="quarter" idx="5"/>
          </p:nvPr>
        </p:nvSpPr>
        <p:spPr/>
        <p:txBody>
          <a:bodyPr/>
          <a:lstStyle/>
          <a:p>
            <a:fld id="{EEEC399E-0880-448B-9EA8-189D05B971DD}" type="slidenum">
              <a:rPr lang="en-US" smtClean="0"/>
              <a:t>40</a:t>
            </a:fld>
            <a:endParaRPr lang="en-US"/>
          </a:p>
        </p:txBody>
      </p:sp>
    </p:spTree>
    <p:extLst>
      <p:ext uri="{BB962C8B-B14F-4D97-AF65-F5344CB8AC3E}">
        <p14:creationId xmlns:p14="http://schemas.microsoft.com/office/powerpoint/2010/main" val="2589167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(4:30 </a:t>
            </a:r>
            <a:r>
              <a:rPr lang="en-US" dirty="0" err="1"/>
              <a:t>ish</a:t>
            </a:r>
            <a:r>
              <a:rPr lang="en-US" dirty="0"/>
              <a:t> here)</a:t>
            </a:r>
          </a:p>
          <a:p>
            <a:endParaRPr lang="en-US" dirty="0"/>
          </a:p>
          <a:p>
            <a:r>
              <a:rPr lang="en-US" dirty="0"/>
              <a:t>Walk through quickly</a:t>
            </a:r>
          </a:p>
          <a:p>
            <a:endParaRPr lang="en-US" dirty="0"/>
          </a:p>
        </p:txBody>
      </p:sp>
      <p:sp>
        <p:nvSpPr>
          <p:cNvPr id="4" name="Slide Number Placeholder 3"/>
          <p:cNvSpPr>
            <a:spLocks noGrp="1"/>
          </p:cNvSpPr>
          <p:nvPr>
            <p:ph type="sldNum" sz="quarter" idx="5"/>
          </p:nvPr>
        </p:nvSpPr>
        <p:spPr/>
        <p:txBody>
          <a:bodyPr/>
          <a:lstStyle/>
          <a:p>
            <a:fld id="{EEEC399E-0880-448B-9EA8-189D05B971DD}" type="slidenum">
              <a:rPr lang="en-US" smtClean="0"/>
              <a:t>42</a:t>
            </a:fld>
            <a:endParaRPr lang="en-US"/>
          </a:p>
        </p:txBody>
      </p:sp>
    </p:spTree>
    <p:extLst>
      <p:ext uri="{BB962C8B-B14F-4D97-AF65-F5344CB8AC3E}">
        <p14:creationId xmlns:p14="http://schemas.microsoft.com/office/powerpoint/2010/main" val="1294079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the dearth of local-level data a problem?  Well, it is really at the local and sub-local level that evaluation can occur. How can we know if a new piece of infrastructure increases PA? right now, it takes a one-off evaluation study to determine that. Data at this scale would make evaluation much easier and more common!</a:t>
            </a:r>
          </a:p>
          <a:p>
            <a:endParaRPr lang="en-US" dirty="0"/>
          </a:p>
          <a:p>
            <a:r>
              <a:rPr lang="en-US" dirty="0"/>
              <a:t>It is also at this level where we can better understand disparities in physical activity participation. We need these better measures to fully understand social vulnerability and PA participation.</a:t>
            </a:r>
          </a:p>
          <a:p>
            <a:endParaRPr lang="en-US" dirty="0"/>
          </a:p>
        </p:txBody>
      </p:sp>
      <p:sp>
        <p:nvSpPr>
          <p:cNvPr id="4" name="Slide Number Placeholder 3"/>
          <p:cNvSpPr>
            <a:spLocks noGrp="1"/>
          </p:cNvSpPr>
          <p:nvPr>
            <p:ph type="sldNum" sz="quarter" idx="5"/>
          </p:nvPr>
        </p:nvSpPr>
        <p:spPr/>
        <p:txBody>
          <a:bodyPr/>
          <a:lstStyle/>
          <a:p>
            <a:fld id="{EEEC399E-0880-448B-9EA8-189D05B971DD}" type="slidenum">
              <a:rPr lang="en-US" smtClean="0"/>
              <a:t>43</a:t>
            </a:fld>
            <a:endParaRPr lang="en-US"/>
          </a:p>
        </p:txBody>
      </p:sp>
    </p:spTree>
    <p:extLst>
      <p:ext uri="{BB962C8B-B14F-4D97-AF65-F5344CB8AC3E}">
        <p14:creationId xmlns:p14="http://schemas.microsoft.com/office/powerpoint/2010/main" val="2593497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Overall, and after bumps along the way, the proportion of adults who meet the aerobic guideline when combining all contexts has increased, from about 64% of adults in 2007/08 to about 68% in 2017/18.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1</a:t>
            </a:r>
            <a:r>
              <a:rPr lang="en-US" b="0" i="0" dirty="0">
                <a:effectLst/>
                <a:latin typeface="Poppins" panose="00000500000000000000" pitchFamily="2" charset="0"/>
              </a:rPr>
              <a:t>—Age-adjusted prevalence of 3 levels of multidomain physical activity participation among US adults, the National Health and Nutrition Examination Survey 2007–2018. *Significant linear trend. **Significant linear and higher-order trend. ***Significant quadratic trend.</a:t>
            </a:r>
          </a:p>
          <a:p>
            <a:endParaRPr lang="en-US" dirty="0"/>
          </a:p>
        </p:txBody>
      </p:sp>
      <p:sp>
        <p:nvSpPr>
          <p:cNvPr id="4" name="Slide Number Placeholder 3"/>
          <p:cNvSpPr>
            <a:spLocks noGrp="1"/>
          </p:cNvSpPr>
          <p:nvPr>
            <p:ph type="sldNum" sz="quarter" idx="5"/>
          </p:nvPr>
        </p:nvSpPr>
        <p:spPr/>
        <p:txBody>
          <a:bodyPr/>
          <a:lstStyle/>
          <a:p>
            <a:fld id="{88157673-C51A-5A4F-A267-2EF8B0C08C03}" type="slidenum">
              <a:rPr lang="en-US" smtClean="0"/>
              <a:pPr/>
              <a:t>14</a:t>
            </a:fld>
            <a:endParaRPr lang="en-US" dirty="0"/>
          </a:p>
        </p:txBody>
      </p:sp>
    </p:spTree>
    <p:extLst>
      <p:ext uri="{BB962C8B-B14F-4D97-AF65-F5344CB8AC3E}">
        <p14:creationId xmlns:p14="http://schemas.microsoft.com/office/powerpoint/2010/main" val="2522329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we doing in this area? </a:t>
            </a:r>
          </a:p>
          <a:p>
            <a:endParaRPr lang="en-US" dirty="0"/>
          </a:p>
          <a:p>
            <a:r>
              <a:rPr lang="en-US" dirty="0"/>
              <a:t>[click] I’m going to stick with the theme that tiffany introduced and talk about an alternative source of cell-phone based human mobility data.</a:t>
            </a:r>
          </a:p>
        </p:txBody>
      </p:sp>
      <p:sp>
        <p:nvSpPr>
          <p:cNvPr id="4" name="Slide Number Placeholder 3"/>
          <p:cNvSpPr>
            <a:spLocks noGrp="1"/>
          </p:cNvSpPr>
          <p:nvPr>
            <p:ph type="sldNum" sz="quarter" idx="5"/>
          </p:nvPr>
        </p:nvSpPr>
        <p:spPr/>
        <p:txBody>
          <a:bodyPr/>
          <a:lstStyle/>
          <a:p>
            <a:fld id="{EEEC399E-0880-448B-9EA8-189D05B971DD}" type="slidenum">
              <a:rPr lang="en-US" smtClean="0"/>
              <a:t>44</a:t>
            </a:fld>
            <a:endParaRPr lang="en-US"/>
          </a:p>
        </p:txBody>
      </p:sp>
    </p:spTree>
    <p:extLst>
      <p:ext uri="{BB962C8B-B14F-4D97-AF65-F5344CB8AC3E}">
        <p14:creationId xmlns:p14="http://schemas.microsoft.com/office/powerpoint/2010/main" val="2817443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dirty="0"/>
              <a:t>What you see here is walking volume (thickness of orange line represents walking volume) before the pandemic and [click]</a:t>
            </a:r>
          </a:p>
          <a:p>
            <a:pPr marL="0" indent="0">
              <a:buNone/>
            </a:pPr>
            <a:endParaRPr lang="en-US" b="0" dirty="0"/>
          </a:p>
          <a:p>
            <a:pPr marL="0" indent="0">
              <a:buNone/>
            </a:pPr>
            <a:r>
              <a:rPr lang="en-US" b="0" dirty="0"/>
              <a:t>Early in the pandemic, showing a clear decrease in total volume.</a:t>
            </a:r>
          </a:p>
          <a:p>
            <a:endParaRPr lang="en-US" b="0" dirty="0"/>
          </a:p>
        </p:txBody>
      </p:sp>
      <p:sp>
        <p:nvSpPr>
          <p:cNvPr id="4" name="Slide Number Placeholder 3"/>
          <p:cNvSpPr>
            <a:spLocks noGrp="1"/>
          </p:cNvSpPr>
          <p:nvPr>
            <p:ph type="sldNum" sz="quarter" idx="5"/>
          </p:nvPr>
        </p:nvSpPr>
        <p:spPr/>
        <p:txBody>
          <a:bodyPr/>
          <a:lstStyle/>
          <a:p>
            <a:fld id="{EEEC399E-0880-448B-9EA8-189D05B971DD}" type="slidenum">
              <a:rPr lang="en-US" smtClean="0"/>
              <a:t>46</a:t>
            </a:fld>
            <a:endParaRPr lang="en-US"/>
          </a:p>
        </p:txBody>
      </p:sp>
    </p:spTree>
    <p:extLst>
      <p:ext uri="{BB962C8B-B14F-4D97-AF65-F5344CB8AC3E}">
        <p14:creationId xmlns:p14="http://schemas.microsoft.com/office/powerpoint/2010/main" val="26096947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Remember what I said earlier about equity.</a:t>
            </a:r>
          </a:p>
          <a:p>
            <a:pPr marL="0" indent="0">
              <a:buNone/>
            </a:pPr>
            <a:endParaRPr lang="en-US" b="1" dirty="0"/>
          </a:p>
          <a:p>
            <a:pPr marL="0" indent="0">
              <a:buNone/>
            </a:pPr>
            <a:r>
              <a:rPr lang="en-US" b="0" dirty="0"/>
              <a:t>Hunter et al looked at change in util vs leisure walking by income quintile. You can see that leisure walking early in the pandemic increased among the most affluent, but decreased in a linear dose-response across less-affluent areas. </a:t>
            </a:r>
          </a:p>
          <a:p>
            <a:pPr marL="0" indent="0">
              <a:buNone/>
            </a:pPr>
            <a:endParaRPr lang="en-US" b="0" dirty="0"/>
          </a:p>
          <a:p>
            <a:pPr marL="0" indent="0">
              <a:buNone/>
            </a:pPr>
            <a:r>
              <a:rPr lang="en-US" b="0" dirty="0"/>
              <a:t>The same was not true for utilitarian walking.</a:t>
            </a:r>
          </a:p>
          <a:p>
            <a:pPr marL="0" indent="0">
              <a:buNone/>
            </a:pPr>
            <a:endParaRPr lang="en-US" b="0" dirty="0"/>
          </a:p>
          <a:p>
            <a:pPr marL="0" indent="0">
              <a:buNone/>
            </a:pPr>
            <a:r>
              <a:rPr lang="en-US" b="0" dirty="0"/>
              <a:t>I think this should give you an idea of the richness that can be found in these data if we are, in fact, able to harness them for PA monitoring.</a:t>
            </a:r>
          </a:p>
        </p:txBody>
      </p:sp>
      <p:sp>
        <p:nvSpPr>
          <p:cNvPr id="4" name="Slide Number Placeholder 3"/>
          <p:cNvSpPr>
            <a:spLocks noGrp="1"/>
          </p:cNvSpPr>
          <p:nvPr>
            <p:ph type="sldNum" sz="quarter" idx="5"/>
          </p:nvPr>
        </p:nvSpPr>
        <p:spPr/>
        <p:txBody>
          <a:bodyPr/>
          <a:lstStyle/>
          <a:p>
            <a:fld id="{EEEC399E-0880-448B-9EA8-189D05B971DD}" type="slidenum">
              <a:rPr lang="en-US" smtClean="0"/>
              <a:t>47</a:t>
            </a:fld>
            <a:endParaRPr lang="en-US"/>
          </a:p>
        </p:txBody>
      </p:sp>
    </p:spTree>
    <p:extLst>
      <p:ext uri="{BB962C8B-B14F-4D97-AF65-F5344CB8AC3E}">
        <p14:creationId xmlns:p14="http://schemas.microsoft.com/office/powerpoint/2010/main" val="14772171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pros are pretty simple… they fill some gaps for us. But the cons are not inconsequential.</a:t>
            </a:r>
          </a:p>
        </p:txBody>
      </p:sp>
      <p:sp>
        <p:nvSpPr>
          <p:cNvPr id="4" name="Slide Number Placeholder 3"/>
          <p:cNvSpPr>
            <a:spLocks noGrp="1"/>
          </p:cNvSpPr>
          <p:nvPr>
            <p:ph type="sldNum" sz="quarter" idx="5"/>
          </p:nvPr>
        </p:nvSpPr>
        <p:spPr/>
        <p:txBody>
          <a:bodyPr/>
          <a:lstStyle/>
          <a:p>
            <a:fld id="{EEEC399E-0880-448B-9EA8-189D05B971DD}" type="slidenum">
              <a:rPr lang="en-US" smtClean="0"/>
              <a:t>48</a:t>
            </a:fld>
            <a:endParaRPr lang="en-US"/>
          </a:p>
        </p:txBody>
      </p:sp>
    </p:spTree>
    <p:extLst>
      <p:ext uri="{BB962C8B-B14F-4D97-AF65-F5344CB8AC3E}">
        <p14:creationId xmlns:p14="http://schemas.microsoft.com/office/powerpoint/2010/main" val="3948019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shift our attention to built environments.</a:t>
            </a:r>
          </a:p>
          <a:p>
            <a:endParaRPr lang="en-US" dirty="0"/>
          </a:p>
          <a:p>
            <a:r>
              <a:rPr lang="en-US" dirty="0"/>
              <a:t>(9:20 </a:t>
            </a:r>
            <a:r>
              <a:rPr lang="en-US" dirty="0" err="1"/>
              <a:t>ish</a:t>
            </a:r>
            <a:r>
              <a:rPr lang="en-US" dirty="0"/>
              <a:t> here)</a:t>
            </a:r>
          </a:p>
        </p:txBody>
      </p:sp>
      <p:sp>
        <p:nvSpPr>
          <p:cNvPr id="4" name="Slide Number Placeholder 3"/>
          <p:cNvSpPr>
            <a:spLocks noGrp="1"/>
          </p:cNvSpPr>
          <p:nvPr>
            <p:ph type="sldNum" sz="quarter" idx="5"/>
          </p:nvPr>
        </p:nvSpPr>
        <p:spPr/>
        <p:txBody>
          <a:bodyPr/>
          <a:lstStyle/>
          <a:p>
            <a:fld id="{EEEC399E-0880-448B-9EA8-189D05B971DD}" type="slidenum">
              <a:rPr lang="en-US" smtClean="0"/>
              <a:t>49</a:t>
            </a:fld>
            <a:endParaRPr lang="en-US"/>
          </a:p>
        </p:txBody>
      </p:sp>
    </p:spTree>
    <p:extLst>
      <p:ext uri="{BB962C8B-B14F-4D97-AF65-F5344CB8AC3E}">
        <p14:creationId xmlns:p14="http://schemas.microsoft.com/office/powerpoint/2010/main" val="1495167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Macro: Road/intersection density, land use mix (think of things that can be summarized at the neighborhood, county, or other areal-level)</a:t>
            </a:r>
          </a:p>
          <a:p>
            <a:r>
              <a:rPr lang="en-US" dirty="0"/>
              <a:t>	Existing: EPA SLD and NWI, </a:t>
            </a:r>
            <a:r>
              <a:rPr lang="en-US" dirty="0" err="1"/>
              <a:t>WalkScore</a:t>
            </a:r>
            <a:r>
              <a:rPr lang="en-US" dirty="0"/>
              <a:t>, Census Bureau and Econ Census</a:t>
            </a:r>
          </a:p>
          <a:p>
            <a:endParaRPr lang="en-US" dirty="0"/>
          </a:p>
          <a:p>
            <a:r>
              <a:rPr lang="en-US" dirty="0"/>
              <a:t>Meso: Streetscape structure that sets the tone for a street (think Building structure, height, setback, tree canopy cover, building style, sidewalk width)</a:t>
            </a:r>
          </a:p>
          <a:p>
            <a:r>
              <a:rPr lang="en-US" dirty="0"/>
              <a:t>	Existing: PAD US protected areas, tree cover indices</a:t>
            </a:r>
          </a:p>
          <a:p>
            <a:endParaRPr lang="en-US" dirty="0"/>
          </a:p>
          <a:p>
            <a:r>
              <a:rPr lang="en-US" dirty="0"/>
              <a:t>Micro: Specific components of the streetscape (think aesthetic touches, benches, crosswalks, refuge islands) Point locations</a:t>
            </a:r>
          </a:p>
          <a:p>
            <a:r>
              <a:rPr lang="en-US" dirty="0"/>
              <a:t>	Existing: none</a:t>
            </a:r>
          </a:p>
        </p:txBody>
      </p:sp>
      <p:sp>
        <p:nvSpPr>
          <p:cNvPr id="4" name="Slide Number Placeholder 3"/>
          <p:cNvSpPr>
            <a:spLocks noGrp="1"/>
          </p:cNvSpPr>
          <p:nvPr>
            <p:ph type="sldNum" sz="quarter" idx="5"/>
          </p:nvPr>
        </p:nvSpPr>
        <p:spPr/>
        <p:txBody>
          <a:bodyPr/>
          <a:lstStyle/>
          <a:p>
            <a:fld id="{EEEC399E-0880-448B-9EA8-189D05B971DD}" type="slidenum">
              <a:rPr lang="en-US" smtClean="0"/>
              <a:t>50</a:t>
            </a:fld>
            <a:endParaRPr lang="en-US"/>
          </a:p>
        </p:txBody>
      </p:sp>
    </p:spTree>
    <p:extLst>
      <p:ext uri="{BB962C8B-B14F-4D97-AF65-F5344CB8AC3E}">
        <p14:creationId xmlns:p14="http://schemas.microsoft.com/office/powerpoint/2010/main" val="2628934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gap? Meso scale and below. </a:t>
            </a:r>
          </a:p>
          <a:p>
            <a:endParaRPr lang="en-US" dirty="0"/>
          </a:p>
          <a:p>
            <a:r>
              <a:rPr lang="en-US" dirty="0"/>
              <a:t>For walking, in my opinion, the biggest gap is our lack of data on </a:t>
            </a:r>
            <a:r>
              <a:rPr lang="en-US" b="1" u="sng" dirty="0"/>
              <a:t>sidewalks</a:t>
            </a:r>
            <a:r>
              <a:rPr lang="en-US" dirty="0"/>
              <a:t>. Walking is the most common form of PA in this country, and the sidewalk is the “basic unit of walkability”. BUT, none of our existing nation-wide walkability indices have information on sidewalk presence or absence.</a:t>
            </a:r>
          </a:p>
        </p:txBody>
      </p:sp>
      <p:sp>
        <p:nvSpPr>
          <p:cNvPr id="4" name="Slide Number Placeholder 3"/>
          <p:cNvSpPr>
            <a:spLocks noGrp="1"/>
          </p:cNvSpPr>
          <p:nvPr>
            <p:ph type="sldNum" sz="quarter" idx="5"/>
          </p:nvPr>
        </p:nvSpPr>
        <p:spPr/>
        <p:txBody>
          <a:bodyPr/>
          <a:lstStyle/>
          <a:p>
            <a:fld id="{EEEC399E-0880-448B-9EA8-189D05B971DD}" type="slidenum">
              <a:rPr lang="en-US" smtClean="0"/>
              <a:t>51</a:t>
            </a:fld>
            <a:endParaRPr lang="en-US"/>
          </a:p>
        </p:txBody>
      </p:sp>
    </p:spTree>
    <p:extLst>
      <p:ext uri="{BB962C8B-B14F-4D97-AF65-F5344CB8AC3E}">
        <p14:creationId xmlns:p14="http://schemas.microsoft.com/office/powerpoint/2010/main" val="2204419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with over 4 million miles of roads in the US, we probably cant get there through roadway audits. </a:t>
            </a:r>
          </a:p>
        </p:txBody>
      </p:sp>
      <p:sp>
        <p:nvSpPr>
          <p:cNvPr id="4" name="Slide Number Placeholder 3"/>
          <p:cNvSpPr>
            <a:spLocks noGrp="1"/>
          </p:cNvSpPr>
          <p:nvPr>
            <p:ph type="sldNum" sz="quarter" idx="5"/>
          </p:nvPr>
        </p:nvSpPr>
        <p:spPr/>
        <p:txBody>
          <a:bodyPr/>
          <a:lstStyle/>
          <a:p>
            <a:fld id="{EEEC399E-0880-448B-9EA8-189D05B971DD}" type="slidenum">
              <a:rPr lang="en-US" smtClean="0"/>
              <a:t>52</a:t>
            </a:fld>
            <a:endParaRPr lang="en-US"/>
          </a:p>
        </p:txBody>
      </p:sp>
    </p:spTree>
    <p:extLst>
      <p:ext uri="{BB962C8B-B14F-4D97-AF65-F5344CB8AC3E}">
        <p14:creationId xmlns:p14="http://schemas.microsoft.com/office/powerpoint/2010/main" val="4066777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US, most public roads now have some imaging available.</a:t>
            </a:r>
          </a:p>
          <a:p>
            <a:endParaRPr lang="en-US" dirty="0"/>
          </a:p>
          <a:p>
            <a:r>
              <a:rPr lang="en-US" dirty="0"/>
              <a:t>Given that, the path forward is PROBABLY automated image analysis. Essentially pass these images through an algorithm that identifies [CLICK] sidewalks, [Click] bike lanes, [cross walks], etc.</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53</a:t>
            </a:fld>
            <a:endParaRPr lang="en-US"/>
          </a:p>
        </p:txBody>
      </p:sp>
    </p:spTree>
    <p:extLst>
      <p:ext uri="{BB962C8B-B14F-4D97-AF65-F5344CB8AC3E}">
        <p14:creationId xmlns:p14="http://schemas.microsoft.com/office/powerpoint/2010/main" val="1778444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EC399E-0880-448B-9EA8-189D05B971DD}" type="slidenum">
              <a:rPr lang="en-US" smtClean="0"/>
              <a:t>54</a:t>
            </a:fld>
            <a:endParaRPr lang="en-US"/>
          </a:p>
        </p:txBody>
      </p:sp>
    </p:spTree>
    <p:extLst>
      <p:ext uri="{BB962C8B-B14F-4D97-AF65-F5344CB8AC3E}">
        <p14:creationId xmlns:p14="http://schemas.microsoft.com/office/powerpoint/2010/main" val="1413225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157673-C51A-5A4F-A267-2EF8B0C08C03}" type="slidenum">
              <a:rPr lang="en-US" smtClean="0"/>
              <a:pPr/>
              <a:t>15</a:t>
            </a:fld>
            <a:endParaRPr lang="en-US" dirty="0"/>
          </a:p>
        </p:txBody>
      </p:sp>
    </p:spTree>
    <p:extLst>
      <p:ext uri="{BB962C8B-B14F-4D97-AF65-F5344CB8AC3E}">
        <p14:creationId xmlns:p14="http://schemas.microsoft.com/office/powerpoint/2010/main" val="1135921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finish with a quick look at policy surveillance. Recall that this is the newest area for us, so you’ll see a bit sparser information in this section.</a:t>
            </a:r>
          </a:p>
          <a:p>
            <a:endParaRPr lang="en-US" dirty="0"/>
          </a:p>
          <a:p>
            <a:r>
              <a:rPr lang="en-US" dirty="0"/>
              <a:t>(14:45 here)</a:t>
            </a:r>
          </a:p>
        </p:txBody>
      </p:sp>
      <p:sp>
        <p:nvSpPr>
          <p:cNvPr id="4" name="Slide Number Placeholder 3"/>
          <p:cNvSpPr>
            <a:spLocks noGrp="1"/>
          </p:cNvSpPr>
          <p:nvPr>
            <p:ph type="sldNum" sz="quarter" idx="5"/>
          </p:nvPr>
        </p:nvSpPr>
        <p:spPr/>
        <p:txBody>
          <a:bodyPr/>
          <a:lstStyle/>
          <a:p>
            <a:fld id="{EEEC399E-0880-448B-9EA8-189D05B971DD}" type="slidenum">
              <a:rPr lang="en-US" smtClean="0"/>
              <a:t>55</a:t>
            </a:fld>
            <a:endParaRPr lang="en-US"/>
          </a:p>
        </p:txBody>
      </p:sp>
    </p:spTree>
    <p:extLst>
      <p:ext uri="{BB962C8B-B14F-4D97-AF65-F5344CB8AC3E}">
        <p14:creationId xmlns:p14="http://schemas.microsoft.com/office/powerpoint/2010/main" val="303344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have?</a:t>
            </a:r>
          </a:p>
          <a:p>
            <a:endParaRPr lang="en-US" dirty="0"/>
          </a:p>
          <a:p>
            <a:r>
              <a:rPr lang="en-US" dirty="0"/>
              <a:t>First, at CDC, we conduct the Community Based Supports for Healthy Eating and Active Living (CBS-HEAL). This is a representative sample of municipalities (not people), from which we can estimate, for example, the % of municipalities in the US that have a bicycle and pedestrian master plan.</a:t>
            </a:r>
          </a:p>
          <a:p>
            <a:endParaRPr lang="en-US" dirty="0"/>
          </a:p>
          <a:p>
            <a:r>
              <a:rPr lang="en-US" dirty="0"/>
              <a:t>But, we can’t get a catalog of all the communities that have a given policy type, just the proportion.</a:t>
            </a:r>
          </a:p>
        </p:txBody>
      </p:sp>
      <p:sp>
        <p:nvSpPr>
          <p:cNvPr id="4" name="Slide Number Placeholder 3"/>
          <p:cNvSpPr>
            <a:spLocks noGrp="1"/>
          </p:cNvSpPr>
          <p:nvPr>
            <p:ph type="sldNum" sz="quarter" idx="5"/>
          </p:nvPr>
        </p:nvSpPr>
        <p:spPr/>
        <p:txBody>
          <a:bodyPr/>
          <a:lstStyle/>
          <a:p>
            <a:fld id="{EEEC399E-0880-448B-9EA8-189D05B971DD}" type="slidenum">
              <a:rPr lang="en-US" smtClean="0"/>
              <a:t>56</a:t>
            </a:fld>
            <a:endParaRPr lang="en-US"/>
          </a:p>
        </p:txBody>
      </p:sp>
    </p:spTree>
    <p:extLst>
      <p:ext uri="{BB962C8B-B14F-4D97-AF65-F5344CB8AC3E}">
        <p14:creationId xmlns:p14="http://schemas.microsoft.com/office/powerpoint/2010/main" val="2556237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our colleagues at Smart Growth America and the National Complete Streets coalition have a repository of every complete streets policy in the US at the state, county, region, and city level. They curate this list through both passive and active means (jurisdictions can voluntarily contribute, and SGA also monitors the internet for newly adopted policies).</a:t>
            </a:r>
          </a:p>
          <a:p>
            <a:endParaRPr lang="en-US" dirty="0"/>
          </a:p>
          <a:p>
            <a:r>
              <a:rPr lang="en-US" dirty="0"/>
              <a:t>This is probably the most comprehensive surveillance in the US of a PA-related policy. If you’re interested, we collaborate with SGA publicly-available maps that let you do cool things like this in presentations (every 5</a:t>
            </a:r>
            <a:r>
              <a:rPr lang="en-US" baseline="30000" dirty="0"/>
              <a:t>th</a:t>
            </a:r>
            <a:r>
              <a:rPr lang="en-US" dirty="0"/>
              <a:t> year from 2000-2020):</a:t>
            </a:r>
          </a:p>
        </p:txBody>
      </p:sp>
      <p:sp>
        <p:nvSpPr>
          <p:cNvPr id="4" name="Slide Number Placeholder 3"/>
          <p:cNvSpPr>
            <a:spLocks noGrp="1"/>
          </p:cNvSpPr>
          <p:nvPr>
            <p:ph type="sldNum" sz="quarter" idx="5"/>
          </p:nvPr>
        </p:nvSpPr>
        <p:spPr/>
        <p:txBody>
          <a:bodyPr/>
          <a:lstStyle/>
          <a:p>
            <a:fld id="{EEEC399E-0880-448B-9EA8-189D05B971DD}" type="slidenum">
              <a:rPr lang="en-US" smtClean="0"/>
              <a:t>57</a:t>
            </a:fld>
            <a:endParaRPr lang="en-US"/>
          </a:p>
        </p:txBody>
      </p:sp>
    </p:spTree>
    <p:extLst>
      <p:ext uri="{BB962C8B-B14F-4D97-AF65-F5344CB8AC3E}">
        <p14:creationId xmlns:p14="http://schemas.microsoft.com/office/powerpoint/2010/main" val="3047601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GAPS in policy surveillance are many. </a:t>
            </a:r>
          </a:p>
          <a:p>
            <a:endParaRPr lang="en-US" dirty="0"/>
          </a:p>
          <a:p>
            <a:r>
              <a:rPr lang="en-US" dirty="0"/>
              <a:t>What you see here are a few gaps that would be most helpful if they were filled. </a:t>
            </a:r>
          </a:p>
          <a:p>
            <a:endParaRPr lang="en-US" dirty="0"/>
          </a:p>
          <a:p>
            <a:r>
              <a:rPr lang="en-US" dirty="0" err="1"/>
              <a:t>Geog</a:t>
            </a:r>
            <a:r>
              <a:rPr lang="en-US" dirty="0"/>
              <a:t> specificity – local actions drive change. Local level data is needed to monitor progress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Contents – What is actually in the policy? How is it written? Are the provisions optional? Are there waivers?</a:t>
            </a:r>
          </a:p>
          <a:p>
            <a:endParaRPr lang="en-US" dirty="0"/>
          </a:p>
          <a:p>
            <a:r>
              <a:rPr lang="en-US" dirty="0"/>
              <a:t>Policy Quality – once you have the contents, you can rank the policy for quality – how likely is it to result in changed built environments that support PA?</a:t>
            </a:r>
          </a:p>
          <a:p>
            <a:endParaRPr lang="en-US" dirty="0"/>
          </a:p>
          <a:p>
            <a:r>
              <a:rPr lang="en-US" dirty="0"/>
              <a:t>Implementation – just because a policy is enacted or adopted, it does not mean the provisions will be universally implemented. (layering BE And pol data)</a:t>
            </a:r>
          </a:p>
          <a:p>
            <a:r>
              <a:rPr lang="en-US" dirty="0"/>
              <a:t> </a:t>
            </a:r>
          </a:p>
          <a:p>
            <a:endParaRPr lang="en-US" dirty="0"/>
          </a:p>
        </p:txBody>
      </p:sp>
      <p:sp>
        <p:nvSpPr>
          <p:cNvPr id="4" name="Slide Number Placeholder 3"/>
          <p:cNvSpPr>
            <a:spLocks noGrp="1"/>
          </p:cNvSpPr>
          <p:nvPr>
            <p:ph type="sldNum" sz="quarter" idx="5"/>
          </p:nvPr>
        </p:nvSpPr>
        <p:spPr/>
        <p:txBody>
          <a:bodyPr/>
          <a:lstStyle/>
          <a:p>
            <a:fld id="{EEEC399E-0880-448B-9EA8-189D05B971DD}" type="slidenum">
              <a:rPr lang="en-US" smtClean="0"/>
              <a:t>63</a:t>
            </a:fld>
            <a:endParaRPr lang="en-US"/>
          </a:p>
        </p:txBody>
      </p:sp>
    </p:spTree>
    <p:extLst>
      <p:ext uri="{BB962C8B-B14F-4D97-AF65-F5344CB8AC3E}">
        <p14:creationId xmlns:p14="http://schemas.microsoft.com/office/powerpoint/2010/main" val="4015213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images and the built environment, we think machine learning techniques, like natural language processing hold promise for increasing the efficiency of policy surveillance. We do not anticipate having a “one button” surveillance system where machines do everything, but they can probably do some things.</a:t>
            </a:r>
          </a:p>
          <a:p>
            <a:endParaRPr lang="en-US" dirty="0"/>
          </a:p>
          <a:p>
            <a:r>
              <a:rPr lang="en-US" dirty="0"/>
              <a:t>To this end, we are currently working with the MITRE corporation to conduct some experiments on making this happen. Think of these as pilot studies. The first questions are there on the screen..</a:t>
            </a:r>
          </a:p>
          <a:p>
            <a:endParaRPr lang="en-US" dirty="0"/>
          </a:p>
          <a:p>
            <a:r>
              <a:rPr lang="en-US" dirty="0"/>
              <a:t>Essence:</a:t>
            </a:r>
          </a:p>
          <a:p>
            <a:pPr marL="228600" indent="-228600">
              <a:buAutoNum type="arabicParenR"/>
            </a:pPr>
            <a:r>
              <a:rPr lang="en-US" dirty="0"/>
              <a:t>Where do the needed documents exist?</a:t>
            </a:r>
          </a:p>
          <a:p>
            <a:pPr marL="228600" indent="-228600">
              <a:buAutoNum type="arabicParenR"/>
            </a:pPr>
            <a:r>
              <a:rPr lang="en-US" dirty="0"/>
              <a:t>Can we find relevant documents within a given data source?</a:t>
            </a:r>
          </a:p>
          <a:p>
            <a:pPr marL="228600" indent="-228600">
              <a:buAutoNum type="arabicParenR"/>
            </a:pPr>
            <a:r>
              <a:rPr lang="en-US" dirty="0"/>
              <a:t>Can we find relevant passages therein?</a:t>
            </a:r>
          </a:p>
          <a:p>
            <a:pPr marL="228600" indent="-228600">
              <a:buAutoNum type="arabicParenR"/>
            </a:pPr>
            <a:r>
              <a:rPr lang="en-US" dirty="0"/>
              <a:t>Can we answer specific questions about the policies using NLP?</a:t>
            </a:r>
          </a:p>
        </p:txBody>
      </p:sp>
      <p:sp>
        <p:nvSpPr>
          <p:cNvPr id="4" name="Slide Number Placeholder 3"/>
          <p:cNvSpPr>
            <a:spLocks noGrp="1"/>
          </p:cNvSpPr>
          <p:nvPr>
            <p:ph type="sldNum" sz="quarter" idx="5"/>
          </p:nvPr>
        </p:nvSpPr>
        <p:spPr/>
        <p:txBody>
          <a:bodyPr/>
          <a:lstStyle/>
          <a:p>
            <a:fld id="{EEEC399E-0880-448B-9EA8-189D05B971DD}" type="slidenum">
              <a:rPr lang="en-US" smtClean="0"/>
              <a:t>64</a:t>
            </a:fld>
            <a:endParaRPr lang="en-US"/>
          </a:p>
        </p:txBody>
      </p:sp>
    </p:spTree>
    <p:extLst>
      <p:ext uri="{BB962C8B-B14F-4D97-AF65-F5344CB8AC3E}">
        <p14:creationId xmlns:p14="http://schemas.microsoft.com/office/powerpoint/2010/main" val="112308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(jokingly) as you can see there are some TBDs here!</a:t>
            </a:r>
          </a:p>
          <a:p>
            <a:endParaRPr lang="en-US" dirty="0"/>
          </a:p>
        </p:txBody>
      </p:sp>
      <p:sp>
        <p:nvSpPr>
          <p:cNvPr id="4" name="Slide Number Placeholder 3"/>
          <p:cNvSpPr>
            <a:spLocks noGrp="1"/>
          </p:cNvSpPr>
          <p:nvPr>
            <p:ph type="sldNum" sz="quarter" idx="5"/>
          </p:nvPr>
        </p:nvSpPr>
        <p:spPr/>
        <p:txBody>
          <a:bodyPr/>
          <a:lstStyle/>
          <a:p>
            <a:fld id="{EEEC399E-0880-448B-9EA8-189D05B971DD}" type="slidenum">
              <a:rPr lang="en-US" smtClean="0"/>
              <a:t>65</a:t>
            </a:fld>
            <a:endParaRPr lang="en-US"/>
          </a:p>
        </p:txBody>
      </p:sp>
    </p:spTree>
    <p:extLst>
      <p:ext uri="{BB962C8B-B14F-4D97-AF65-F5344CB8AC3E}">
        <p14:creationId xmlns:p14="http://schemas.microsoft.com/office/powerpoint/2010/main" val="1422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Poppins" panose="00000500000000000000" pitchFamily="2" charset="0"/>
              </a:rPr>
              <a:t>Age-adjusted prevalence of 4 levels of aerobic leisure-time physical activity among adults, National Health Interview Survey 1998–2018. *Significant linear trend. </a:t>
            </a:r>
            <a:r>
              <a:rPr lang="en-US" b="0" i="0" baseline="30000" dirty="0">
                <a:effectLst/>
                <a:latin typeface="Poppins" panose="00000500000000000000" pitchFamily="2" charset="0"/>
              </a:rPr>
              <a:t>†</a:t>
            </a:r>
            <a:r>
              <a:rPr lang="en-US" b="0" i="0" dirty="0">
                <a:effectLst/>
                <a:latin typeface="Poppins" panose="00000500000000000000" pitchFamily="2" charset="0"/>
              </a:rPr>
              <a:t>Significant linear and higher-order trends. </a:t>
            </a:r>
            <a:r>
              <a:rPr lang="en-US" b="0" i="0" baseline="30000" dirty="0">
                <a:effectLst/>
                <a:latin typeface="Poppins" panose="00000500000000000000" pitchFamily="2" charset="0"/>
              </a:rPr>
              <a:t>‡</a:t>
            </a:r>
            <a:r>
              <a:rPr lang="en-US" b="0" i="0" dirty="0">
                <a:effectLst/>
                <a:latin typeface="Poppins" panose="00000500000000000000" pitchFamily="2" charset="0"/>
              </a:rPr>
              <a:t>Participants were classified into 4 levels of aerobic activity: inactive (no light- to moderate- or vigorous-intensity aerobic activity for at least 10 min); insufficiently active (some aerobic activity, but &lt;150 moderate-intensity equivalent minutes per week); meeting the minimal guideline (150–300 moderate-intensity equivalent minutes per week); and meeting the high guideline (&gt;300 moderate-intensity equivalent minutes per week).</a:t>
            </a:r>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16</a:t>
            </a:fld>
            <a:endParaRPr lang="en-US"/>
          </a:p>
        </p:txBody>
      </p:sp>
    </p:spTree>
    <p:extLst>
      <p:ext uri="{BB962C8B-B14F-4D97-AF65-F5344CB8AC3E}">
        <p14:creationId xmlns:p14="http://schemas.microsoft.com/office/powerpoint/2010/main" val="157991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Poppins" panose="00000500000000000000" pitchFamily="2" charset="0"/>
              </a:rPr>
              <a:t>—Engaging in any aerobic activity and meeting the aerobic activity guideline estimates for the differences between non-Hispanic white and non-Hispanic black (black) and non-Hispanic white and Hispanic (Hispanic) adults at low, moderate, and high income levels. Differences between white adults and members of racial/ethnic minority groups from 1998–2000 to 2016–2018. Square indicates difference between white and racial/ethnic minority groups in 1998–2000. Circle indicates difference between white and racial/ethnic minority groups in 2016–2018. Plus indicates significant narrowing in difference (D1 − D2 &gt; 0; [1998–2000 white – minority] − [2016–2018 white – minority] &gt; 0). D1 indicates the difference in prevalence at the first time period (1998–2000); D2, difference in prevalence at the last time period (2016–2018).</a:t>
            </a:r>
            <a:endParaRPr lang="en-US" dirty="0"/>
          </a:p>
        </p:txBody>
      </p:sp>
      <p:sp>
        <p:nvSpPr>
          <p:cNvPr id="4" name="Slide Number Placeholder 3"/>
          <p:cNvSpPr>
            <a:spLocks noGrp="1"/>
          </p:cNvSpPr>
          <p:nvPr>
            <p:ph type="sldNum" sz="quarter" idx="5"/>
          </p:nvPr>
        </p:nvSpPr>
        <p:spPr/>
        <p:txBody>
          <a:bodyPr/>
          <a:lstStyle/>
          <a:p>
            <a:fld id="{53FA91B4-B843-4A8E-AA0B-DF682133B3F9}" type="slidenum">
              <a:rPr lang="en-US" smtClean="0"/>
              <a:t>20</a:t>
            </a:fld>
            <a:endParaRPr lang="en-US"/>
          </a:p>
        </p:txBody>
      </p:sp>
    </p:spTree>
    <p:extLst>
      <p:ext uri="{BB962C8B-B14F-4D97-AF65-F5344CB8AC3E}">
        <p14:creationId xmlns:p14="http://schemas.microsoft.com/office/powerpoint/2010/main" val="1817677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rural residents, the prevalence of leisure walking was progressively higher with more reported supports and destinations.</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1726500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was true</a:t>
            </a:r>
            <a:r>
              <a:rPr lang="en-US" baseline="0" dirty="0"/>
              <a:t> for urban residents, and the prevalence was almost identical at each count level.</a:t>
            </a:r>
          </a:p>
          <a:p>
            <a:endParaRPr lang="en-US" baseline="0" dirty="0"/>
          </a:p>
          <a:p>
            <a:r>
              <a:rPr lang="en-US" baseline="0" dirty="0"/>
              <a:t>**Regardless of urban/rural residence, the prevalence of walking was almost identical across counts of supports and destinations.**</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22</a:t>
            </a:fld>
            <a:endParaRPr lang="en-US"/>
          </a:p>
        </p:txBody>
      </p:sp>
    </p:spTree>
    <p:extLst>
      <p:ext uri="{BB962C8B-B14F-4D97-AF65-F5344CB8AC3E}">
        <p14:creationId xmlns:p14="http://schemas.microsoft.com/office/powerpoint/2010/main" val="282813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transportation walking, results were similar: higher walking with higher</a:t>
            </a:r>
            <a:r>
              <a:rPr lang="en-US" baseline="0" dirty="0"/>
              <a:t> counts.</a:t>
            </a:r>
          </a:p>
          <a:p>
            <a:endParaRPr lang="en-US" baseline="0" dirty="0"/>
          </a:p>
          <a:p>
            <a:r>
              <a:rPr lang="en-US" baseline="0" dirty="0"/>
              <a:t>Recall that we tended to see larger urban/rural differences for transportation walking…would the same hold here?</a:t>
            </a:r>
          </a:p>
          <a:p>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2409002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really. The prevalence of</a:t>
            </a:r>
            <a:r>
              <a:rPr lang="en-US" baseline="0" dirty="0"/>
              <a:t> transportation walking was almost identical for urban/rural adults for each count level.</a:t>
            </a:r>
            <a:endParaRPr lang="en-US" dirty="0"/>
          </a:p>
          <a:p>
            <a:endParaRPr lang="en-US" dirty="0"/>
          </a:p>
          <a:p>
            <a:r>
              <a:rPr lang="en-US" dirty="0"/>
              <a:t>How can</a:t>
            </a:r>
            <a:r>
              <a:rPr lang="en-US" baseline="0" dirty="0"/>
              <a:t> that be? We showed </a:t>
            </a:r>
            <a:r>
              <a:rPr lang="en-US" baseline="0" dirty="0" err="1"/>
              <a:t>Transp</a:t>
            </a:r>
            <a:r>
              <a:rPr lang="en-US" baseline="0" dirty="0"/>
              <a:t> walking is much lower in rural residents???????? </a:t>
            </a:r>
          </a:p>
          <a:p>
            <a:endParaRPr lang="en-US" baseline="0" dirty="0"/>
          </a:p>
          <a:p>
            <a:r>
              <a:rPr lang="en-US" baseline="0"/>
              <a:t>It is because </a:t>
            </a:r>
            <a:r>
              <a:rPr lang="en-US" baseline="0" dirty="0"/>
              <a:t>50% of rural residents fall in the 0-1, compared to 17% of urban residents. In fact, 55% of urban residents report 4 or 5 of the significant supports and destinations.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1770670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D0A64-A49C-4C71-84F6-E229147EB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738F18-1306-47DD-BE46-B9FC198BFB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DB060F-8F1C-48BE-ADDE-65902EDFAB93}"/>
              </a:ext>
            </a:extLst>
          </p:cNvPr>
          <p:cNvSpPr>
            <a:spLocks noGrp="1"/>
          </p:cNvSpPr>
          <p:nvPr>
            <p:ph type="dt" sz="half" idx="10"/>
          </p:nvPr>
        </p:nvSpPr>
        <p:spPr/>
        <p:txBody>
          <a:bodyPr/>
          <a:lstStyle/>
          <a:p>
            <a:fld id="{AEEFAFBE-C100-469B-94D0-6F409A6816DC}" type="datetimeFigureOut">
              <a:rPr lang="en-US" smtClean="0"/>
              <a:t>9/16/2022</a:t>
            </a:fld>
            <a:endParaRPr lang="en-US"/>
          </a:p>
        </p:txBody>
      </p:sp>
      <p:sp>
        <p:nvSpPr>
          <p:cNvPr id="5" name="Footer Placeholder 4">
            <a:extLst>
              <a:ext uri="{FF2B5EF4-FFF2-40B4-BE49-F238E27FC236}">
                <a16:creationId xmlns:a16="http://schemas.microsoft.com/office/drawing/2014/main" id="{DC39AA5C-4890-45E6-904F-1823516D3F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509AB0-299C-412B-8FA9-0DDACA1D94FA}"/>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73558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CD53-F336-4CF9-9D2E-313473BB8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6F244E-C4C5-4C51-BB8E-2FFF921193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732E2-A3F3-4F26-8A14-13D0EDB4027F}"/>
              </a:ext>
            </a:extLst>
          </p:cNvPr>
          <p:cNvSpPr>
            <a:spLocks noGrp="1"/>
          </p:cNvSpPr>
          <p:nvPr>
            <p:ph type="dt" sz="half" idx="10"/>
          </p:nvPr>
        </p:nvSpPr>
        <p:spPr/>
        <p:txBody>
          <a:bodyPr/>
          <a:lstStyle/>
          <a:p>
            <a:fld id="{AEEFAFBE-C100-469B-94D0-6F409A6816DC}" type="datetimeFigureOut">
              <a:rPr lang="en-US" smtClean="0"/>
              <a:t>9/16/2022</a:t>
            </a:fld>
            <a:endParaRPr lang="en-US"/>
          </a:p>
        </p:txBody>
      </p:sp>
      <p:sp>
        <p:nvSpPr>
          <p:cNvPr id="5" name="Footer Placeholder 4">
            <a:extLst>
              <a:ext uri="{FF2B5EF4-FFF2-40B4-BE49-F238E27FC236}">
                <a16:creationId xmlns:a16="http://schemas.microsoft.com/office/drawing/2014/main" id="{FC02128A-2381-42FA-8898-671FCF4A0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53E9B-42B4-4E1A-8816-7552DF3F6D90}"/>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102064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88E6F-CED4-4CBD-9DB5-9811DF2F98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C3FC80-7BA2-4E8C-B898-A0CEC70E10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B7F23-EF13-43E3-BB03-8134492541B2}"/>
              </a:ext>
            </a:extLst>
          </p:cNvPr>
          <p:cNvSpPr>
            <a:spLocks noGrp="1"/>
          </p:cNvSpPr>
          <p:nvPr>
            <p:ph type="dt" sz="half" idx="10"/>
          </p:nvPr>
        </p:nvSpPr>
        <p:spPr/>
        <p:txBody>
          <a:bodyPr/>
          <a:lstStyle/>
          <a:p>
            <a:fld id="{AEEFAFBE-C100-469B-94D0-6F409A6816DC}" type="datetimeFigureOut">
              <a:rPr lang="en-US" smtClean="0"/>
              <a:t>9/16/2022</a:t>
            </a:fld>
            <a:endParaRPr lang="en-US"/>
          </a:p>
        </p:txBody>
      </p:sp>
      <p:sp>
        <p:nvSpPr>
          <p:cNvPr id="5" name="Footer Placeholder 4">
            <a:extLst>
              <a:ext uri="{FF2B5EF4-FFF2-40B4-BE49-F238E27FC236}">
                <a16:creationId xmlns:a16="http://schemas.microsoft.com/office/drawing/2014/main" id="{855B2110-7871-431B-884E-6B7BE03AD2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8ED67-08C3-4C18-A5ED-C6D99075211C}"/>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2768935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4000"/>
              </a:lnSpc>
              <a:defRPr sz="3733" b="1" baseline="0">
                <a:solidFill>
                  <a:srgbClr val="0039A6"/>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b="-41214"/>
          <a:stretch/>
        </p:blipFill>
        <p:spPr>
          <a:xfrm>
            <a:off x="8585" y="6690957"/>
            <a:ext cx="12192001" cy="248992"/>
          </a:xfrm>
          <a:prstGeom prst="rect">
            <a:avLst/>
          </a:prstGeom>
        </p:spPr>
      </p:pic>
      <p:sp>
        <p:nvSpPr>
          <p:cNvPr id="5" name="Text Placeholder 7"/>
          <p:cNvSpPr>
            <a:spLocks noGrp="1"/>
          </p:cNvSpPr>
          <p:nvPr>
            <p:ph type="body" sz="quarter" idx="10"/>
          </p:nvPr>
        </p:nvSpPr>
        <p:spPr>
          <a:xfrm>
            <a:off x="609600" y="1545167"/>
            <a:ext cx="10972800" cy="4455584"/>
          </a:xfrm>
        </p:spPr>
        <p:txBody>
          <a:bodyPr/>
          <a:lstStyle>
            <a:lvl1pPr marL="457189" indent="-457189">
              <a:buClr>
                <a:srgbClr val="005DAA"/>
              </a:buClr>
              <a:buFont typeface="Wingdings" panose="05000000000000000000" pitchFamily="2" charset="2"/>
              <a:buChar char="§"/>
              <a:defRPr sz="2667">
                <a:solidFill>
                  <a:schemeClr val="accent4">
                    <a:lumMod val="75000"/>
                  </a:schemeClr>
                </a:solidFill>
              </a:defRPr>
            </a:lvl1pPr>
            <a:lvl2pPr>
              <a:buClr>
                <a:srgbClr val="532E63"/>
              </a:buClr>
              <a:defRPr sz="2667">
                <a:solidFill>
                  <a:schemeClr val="accent4">
                    <a:lumMod val="75000"/>
                  </a:schemeClr>
                </a:solidFill>
              </a:defRPr>
            </a:lvl2pPr>
            <a:lvl3pPr>
              <a:buClr>
                <a:srgbClr val="9A3B26"/>
              </a:buClr>
              <a:defRPr sz="2667">
                <a:solidFill>
                  <a:schemeClr val="accent4">
                    <a:lumMod val="75000"/>
                  </a:schemeClr>
                </a:solidFill>
              </a:defRPr>
            </a:lvl3pPr>
            <a:lvl4pPr>
              <a:defRPr sz="2667">
                <a:solidFill>
                  <a:schemeClr val="accent4">
                    <a:lumMod val="75000"/>
                  </a:schemeClr>
                </a:solidFill>
              </a:defRPr>
            </a:lvl4pPr>
            <a:lvl5pPr>
              <a:defRPr sz="2667">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6624669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4ACF-9538-49FF-9DA9-0FEABDBDBC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19B603-62E2-449B-B056-51B13C2098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5E7CF3-76EE-4B61-960D-75A5756441D3}"/>
              </a:ext>
            </a:extLst>
          </p:cNvPr>
          <p:cNvSpPr>
            <a:spLocks noGrp="1"/>
          </p:cNvSpPr>
          <p:nvPr>
            <p:ph type="dt" sz="half" idx="10"/>
          </p:nvPr>
        </p:nvSpPr>
        <p:spPr/>
        <p:txBody>
          <a:bodyPr/>
          <a:lstStyle/>
          <a:p>
            <a:fld id="{AEEFAFBE-C100-469B-94D0-6F409A6816DC}" type="datetimeFigureOut">
              <a:rPr lang="en-US" smtClean="0"/>
              <a:t>9/16/2022</a:t>
            </a:fld>
            <a:endParaRPr lang="en-US"/>
          </a:p>
        </p:txBody>
      </p:sp>
      <p:sp>
        <p:nvSpPr>
          <p:cNvPr id="5" name="Footer Placeholder 4">
            <a:extLst>
              <a:ext uri="{FF2B5EF4-FFF2-40B4-BE49-F238E27FC236}">
                <a16:creationId xmlns:a16="http://schemas.microsoft.com/office/drawing/2014/main" id="{FDA82CED-179E-42A3-9A4F-8E89B1517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3F71A-32DE-4A84-B504-F43C57E79932}"/>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729118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9D52-9F9F-47CC-989D-731E623241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BB816-4027-4886-B6E9-678EFED012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A08C1F-4B29-4F85-A3C5-78AB5D8B6161}"/>
              </a:ext>
            </a:extLst>
          </p:cNvPr>
          <p:cNvSpPr>
            <a:spLocks noGrp="1"/>
          </p:cNvSpPr>
          <p:nvPr>
            <p:ph type="dt" sz="half" idx="10"/>
          </p:nvPr>
        </p:nvSpPr>
        <p:spPr/>
        <p:txBody>
          <a:bodyPr/>
          <a:lstStyle/>
          <a:p>
            <a:fld id="{AEEFAFBE-C100-469B-94D0-6F409A6816DC}" type="datetimeFigureOut">
              <a:rPr lang="en-US" smtClean="0"/>
              <a:t>9/16/2022</a:t>
            </a:fld>
            <a:endParaRPr lang="en-US"/>
          </a:p>
        </p:txBody>
      </p:sp>
      <p:sp>
        <p:nvSpPr>
          <p:cNvPr id="5" name="Footer Placeholder 4">
            <a:extLst>
              <a:ext uri="{FF2B5EF4-FFF2-40B4-BE49-F238E27FC236}">
                <a16:creationId xmlns:a16="http://schemas.microsoft.com/office/drawing/2014/main" id="{6B414988-34A3-4F62-A3CC-1C419125D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CD648-EDA7-41B8-96B3-976A8A1062DD}"/>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4017740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AADA-E045-48D3-BFE8-E7D3AAE6E4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4B9CF3-FE56-4F54-B6E8-9D6C515392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7D0E7C-B4F8-4EB7-8399-5B636CBD96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031DA-608E-4B08-A9FC-B4316DB24845}"/>
              </a:ext>
            </a:extLst>
          </p:cNvPr>
          <p:cNvSpPr>
            <a:spLocks noGrp="1"/>
          </p:cNvSpPr>
          <p:nvPr>
            <p:ph type="dt" sz="half" idx="10"/>
          </p:nvPr>
        </p:nvSpPr>
        <p:spPr/>
        <p:txBody>
          <a:bodyPr/>
          <a:lstStyle/>
          <a:p>
            <a:fld id="{AEEFAFBE-C100-469B-94D0-6F409A6816DC}" type="datetimeFigureOut">
              <a:rPr lang="en-US" smtClean="0"/>
              <a:t>9/16/2022</a:t>
            </a:fld>
            <a:endParaRPr lang="en-US"/>
          </a:p>
        </p:txBody>
      </p:sp>
      <p:sp>
        <p:nvSpPr>
          <p:cNvPr id="6" name="Footer Placeholder 5">
            <a:extLst>
              <a:ext uri="{FF2B5EF4-FFF2-40B4-BE49-F238E27FC236}">
                <a16:creationId xmlns:a16="http://schemas.microsoft.com/office/drawing/2014/main" id="{E6E36109-A144-4B19-A166-C8809FA80E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EA8FEF-A0CF-47E4-BC65-86F262DF0DCB}"/>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61480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EE638-BA30-44EC-A6BA-A075D0887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A390A0-1E05-4E38-8EAF-00FF86BD7B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D55FAE-0835-4B84-9439-11BE6901E7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B75C52-16EF-4AD7-B450-B6AFA334F0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0681B-14B5-4126-80D8-A45E671364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F0B7F-F787-4901-99C4-4088667388C5}"/>
              </a:ext>
            </a:extLst>
          </p:cNvPr>
          <p:cNvSpPr>
            <a:spLocks noGrp="1"/>
          </p:cNvSpPr>
          <p:nvPr>
            <p:ph type="dt" sz="half" idx="10"/>
          </p:nvPr>
        </p:nvSpPr>
        <p:spPr/>
        <p:txBody>
          <a:bodyPr/>
          <a:lstStyle/>
          <a:p>
            <a:fld id="{AEEFAFBE-C100-469B-94D0-6F409A6816DC}" type="datetimeFigureOut">
              <a:rPr lang="en-US" smtClean="0"/>
              <a:t>9/16/2022</a:t>
            </a:fld>
            <a:endParaRPr lang="en-US"/>
          </a:p>
        </p:txBody>
      </p:sp>
      <p:sp>
        <p:nvSpPr>
          <p:cNvPr id="8" name="Footer Placeholder 7">
            <a:extLst>
              <a:ext uri="{FF2B5EF4-FFF2-40B4-BE49-F238E27FC236}">
                <a16:creationId xmlns:a16="http://schemas.microsoft.com/office/drawing/2014/main" id="{7CBE88DF-68E4-40EA-8286-9B96A0F544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3C07F0-7036-4B0A-BB94-80026D58FA4D}"/>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326672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130F6-11CD-4990-8371-77CDA83E79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0AD810-7692-4ECA-8A5E-032A7DEF34F1}"/>
              </a:ext>
            </a:extLst>
          </p:cNvPr>
          <p:cNvSpPr>
            <a:spLocks noGrp="1"/>
          </p:cNvSpPr>
          <p:nvPr>
            <p:ph type="dt" sz="half" idx="10"/>
          </p:nvPr>
        </p:nvSpPr>
        <p:spPr/>
        <p:txBody>
          <a:bodyPr/>
          <a:lstStyle/>
          <a:p>
            <a:fld id="{AEEFAFBE-C100-469B-94D0-6F409A6816DC}" type="datetimeFigureOut">
              <a:rPr lang="en-US" smtClean="0"/>
              <a:t>9/16/2022</a:t>
            </a:fld>
            <a:endParaRPr lang="en-US"/>
          </a:p>
        </p:txBody>
      </p:sp>
      <p:sp>
        <p:nvSpPr>
          <p:cNvPr id="4" name="Footer Placeholder 3">
            <a:extLst>
              <a:ext uri="{FF2B5EF4-FFF2-40B4-BE49-F238E27FC236}">
                <a16:creationId xmlns:a16="http://schemas.microsoft.com/office/drawing/2014/main" id="{B36A8D16-DF61-41C5-883E-C40F5C53F3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82EF68-6EA7-4213-8C70-5F1B9129ED3C}"/>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098276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1D7CA6-1B5E-4A33-B08E-C30A837ED325}"/>
              </a:ext>
            </a:extLst>
          </p:cNvPr>
          <p:cNvSpPr>
            <a:spLocks noGrp="1"/>
          </p:cNvSpPr>
          <p:nvPr>
            <p:ph type="dt" sz="half" idx="10"/>
          </p:nvPr>
        </p:nvSpPr>
        <p:spPr/>
        <p:txBody>
          <a:bodyPr/>
          <a:lstStyle/>
          <a:p>
            <a:fld id="{AEEFAFBE-C100-469B-94D0-6F409A6816DC}" type="datetimeFigureOut">
              <a:rPr lang="en-US" smtClean="0"/>
              <a:t>9/16/2022</a:t>
            </a:fld>
            <a:endParaRPr lang="en-US"/>
          </a:p>
        </p:txBody>
      </p:sp>
      <p:sp>
        <p:nvSpPr>
          <p:cNvPr id="3" name="Footer Placeholder 2">
            <a:extLst>
              <a:ext uri="{FF2B5EF4-FFF2-40B4-BE49-F238E27FC236}">
                <a16:creationId xmlns:a16="http://schemas.microsoft.com/office/drawing/2014/main" id="{236644A0-3819-4B9A-8F0B-E2795017B7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A362E5-8479-4F16-A329-88DF2ED2EE5A}"/>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228979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E070A-301F-4337-8518-06353693D5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04894C-ECC6-4E11-876C-4699DC334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DDC629-1244-4B4A-81FC-E2EDFFC57F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593F5-6516-4758-A805-9EE9A2EE3A4F}"/>
              </a:ext>
            </a:extLst>
          </p:cNvPr>
          <p:cNvSpPr>
            <a:spLocks noGrp="1"/>
          </p:cNvSpPr>
          <p:nvPr>
            <p:ph type="dt" sz="half" idx="10"/>
          </p:nvPr>
        </p:nvSpPr>
        <p:spPr/>
        <p:txBody>
          <a:bodyPr/>
          <a:lstStyle/>
          <a:p>
            <a:fld id="{AEEFAFBE-C100-469B-94D0-6F409A6816DC}" type="datetimeFigureOut">
              <a:rPr lang="en-US" smtClean="0"/>
              <a:t>9/16/2022</a:t>
            </a:fld>
            <a:endParaRPr lang="en-US"/>
          </a:p>
        </p:txBody>
      </p:sp>
      <p:sp>
        <p:nvSpPr>
          <p:cNvPr id="6" name="Footer Placeholder 5">
            <a:extLst>
              <a:ext uri="{FF2B5EF4-FFF2-40B4-BE49-F238E27FC236}">
                <a16:creationId xmlns:a16="http://schemas.microsoft.com/office/drawing/2014/main" id="{F8C16F3F-03C7-4286-BBE6-98909E227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6428DF-1C82-4496-B840-F9342A283A26}"/>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80464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0D553-27E5-4CDF-A242-3481F3169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3D3DE-0AF8-4D5D-8335-4258A41DE7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7E8DE4-01E9-430E-B3D3-A8F5C69FE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BA8BA4-C1AA-485B-88AF-3AF991A85241}"/>
              </a:ext>
            </a:extLst>
          </p:cNvPr>
          <p:cNvSpPr>
            <a:spLocks noGrp="1"/>
          </p:cNvSpPr>
          <p:nvPr>
            <p:ph type="dt" sz="half" idx="10"/>
          </p:nvPr>
        </p:nvSpPr>
        <p:spPr/>
        <p:txBody>
          <a:bodyPr/>
          <a:lstStyle/>
          <a:p>
            <a:fld id="{AEEFAFBE-C100-469B-94D0-6F409A6816DC}" type="datetimeFigureOut">
              <a:rPr lang="en-US" smtClean="0"/>
              <a:t>9/16/2022</a:t>
            </a:fld>
            <a:endParaRPr lang="en-US"/>
          </a:p>
        </p:txBody>
      </p:sp>
      <p:sp>
        <p:nvSpPr>
          <p:cNvPr id="6" name="Footer Placeholder 5">
            <a:extLst>
              <a:ext uri="{FF2B5EF4-FFF2-40B4-BE49-F238E27FC236}">
                <a16:creationId xmlns:a16="http://schemas.microsoft.com/office/drawing/2014/main" id="{0C7FF1B7-8B3F-477C-9AA2-2B01EDD55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902FC2-CE48-438C-AE70-A9959F795FF2}"/>
              </a:ext>
            </a:extLst>
          </p:cNvPr>
          <p:cNvSpPr>
            <a:spLocks noGrp="1"/>
          </p:cNvSpPr>
          <p:nvPr>
            <p:ph type="sldNum" sz="quarter" idx="12"/>
          </p:nvPr>
        </p:nvSpPr>
        <p:spPr/>
        <p:txBody>
          <a:bodyPr/>
          <a:lstStyle/>
          <a:p>
            <a:fld id="{A092E8BE-1A71-40AD-A4A0-108EA815AD0E}" type="slidenum">
              <a:rPr lang="en-US" smtClean="0"/>
              <a:t>‹#›</a:t>
            </a:fld>
            <a:endParaRPr lang="en-US"/>
          </a:p>
        </p:txBody>
      </p:sp>
    </p:spTree>
    <p:extLst>
      <p:ext uri="{BB962C8B-B14F-4D97-AF65-F5344CB8AC3E}">
        <p14:creationId xmlns:p14="http://schemas.microsoft.com/office/powerpoint/2010/main" val="1443693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15EE4C-9327-4CD7-8650-F5D606CC9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68ECFD-1473-485C-A412-3803A1F0BD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7E6E9-E4CC-46A1-8EDA-332E3C3CE2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FAFBE-C100-469B-94D0-6F409A6816DC}" type="datetimeFigureOut">
              <a:rPr lang="en-US" smtClean="0"/>
              <a:t>9/16/2022</a:t>
            </a:fld>
            <a:endParaRPr lang="en-US"/>
          </a:p>
        </p:txBody>
      </p:sp>
      <p:sp>
        <p:nvSpPr>
          <p:cNvPr id="5" name="Footer Placeholder 4">
            <a:extLst>
              <a:ext uri="{FF2B5EF4-FFF2-40B4-BE49-F238E27FC236}">
                <a16:creationId xmlns:a16="http://schemas.microsoft.com/office/drawing/2014/main" id="{CA004774-13B9-4969-9C42-1359DA624E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F3D89B-8932-4417-8DB5-252872DF85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2E8BE-1A71-40AD-A4A0-108EA815AD0E}" type="slidenum">
              <a:rPr lang="en-US" smtClean="0"/>
              <a:t>‹#›</a:t>
            </a:fld>
            <a:endParaRPr lang="en-US"/>
          </a:p>
        </p:txBody>
      </p:sp>
    </p:spTree>
    <p:extLst>
      <p:ext uri="{BB962C8B-B14F-4D97-AF65-F5344CB8AC3E}">
        <p14:creationId xmlns:p14="http://schemas.microsoft.com/office/powerpoint/2010/main" val="1235771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2.png"/><Relationship Id="rId5" Type="http://schemas.openxmlformats.org/officeDocument/2006/relationships/diagramQuickStyle" Target="../diagrams/quickStyle1.xml"/><Relationship Id="rId10" Type="http://schemas.openxmlformats.org/officeDocument/2006/relationships/image" Target="../media/image41.png"/><Relationship Id="rId4" Type="http://schemas.openxmlformats.org/officeDocument/2006/relationships/diagramLayout" Target="../diagrams/layout1.xml"/><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42.png"/><Relationship Id="rId5" Type="http://schemas.openxmlformats.org/officeDocument/2006/relationships/diagramQuickStyle" Target="../diagrams/quickStyle2.xml"/><Relationship Id="rId10" Type="http://schemas.openxmlformats.org/officeDocument/2006/relationships/image" Target="../media/image41.png"/><Relationship Id="rId4" Type="http://schemas.openxmlformats.org/officeDocument/2006/relationships/diagramLayout" Target="../diagrams/layout2.xml"/><Relationship Id="rId9"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51.png"/><Relationship Id="rId5" Type="http://schemas.openxmlformats.org/officeDocument/2006/relationships/diagramQuickStyle" Target="../diagrams/quickStyle3.xml"/><Relationship Id="rId10" Type="http://schemas.openxmlformats.org/officeDocument/2006/relationships/image" Target="../media/image50.png"/><Relationship Id="rId4" Type="http://schemas.openxmlformats.org/officeDocument/2006/relationships/diagramLayout" Target="../diagrams/layout3.xml"/><Relationship Id="rId9" Type="http://schemas.openxmlformats.org/officeDocument/2006/relationships/image" Target="../media/image49.png"/></Relationships>
</file>

<file path=ppt/slides/_rels/slide5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51.png"/><Relationship Id="rId5" Type="http://schemas.openxmlformats.org/officeDocument/2006/relationships/diagramQuickStyle" Target="../diagrams/quickStyle4.xml"/><Relationship Id="rId10" Type="http://schemas.openxmlformats.org/officeDocument/2006/relationships/image" Target="../media/image50.png"/><Relationship Id="rId4" Type="http://schemas.openxmlformats.org/officeDocument/2006/relationships/diagramLayout" Target="../diagrams/layout4.xml"/><Relationship Id="rId9"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079DD-9826-455F-B44E-E081E6349215}"/>
              </a:ext>
            </a:extLst>
          </p:cNvPr>
          <p:cNvSpPr>
            <a:spLocks noGrp="1"/>
          </p:cNvSpPr>
          <p:nvPr>
            <p:ph type="ctrTitle"/>
          </p:nvPr>
        </p:nvSpPr>
        <p:spPr/>
        <p:txBody>
          <a:bodyPr>
            <a:normAutofit/>
          </a:bodyPr>
          <a:lstStyle/>
          <a:p>
            <a:r>
              <a:rPr lang="en-US" dirty="0"/>
              <a:t>Physical Activity Research at CDC:</a:t>
            </a:r>
            <a:br>
              <a:rPr lang="en-US" sz="4000" dirty="0"/>
            </a:br>
            <a:r>
              <a:rPr lang="en-US" sz="4000" dirty="0"/>
              <a:t>What do New Researchers Need to Know?</a:t>
            </a:r>
          </a:p>
        </p:txBody>
      </p:sp>
      <p:sp>
        <p:nvSpPr>
          <p:cNvPr id="3" name="Subtitle 2">
            <a:extLst>
              <a:ext uri="{FF2B5EF4-FFF2-40B4-BE49-F238E27FC236}">
                <a16:creationId xmlns:a16="http://schemas.microsoft.com/office/drawing/2014/main" id="{BEBA1746-5A54-4670-942F-F92C18A86FC4}"/>
              </a:ext>
            </a:extLst>
          </p:cNvPr>
          <p:cNvSpPr>
            <a:spLocks noGrp="1"/>
          </p:cNvSpPr>
          <p:nvPr>
            <p:ph type="subTitle" idx="1"/>
          </p:nvPr>
        </p:nvSpPr>
        <p:spPr>
          <a:xfrm>
            <a:off x="1524000" y="4079875"/>
            <a:ext cx="9144000" cy="1655762"/>
          </a:xfrm>
        </p:spPr>
        <p:txBody>
          <a:bodyPr>
            <a:normAutofit lnSpcReduction="10000"/>
          </a:bodyPr>
          <a:lstStyle/>
          <a:p>
            <a:r>
              <a:rPr lang="en-US" dirty="0">
                <a:solidFill>
                  <a:schemeClr val="accent1"/>
                </a:solidFill>
              </a:rPr>
              <a:t>Geoffrey Whitfield, PhD</a:t>
            </a:r>
          </a:p>
          <a:p>
            <a:endParaRPr lang="en-US" dirty="0">
              <a:solidFill>
                <a:schemeClr val="accent1"/>
              </a:solidFill>
            </a:endParaRPr>
          </a:p>
          <a:p>
            <a:r>
              <a:rPr lang="en-US" dirty="0">
                <a:solidFill>
                  <a:schemeClr val="accent1"/>
                </a:solidFill>
              </a:rPr>
              <a:t>Team Lead for Epidemiology and Surveillance</a:t>
            </a:r>
          </a:p>
          <a:p>
            <a:r>
              <a:rPr lang="en-US" dirty="0">
                <a:solidFill>
                  <a:schemeClr val="accent1"/>
                </a:solidFill>
              </a:rPr>
              <a:t>Physical Activity and Health Branch</a:t>
            </a:r>
          </a:p>
        </p:txBody>
      </p:sp>
    </p:spTree>
    <p:extLst>
      <p:ext uri="{BB962C8B-B14F-4D97-AF65-F5344CB8AC3E}">
        <p14:creationId xmlns:p14="http://schemas.microsoft.com/office/powerpoint/2010/main" val="1647229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26E4DC-BA33-4A38-8D45-F3626035D1C9}"/>
              </a:ext>
            </a:extLst>
          </p:cNvPr>
          <p:cNvPicPr>
            <a:picLocks noChangeAspect="1"/>
          </p:cNvPicPr>
          <p:nvPr/>
        </p:nvPicPr>
        <p:blipFill>
          <a:blip r:embed="rId2"/>
          <a:stretch>
            <a:fillRect/>
          </a:stretch>
        </p:blipFill>
        <p:spPr>
          <a:xfrm>
            <a:off x="5788425" y="295508"/>
            <a:ext cx="5133975" cy="666750"/>
          </a:xfrm>
          <a:prstGeom prst="rect">
            <a:avLst/>
          </a:prstGeom>
        </p:spPr>
      </p:pic>
      <p:pic>
        <p:nvPicPr>
          <p:cNvPr id="7" name="Picture 6">
            <a:extLst>
              <a:ext uri="{FF2B5EF4-FFF2-40B4-BE49-F238E27FC236}">
                <a16:creationId xmlns:a16="http://schemas.microsoft.com/office/drawing/2014/main" id="{688E2A3D-5732-40FA-83AB-68B423527564}"/>
              </a:ext>
            </a:extLst>
          </p:cNvPr>
          <p:cNvPicPr>
            <a:picLocks noChangeAspect="1"/>
          </p:cNvPicPr>
          <p:nvPr/>
        </p:nvPicPr>
        <p:blipFill>
          <a:blip r:embed="rId3"/>
          <a:stretch>
            <a:fillRect/>
          </a:stretch>
        </p:blipFill>
        <p:spPr>
          <a:xfrm>
            <a:off x="1210506" y="128821"/>
            <a:ext cx="4429125" cy="1000125"/>
          </a:xfrm>
          <a:prstGeom prst="rect">
            <a:avLst/>
          </a:prstGeom>
        </p:spPr>
      </p:pic>
      <p:pic>
        <p:nvPicPr>
          <p:cNvPr id="9" name="Picture 8">
            <a:extLst>
              <a:ext uri="{FF2B5EF4-FFF2-40B4-BE49-F238E27FC236}">
                <a16:creationId xmlns:a16="http://schemas.microsoft.com/office/drawing/2014/main" id="{33EE448D-3829-43CA-ACE2-82D9531B460F}"/>
              </a:ext>
            </a:extLst>
          </p:cNvPr>
          <p:cNvPicPr>
            <a:picLocks noChangeAspect="1"/>
          </p:cNvPicPr>
          <p:nvPr/>
        </p:nvPicPr>
        <p:blipFill>
          <a:blip r:embed="rId4"/>
          <a:stretch>
            <a:fillRect/>
          </a:stretch>
        </p:blipFill>
        <p:spPr>
          <a:xfrm>
            <a:off x="2641672" y="1357977"/>
            <a:ext cx="6908655" cy="4907307"/>
          </a:xfrm>
          <a:prstGeom prst="rect">
            <a:avLst/>
          </a:prstGeom>
        </p:spPr>
      </p:pic>
    </p:spTree>
    <p:extLst>
      <p:ext uri="{BB962C8B-B14F-4D97-AF65-F5344CB8AC3E}">
        <p14:creationId xmlns:p14="http://schemas.microsoft.com/office/powerpoint/2010/main" val="3210446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C7EC-F648-4AA1-9AB3-F11F1DAAA422}"/>
              </a:ext>
            </a:extLst>
          </p:cNvPr>
          <p:cNvSpPr>
            <a:spLocks noGrp="1"/>
          </p:cNvSpPr>
          <p:nvPr>
            <p:ph type="title"/>
          </p:nvPr>
        </p:nvSpPr>
        <p:spPr/>
        <p:txBody>
          <a:bodyPr/>
          <a:lstStyle/>
          <a:p>
            <a:r>
              <a:rPr lang="en-US" b="1" dirty="0">
                <a:solidFill>
                  <a:schemeClr val="accent1"/>
                </a:solidFill>
              </a:rPr>
              <a:t>What can we do with the data?</a:t>
            </a:r>
          </a:p>
        </p:txBody>
      </p:sp>
      <p:sp>
        <p:nvSpPr>
          <p:cNvPr id="3" name="Text Placeholder 2">
            <a:extLst>
              <a:ext uri="{FF2B5EF4-FFF2-40B4-BE49-F238E27FC236}">
                <a16:creationId xmlns:a16="http://schemas.microsoft.com/office/drawing/2014/main" id="{7E935CBB-7C36-480A-B95D-F6094BE3E09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37879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C7EC-F648-4AA1-9AB3-F11F1DAAA422}"/>
              </a:ext>
            </a:extLst>
          </p:cNvPr>
          <p:cNvSpPr>
            <a:spLocks noGrp="1"/>
          </p:cNvSpPr>
          <p:nvPr>
            <p:ph type="title"/>
          </p:nvPr>
        </p:nvSpPr>
        <p:spPr/>
        <p:txBody>
          <a:bodyPr/>
          <a:lstStyle/>
          <a:p>
            <a:r>
              <a:rPr lang="en-US" b="1" dirty="0">
                <a:solidFill>
                  <a:schemeClr val="accent1"/>
                </a:solidFill>
              </a:rPr>
              <a:t>Descriptive Epidemiology / </a:t>
            </a:r>
            <a:br>
              <a:rPr lang="en-US" b="1" dirty="0">
                <a:solidFill>
                  <a:schemeClr val="accent1"/>
                </a:solidFill>
              </a:rPr>
            </a:br>
            <a:r>
              <a:rPr lang="en-US" b="1" dirty="0">
                <a:solidFill>
                  <a:schemeClr val="accent1"/>
                </a:solidFill>
              </a:rPr>
              <a:t>Public Health Surveillance</a:t>
            </a:r>
          </a:p>
        </p:txBody>
      </p:sp>
      <p:sp>
        <p:nvSpPr>
          <p:cNvPr id="3" name="Text Placeholder 2">
            <a:extLst>
              <a:ext uri="{FF2B5EF4-FFF2-40B4-BE49-F238E27FC236}">
                <a16:creationId xmlns:a16="http://schemas.microsoft.com/office/drawing/2014/main" id="{7E935CBB-7C36-480A-B95D-F6094BE3E09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7736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1DA18574-4150-4EF4-8F4A-7F7A7E279026}"/>
              </a:ext>
            </a:extLst>
          </p:cNvPr>
          <p:cNvSpPr>
            <a:spLocks noGrp="1"/>
          </p:cNvSpPr>
          <p:nvPr>
            <p:ph type="title"/>
          </p:nvPr>
        </p:nvSpPr>
        <p:spPr>
          <a:xfrm>
            <a:off x="838200" y="365125"/>
            <a:ext cx="10515600" cy="1325563"/>
          </a:xfrm>
        </p:spPr>
        <p:txBody>
          <a:bodyPr/>
          <a:lstStyle/>
          <a:p>
            <a:r>
              <a:rPr lang="en-US" b="1" dirty="0">
                <a:solidFill>
                  <a:schemeClr val="accent1"/>
                </a:solidFill>
              </a:rPr>
              <a:t>Descriptive Epi: YRBS</a:t>
            </a:r>
          </a:p>
        </p:txBody>
      </p:sp>
      <p:pic>
        <p:nvPicPr>
          <p:cNvPr id="5" name="Picture 4">
            <a:extLst>
              <a:ext uri="{FF2B5EF4-FFF2-40B4-BE49-F238E27FC236}">
                <a16:creationId xmlns:a16="http://schemas.microsoft.com/office/drawing/2014/main" id="{E64CA5DD-2B7C-4DEA-BBF4-190B9A244B9F}"/>
              </a:ext>
            </a:extLst>
          </p:cNvPr>
          <p:cNvPicPr>
            <a:picLocks noChangeAspect="1"/>
          </p:cNvPicPr>
          <p:nvPr/>
        </p:nvPicPr>
        <p:blipFill>
          <a:blip r:embed="rId3"/>
          <a:stretch>
            <a:fillRect/>
          </a:stretch>
        </p:blipFill>
        <p:spPr>
          <a:xfrm>
            <a:off x="3190323" y="1264724"/>
            <a:ext cx="9001677" cy="5593276"/>
          </a:xfrm>
          <a:prstGeom prst="rect">
            <a:avLst/>
          </a:prstGeom>
        </p:spPr>
      </p:pic>
      <p:sp>
        <p:nvSpPr>
          <p:cNvPr id="3" name="TextBox 2">
            <a:extLst>
              <a:ext uri="{FF2B5EF4-FFF2-40B4-BE49-F238E27FC236}">
                <a16:creationId xmlns:a16="http://schemas.microsoft.com/office/drawing/2014/main" id="{6091FC62-82C8-4AAE-9439-7C5ED365A447}"/>
              </a:ext>
            </a:extLst>
          </p:cNvPr>
          <p:cNvSpPr txBox="1"/>
          <p:nvPr/>
        </p:nvSpPr>
        <p:spPr>
          <a:xfrm>
            <a:off x="168442" y="2322095"/>
            <a:ext cx="2767263" cy="1754326"/>
          </a:xfrm>
          <a:prstGeom prst="rect">
            <a:avLst/>
          </a:prstGeom>
          <a:noFill/>
        </p:spPr>
        <p:txBody>
          <a:bodyPr wrap="square" rtlCol="0">
            <a:spAutoFit/>
          </a:bodyPr>
          <a:lstStyle/>
          <a:p>
            <a:r>
              <a:rPr lang="en-US" dirty="0"/>
              <a:t>Survey of high school students</a:t>
            </a:r>
          </a:p>
          <a:p>
            <a:endParaRPr lang="en-US" dirty="0"/>
          </a:p>
          <a:p>
            <a:r>
              <a:rPr lang="en-US" dirty="0"/>
              <a:t>Every 2 years</a:t>
            </a:r>
          </a:p>
          <a:p>
            <a:endParaRPr lang="en-US" dirty="0"/>
          </a:p>
          <a:p>
            <a:r>
              <a:rPr lang="en-US" dirty="0"/>
              <a:t>2021 data due any day!</a:t>
            </a:r>
          </a:p>
        </p:txBody>
      </p:sp>
    </p:spTree>
    <p:extLst>
      <p:ext uri="{BB962C8B-B14F-4D97-AF65-F5344CB8AC3E}">
        <p14:creationId xmlns:p14="http://schemas.microsoft.com/office/powerpoint/2010/main" val="520616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1DA18574-4150-4EF4-8F4A-7F7A7E279026}"/>
              </a:ext>
            </a:extLst>
          </p:cNvPr>
          <p:cNvSpPr>
            <a:spLocks noGrp="1"/>
          </p:cNvSpPr>
          <p:nvPr>
            <p:ph type="title"/>
          </p:nvPr>
        </p:nvSpPr>
        <p:spPr>
          <a:xfrm>
            <a:off x="838200" y="365125"/>
            <a:ext cx="10515600" cy="1325563"/>
          </a:xfrm>
        </p:spPr>
        <p:txBody>
          <a:bodyPr/>
          <a:lstStyle/>
          <a:p>
            <a:r>
              <a:rPr lang="en-US" b="1" dirty="0">
                <a:solidFill>
                  <a:schemeClr val="accent1"/>
                </a:solidFill>
              </a:rPr>
              <a:t>Descriptive Epi:</a:t>
            </a:r>
            <a:br>
              <a:rPr lang="en-US" b="1" dirty="0">
                <a:solidFill>
                  <a:schemeClr val="accent1"/>
                </a:solidFill>
              </a:rPr>
            </a:br>
            <a:r>
              <a:rPr lang="en-US" b="1" dirty="0">
                <a:solidFill>
                  <a:schemeClr val="accent1"/>
                </a:solidFill>
              </a:rPr>
              <a:t> NHANES</a:t>
            </a:r>
          </a:p>
        </p:txBody>
      </p:sp>
      <p:pic>
        <p:nvPicPr>
          <p:cNvPr id="2050" name="Picture 2" descr="Figure 1">
            <a:extLst>
              <a:ext uri="{FF2B5EF4-FFF2-40B4-BE49-F238E27FC236}">
                <a16:creationId xmlns:a16="http://schemas.microsoft.com/office/drawing/2014/main" id="{2F35F127-1606-47F7-A073-7E46B71E8D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88"/>
          <a:stretch/>
        </p:blipFill>
        <p:spPr bwMode="auto">
          <a:xfrm>
            <a:off x="4616068" y="242371"/>
            <a:ext cx="7402721" cy="6640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F33C42-A1B7-445A-A303-CDA0DEB60A06}"/>
              </a:ext>
            </a:extLst>
          </p:cNvPr>
          <p:cNvSpPr txBox="1"/>
          <p:nvPr/>
        </p:nvSpPr>
        <p:spPr>
          <a:xfrm>
            <a:off x="0" y="2732184"/>
            <a:ext cx="3822853" cy="2677656"/>
          </a:xfrm>
          <a:prstGeom prst="rect">
            <a:avLst/>
          </a:prstGeom>
          <a:noFill/>
        </p:spPr>
        <p:txBody>
          <a:bodyPr wrap="square" rtlCol="0">
            <a:spAutoFit/>
          </a:bodyPr>
          <a:lstStyle/>
          <a:p>
            <a:r>
              <a:rPr lang="en-US" sz="2800" dirty="0"/>
              <a:t>2-year cycles</a:t>
            </a:r>
          </a:p>
          <a:p>
            <a:endParaRPr lang="en-US" sz="2800" dirty="0"/>
          </a:p>
          <a:p>
            <a:r>
              <a:rPr lang="en-US" sz="2800" dirty="0"/>
              <a:t>Adults and some youth</a:t>
            </a:r>
          </a:p>
          <a:p>
            <a:endParaRPr lang="en-US" sz="2800" dirty="0"/>
          </a:p>
          <a:p>
            <a:r>
              <a:rPr lang="en-US" sz="2800" dirty="0"/>
              <a:t>Multi-Domain Aerobic Physical Activity</a:t>
            </a:r>
          </a:p>
        </p:txBody>
      </p:sp>
    </p:spTree>
    <p:extLst>
      <p:ext uri="{BB962C8B-B14F-4D97-AF65-F5344CB8AC3E}">
        <p14:creationId xmlns:p14="http://schemas.microsoft.com/office/powerpoint/2010/main" val="823926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1DA18574-4150-4EF4-8F4A-7F7A7E279026}"/>
              </a:ext>
            </a:extLst>
          </p:cNvPr>
          <p:cNvSpPr>
            <a:spLocks noGrp="1"/>
          </p:cNvSpPr>
          <p:nvPr>
            <p:ph type="title"/>
          </p:nvPr>
        </p:nvSpPr>
        <p:spPr>
          <a:xfrm>
            <a:off x="838200" y="365125"/>
            <a:ext cx="10515600" cy="1325563"/>
          </a:xfrm>
        </p:spPr>
        <p:txBody>
          <a:bodyPr/>
          <a:lstStyle/>
          <a:p>
            <a:r>
              <a:rPr lang="en-US" b="1" dirty="0">
                <a:solidFill>
                  <a:schemeClr val="accent1"/>
                </a:solidFill>
              </a:rPr>
              <a:t>Descriptive Epi: BRFSS</a:t>
            </a:r>
          </a:p>
        </p:txBody>
      </p:sp>
      <p:pic>
        <p:nvPicPr>
          <p:cNvPr id="16" name="Picture 15" descr="Map&#10;&#10;Description automatically generated">
            <a:extLst>
              <a:ext uri="{FF2B5EF4-FFF2-40B4-BE49-F238E27FC236}">
                <a16:creationId xmlns:a16="http://schemas.microsoft.com/office/drawing/2014/main" id="{6E12AF5C-F6C0-4C9B-8F33-5171F8867545}"/>
              </a:ext>
            </a:extLst>
          </p:cNvPr>
          <p:cNvPicPr>
            <a:picLocks noChangeAspect="1"/>
          </p:cNvPicPr>
          <p:nvPr/>
        </p:nvPicPr>
        <p:blipFill rotWithShape="1">
          <a:blip r:embed="rId3"/>
          <a:srcRect l="2123" t="1924" r="717" b="3382"/>
          <a:stretch/>
        </p:blipFill>
        <p:spPr>
          <a:xfrm>
            <a:off x="495758" y="1509310"/>
            <a:ext cx="7394601" cy="5255047"/>
          </a:xfrm>
          <a:prstGeom prst="rect">
            <a:avLst/>
          </a:prstGeom>
        </p:spPr>
      </p:pic>
      <p:pic>
        <p:nvPicPr>
          <p:cNvPr id="18" name="Picture 17" descr="A picture containing graphical user interface&#10;&#10;Description automatically generated">
            <a:extLst>
              <a:ext uri="{FF2B5EF4-FFF2-40B4-BE49-F238E27FC236}">
                <a16:creationId xmlns:a16="http://schemas.microsoft.com/office/drawing/2014/main" id="{EA8AEAD2-DBB0-4973-A339-967CE5F396A4}"/>
              </a:ext>
            </a:extLst>
          </p:cNvPr>
          <p:cNvPicPr>
            <a:picLocks noChangeAspect="1"/>
          </p:cNvPicPr>
          <p:nvPr/>
        </p:nvPicPr>
        <p:blipFill>
          <a:blip r:embed="rId4"/>
          <a:stretch>
            <a:fillRect/>
          </a:stretch>
        </p:blipFill>
        <p:spPr>
          <a:xfrm>
            <a:off x="8636265" y="1206075"/>
            <a:ext cx="3059977" cy="4908286"/>
          </a:xfrm>
          <a:prstGeom prst="rect">
            <a:avLst/>
          </a:prstGeom>
        </p:spPr>
      </p:pic>
    </p:spTree>
    <p:extLst>
      <p:ext uri="{BB962C8B-B14F-4D97-AF65-F5344CB8AC3E}">
        <p14:creationId xmlns:p14="http://schemas.microsoft.com/office/powerpoint/2010/main" val="3205000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220647-5CDA-4862-8F71-631040AA96E3}"/>
              </a:ext>
            </a:extLst>
          </p:cNvPr>
          <p:cNvSpPr>
            <a:spLocks noGrp="1"/>
          </p:cNvSpPr>
          <p:nvPr>
            <p:ph type="title"/>
          </p:nvPr>
        </p:nvSpPr>
        <p:spPr/>
        <p:txBody>
          <a:bodyPr/>
          <a:lstStyle/>
          <a:p>
            <a:r>
              <a:rPr lang="en-US" b="1" dirty="0">
                <a:solidFill>
                  <a:schemeClr val="accent1"/>
                </a:solidFill>
              </a:rPr>
              <a:t>Descriptive Epi: NHIS</a:t>
            </a:r>
          </a:p>
        </p:txBody>
      </p:sp>
      <p:pic>
        <p:nvPicPr>
          <p:cNvPr id="7" name="Content Placeholder 6">
            <a:extLst>
              <a:ext uri="{FF2B5EF4-FFF2-40B4-BE49-F238E27FC236}">
                <a16:creationId xmlns:a16="http://schemas.microsoft.com/office/drawing/2014/main" id="{51D2FF17-4CAD-4401-A696-BCA59EBEEA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4497" y="1414022"/>
            <a:ext cx="11209351" cy="5363850"/>
          </a:xfrm>
        </p:spPr>
      </p:pic>
      <p:sp>
        <p:nvSpPr>
          <p:cNvPr id="11" name="Oval 10">
            <a:extLst>
              <a:ext uri="{FF2B5EF4-FFF2-40B4-BE49-F238E27FC236}">
                <a16:creationId xmlns:a16="http://schemas.microsoft.com/office/drawing/2014/main" id="{54DE2604-BB14-41C8-8937-B491E2B803AF}"/>
              </a:ext>
            </a:extLst>
          </p:cNvPr>
          <p:cNvSpPr/>
          <p:nvPr/>
        </p:nvSpPr>
        <p:spPr>
          <a:xfrm rot="15878762">
            <a:off x="6046743" y="-1421439"/>
            <a:ext cx="829680" cy="103121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99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611B4-02D5-42A8-9334-CB3A4874289C}"/>
              </a:ext>
            </a:extLst>
          </p:cNvPr>
          <p:cNvSpPr>
            <a:spLocks noGrp="1"/>
          </p:cNvSpPr>
          <p:nvPr>
            <p:ph type="title"/>
          </p:nvPr>
        </p:nvSpPr>
        <p:spPr/>
        <p:txBody>
          <a:bodyPr/>
          <a:lstStyle/>
          <a:p>
            <a:r>
              <a:rPr lang="en-US" b="1" dirty="0">
                <a:solidFill>
                  <a:schemeClr val="accent1"/>
                </a:solidFill>
              </a:rPr>
              <a:t>Analytic Epi: </a:t>
            </a:r>
            <a:br>
              <a:rPr lang="en-US" b="1" dirty="0">
                <a:solidFill>
                  <a:schemeClr val="accent1"/>
                </a:solidFill>
              </a:rPr>
            </a:br>
            <a:r>
              <a:rPr lang="en-US" b="1" dirty="0">
                <a:solidFill>
                  <a:schemeClr val="accent1"/>
                </a:solidFill>
              </a:rPr>
              <a:t>Hypothesis Testing / Longitudinal</a:t>
            </a:r>
            <a:br>
              <a:rPr lang="en-US" b="1" dirty="0">
                <a:solidFill>
                  <a:schemeClr val="accent1"/>
                </a:solidFill>
              </a:rPr>
            </a:br>
            <a:r>
              <a:rPr lang="en-US" b="1" dirty="0">
                <a:solidFill>
                  <a:schemeClr val="accent1"/>
                </a:solidFill>
              </a:rPr>
              <a:t>Analyses</a:t>
            </a:r>
          </a:p>
        </p:txBody>
      </p:sp>
      <p:sp>
        <p:nvSpPr>
          <p:cNvPr id="3" name="Text Placeholder 2">
            <a:extLst>
              <a:ext uri="{FF2B5EF4-FFF2-40B4-BE49-F238E27FC236}">
                <a16:creationId xmlns:a16="http://schemas.microsoft.com/office/drawing/2014/main" id="{E7496401-5FA5-4878-B92C-E722FC2B4B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99281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8A9378-D8DD-49A9-908A-FC288017B0BE}"/>
              </a:ext>
            </a:extLst>
          </p:cNvPr>
          <p:cNvSpPr>
            <a:spLocks noGrp="1"/>
          </p:cNvSpPr>
          <p:nvPr>
            <p:ph type="title"/>
          </p:nvPr>
        </p:nvSpPr>
        <p:spPr/>
        <p:txBody>
          <a:bodyPr/>
          <a:lstStyle/>
          <a:p>
            <a:r>
              <a:rPr lang="en-US" b="1" dirty="0">
                <a:solidFill>
                  <a:schemeClr val="accent1"/>
                </a:solidFill>
              </a:rPr>
              <a:t>LTPA: Disparities by Race/Ethnicity and Income</a:t>
            </a:r>
          </a:p>
        </p:txBody>
      </p:sp>
      <p:sp>
        <p:nvSpPr>
          <p:cNvPr id="5" name="Content Placeholder 4">
            <a:extLst>
              <a:ext uri="{FF2B5EF4-FFF2-40B4-BE49-F238E27FC236}">
                <a16:creationId xmlns:a16="http://schemas.microsoft.com/office/drawing/2014/main" id="{CDF8E1EF-423B-4655-837A-05A25F000112}"/>
              </a:ext>
            </a:extLst>
          </p:cNvPr>
          <p:cNvSpPr>
            <a:spLocks noGrp="1"/>
          </p:cNvSpPr>
          <p:nvPr>
            <p:ph idx="1"/>
          </p:nvPr>
        </p:nvSpPr>
        <p:spPr/>
        <p:txBody>
          <a:bodyPr/>
          <a:lstStyle/>
          <a:p>
            <a:r>
              <a:rPr lang="en-US" dirty="0"/>
              <a:t>Are racial and ethnic disparities in LTPA due primarily to differences in socioeconomic status?</a:t>
            </a:r>
          </a:p>
          <a:p>
            <a:endParaRPr lang="en-US" dirty="0"/>
          </a:p>
          <a:p>
            <a:r>
              <a:rPr lang="en-US" dirty="0"/>
              <a:t>How is participation changing over time by race/ethnicity </a:t>
            </a:r>
            <a:r>
              <a:rPr lang="en-US" b="1" u="sng" dirty="0"/>
              <a:t>AND </a:t>
            </a:r>
            <a:r>
              <a:rPr lang="en-US" dirty="0"/>
              <a:t>income?</a:t>
            </a:r>
          </a:p>
          <a:p>
            <a:endParaRPr lang="en-US" dirty="0"/>
          </a:p>
          <a:p>
            <a:r>
              <a:rPr lang="en-US" dirty="0"/>
              <a:t>Test: have disparities widened, narrowed, or remained the same?</a:t>
            </a:r>
          </a:p>
        </p:txBody>
      </p:sp>
    </p:spTree>
    <p:extLst>
      <p:ext uri="{BB962C8B-B14F-4D97-AF65-F5344CB8AC3E}">
        <p14:creationId xmlns:p14="http://schemas.microsoft.com/office/powerpoint/2010/main" val="1876504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907C3-AA34-4FBE-A3AA-2F5026695D2E}"/>
              </a:ext>
            </a:extLst>
          </p:cNvPr>
          <p:cNvPicPr>
            <a:picLocks noChangeAspect="1"/>
          </p:cNvPicPr>
          <p:nvPr/>
        </p:nvPicPr>
        <p:blipFill>
          <a:blip r:embed="rId2"/>
          <a:stretch>
            <a:fillRect/>
          </a:stretch>
        </p:blipFill>
        <p:spPr>
          <a:xfrm>
            <a:off x="406937" y="903383"/>
            <a:ext cx="10841685" cy="5476441"/>
          </a:xfrm>
          <a:prstGeom prst="rect">
            <a:avLst/>
          </a:prstGeom>
        </p:spPr>
      </p:pic>
      <p:sp>
        <p:nvSpPr>
          <p:cNvPr id="5" name="Rectangle 4">
            <a:extLst>
              <a:ext uri="{FF2B5EF4-FFF2-40B4-BE49-F238E27FC236}">
                <a16:creationId xmlns:a16="http://schemas.microsoft.com/office/drawing/2014/main" id="{BBF3CAFB-C37E-4A6E-A480-7FB0FF51C6BE}"/>
              </a:ext>
            </a:extLst>
          </p:cNvPr>
          <p:cNvSpPr/>
          <p:nvPr/>
        </p:nvSpPr>
        <p:spPr>
          <a:xfrm rot="20584029">
            <a:off x="5043651" y="3173297"/>
            <a:ext cx="2677099" cy="509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FC567C6-4F1C-47F7-AF16-FAE31F2FB867}"/>
              </a:ext>
            </a:extLst>
          </p:cNvPr>
          <p:cNvSpPr/>
          <p:nvPr/>
        </p:nvSpPr>
        <p:spPr>
          <a:xfrm rot="20584029">
            <a:off x="8258740" y="3017224"/>
            <a:ext cx="2677099" cy="509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13C5A6B-BF83-46BB-81AD-9BCBB1D728E3}"/>
              </a:ext>
            </a:extLst>
          </p:cNvPr>
          <p:cNvSpPr/>
          <p:nvPr/>
        </p:nvSpPr>
        <p:spPr>
          <a:xfrm rot="20584029">
            <a:off x="1760866" y="3518202"/>
            <a:ext cx="2677099" cy="509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F14AABB-0626-4A85-9021-398B2AA34CEC}"/>
              </a:ext>
            </a:extLst>
          </p:cNvPr>
          <p:cNvSpPr/>
          <p:nvPr/>
        </p:nvSpPr>
        <p:spPr>
          <a:xfrm rot="20584029">
            <a:off x="5043651" y="3470076"/>
            <a:ext cx="2677099" cy="509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Analytic Epi: NHIS</a:t>
            </a:r>
          </a:p>
        </p:txBody>
      </p:sp>
      <p:sp>
        <p:nvSpPr>
          <p:cNvPr id="2" name="Oval 1">
            <a:extLst>
              <a:ext uri="{FF2B5EF4-FFF2-40B4-BE49-F238E27FC236}">
                <a16:creationId xmlns:a16="http://schemas.microsoft.com/office/drawing/2014/main" id="{ECA26F54-5849-440A-8420-77EBF87C5A58}"/>
              </a:ext>
            </a:extLst>
          </p:cNvPr>
          <p:cNvSpPr/>
          <p:nvPr/>
        </p:nvSpPr>
        <p:spPr>
          <a:xfrm>
            <a:off x="1744691" y="3724857"/>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9A87D99-6514-448D-8912-80572147E529}"/>
              </a:ext>
            </a:extLst>
          </p:cNvPr>
          <p:cNvSpPr/>
          <p:nvPr/>
        </p:nvSpPr>
        <p:spPr>
          <a:xfrm>
            <a:off x="4122059" y="3205873"/>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DAD0BDF-C945-47B3-A77F-5CABABAC7AE1}"/>
              </a:ext>
            </a:extLst>
          </p:cNvPr>
          <p:cNvSpPr/>
          <p:nvPr/>
        </p:nvSpPr>
        <p:spPr>
          <a:xfrm>
            <a:off x="7384129" y="2795743"/>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AE5524C-DE7C-4A12-9DE2-3CBB19690A90}"/>
              </a:ext>
            </a:extLst>
          </p:cNvPr>
          <p:cNvSpPr/>
          <p:nvPr/>
        </p:nvSpPr>
        <p:spPr>
          <a:xfrm>
            <a:off x="4921894" y="3314727"/>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FF68509-2AB4-4362-915E-BC8F52566F16}"/>
              </a:ext>
            </a:extLst>
          </p:cNvPr>
          <p:cNvSpPr/>
          <p:nvPr/>
        </p:nvSpPr>
        <p:spPr>
          <a:xfrm>
            <a:off x="10546629" y="2179873"/>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EE44727-7013-48D6-BE4A-BAB549CF3EC6}"/>
              </a:ext>
            </a:extLst>
          </p:cNvPr>
          <p:cNvSpPr/>
          <p:nvPr/>
        </p:nvSpPr>
        <p:spPr>
          <a:xfrm>
            <a:off x="8173501" y="2821459"/>
            <a:ext cx="405385" cy="10379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99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2"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C0307-73DC-429C-8CFC-AE2A35F3EFF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A1D807B-60AE-432B-A24E-3E8B34600767}"/>
              </a:ext>
            </a:extLst>
          </p:cNvPr>
          <p:cNvSpPr>
            <a:spLocks noGrp="1"/>
          </p:cNvSpPr>
          <p:nvPr>
            <p:ph idx="1"/>
          </p:nvPr>
        </p:nvSpPr>
        <p:spPr>
          <a:xfrm>
            <a:off x="838200" y="1825625"/>
            <a:ext cx="5257800" cy="4351338"/>
          </a:xfrm>
        </p:spPr>
        <p:txBody>
          <a:bodyPr>
            <a:normAutofit/>
          </a:bodyPr>
          <a:lstStyle/>
          <a:p>
            <a:pPr marL="0" indent="0">
              <a:buNone/>
            </a:pPr>
            <a:r>
              <a:rPr lang="en-US" b="1" dirty="0">
                <a:solidFill>
                  <a:schemeClr val="accent1"/>
                </a:solidFill>
              </a:rPr>
              <a:t>“Traditional” Surveillance/Epi Data</a:t>
            </a:r>
          </a:p>
          <a:p>
            <a:r>
              <a:rPr lang="en-US" dirty="0"/>
              <a:t>Data Sources and Access</a:t>
            </a:r>
          </a:p>
          <a:p>
            <a:r>
              <a:rPr lang="en-US" dirty="0"/>
              <a:t>Example Uses:</a:t>
            </a:r>
          </a:p>
          <a:p>
            <a:pPr lvl="1"/>
            <a:r>
              <a:rPr lang="en-US" dirty="0"/>
              <a:t>Descriptive Epi</a:t>
            </a:r>
          </a:p>
          <a:p>
            <a:pPr lvl="1"/>
            <a:r>
              <a:rPr lang="en-US" dirty="0"/>
              <a:t>Analytic Epi</a:t>
            </a:r>
          </a:p>
          <a:p>
            <a:r>
              <a:rPr lang="en-US" dirty="0">
                <a:solidFill>
                  <a:schemeClr val="accent2"/>
                </a:solidFill>
              </a:rPr>
              <a:t>Ideas?</a:t>
            </a:r>
          </a:p>
        </p:txBody>
      </p:sp>
      <p:sp>
        <p:nvSpPr>
          <p:cNvPr id="4" name="Content Placeholder 2">
            <a:extLst>
              <a:ext uri="{FF2B5EF4-FFF2-40B4-BE49-F238E27FC236}">
                <a16:creationId xmlns:a16="http://schemas.microsoft.com/office/drawing/2014/main" id="{3E8F3FFE-AD1B-4CDB-B8C2-771188412891}"/>
              </a:ext>
            </a:extLst>
          </p:cNvPr>
          <p:cNvSpPr txBox="1">
            <a:spLocks/>
          </p:cNvSpPr>
          <p:nvPr/>
        </p:nvSpPr>
        <p:spPr>
          <a:xfrm>
            <a:off x="69342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6"/>
                </a:solidFill>
              </a:rPr>
              <a:t>“Modernized” Physical Activity Measures</a:t>
            </a:r>
          </a:p>
          <a:p>
            <a:r>
              <a:rPr lang="en-US" dirty="0"/>
              <a:t>Behaviors</a:t>
            </a:r>
          </a:p>
          <a:p>
            <a:r>
              <a:rPr lang="en-US" dirty="0"/>
              <a:t>Environments</a:t>
            </a:r>
          </a:p>
          <a:p>
            <a:r>
              <a:rPr lang="en-US" dirty="0"/>
              <a:t>Policies</a:t>
            </a:r>
          </a:p>
          <a:p>
            <a:r>
              <a:rPr lang="en-US" dirty="0">
                <a:solidFill>
                  <a:schemeClr val="accent2"/>
                </a:solidFill>
              </a:rPr>
              <a:t>Ideas?</a:t>
            </a:r>
          </a:p>
        </p:txBody>
      </p:sp>
    </p:spTree>
    <p:extLst>
      <p:ext uri="{BB962C8B-B14F-4D97-AF65-F5344CB8AC3E}">
        <p14:creationId xmlns:p14="http://schemas.microsoft.com/office/powerpoint/2010/main" val="1148282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Analytic Epi: NHIS</a:t>
            </a:r>
          </a:p>
        </p:txBody>
      </p:sp>
      <p:grpSp>
        <p:nvGrpSpPr>
          <p:cNvPr id="2" name="Group 1">
            <a:extLst>
              <a:ext uri="{FF2B5EF4-FFF2-40B4-BE49-F238E27FC236}">
                <a16:creationId xmlns:a16="http://schemas.microsoft.com/office/drawing/2014/main" id="{2DD97AFA-12D5-4359-B18F-D24B83BEC515}"/>
              </a:ext>
            </a:extLst>
          </p:cNvPr>
          <p:cNvGrpSpPr/>
          <p:nvPr/>
        </p:nvGrpSpPr>
        <p:grpSpPr>
          <a:xfrm>
            <a:off x="1648327" y="1523750"/>
            <a:ext cx="8073189" cy="4696828"/>
            <a:chOff x="2899611" y="1776413"/>
            <a:chExt cx="8073189" cy="4696828"/>
          </a:xfrm>
        </p:grpSpPr>
        <p:pic>
          <p:nvPicPr>
            <p:cNvPr id="5122" name="Picture 2" descr="Figure 6">
              <a:extLst>
                <a:ext uri="{FF2B5EF4-FFF2-40B4-BE49-F238E27FC236}">
                  <a16:creationId xmlns:a16="http://schemas.microsoft.com/office/drawing/2014/main" id="{C6D243DF-C003-452A-9713-9FB2025DBE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469"/>
            <a:stretch/>
          </p:blipFill>
          <p:spPr bwMode="auto">
            <a:xfrm>
              <a:off x="4800600" y="1776413"/>
              <a:ext cx="6172200" cy="46968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gure 6">
              <a:extLst>
                <a:ext uri="{FF2B5EF4-FFF2-40B4-BE49-F238E27FC236}">
                  <a16:creationId xmlns:a16="http://schemas.microsoft.com/office/drawing/2014/main" id="{1309CBE3-8FA9-456D-BD8D-45251D6471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6184" b="20757"/>
            <a:stretch/>
          </p:blipFill>
          <p:spPr bwMode="auto">
            <a:xfrm>
              <a:off x="2899611" y="1776413"/>
              <a:ext cx="1900989" cy="369483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CB586EAB-67AE-4F6F-8B93-E899C9F2D0FD}"/>
              </a:ext>
            </a:extLst>
          </p:cNvPr>
          <p:cNvSpPr txBox="1"/>
          <p:nvPr/>
        </p:nvSpPr>
        <p:spPr>
          <a:xfrm>
            <a:off x="8975558" y="3867392"/>
            <a:ext cx="445168" cy="584775"/>
          </a:xfrm>
          <a:prstGeom prst="rect">
            <a:avLst/>
          </a:prstGeom>
          <a:solidFill>
            <a:schemeClr val="bg1"/>
          </a:solidFill>
        </p:spPr>
        <p:txBody>
          <a:bodyPr wrap="square" rtlCol="0">
            <a:spAutoFit/>
          </a:bodyPr>
          <a:lstStyle/>
          <a:p>
            <a:r>
              <a:rPr lang="en-US" sz="3200" dirty="0"/>
              <a:t>*</a:t>
            </a:r>
          </a:p>
        </p:txBody>
      </p:sp>
      <p:sp>
        <p:nvSpPr>
          <p:cNvPr id="12" name="TextBox 11">
            <a:extLst>
              <a:ext uri="{FF2B5EF4-FFF2-40B4-BE49-F238E27FC236}">
                <a16:creationId xmlns:a16="http://schemas.microsoft.com/office/drawing/2014/main" id="{CB5388AD-2D18-42F8-9679-5B6778C1F831}"/>
              </a:ext>
            </a:extLst>
          </p:cNvPr>
          <p:cNvSpPr txBox="1"/>
          <p:nvPr/>
        </p:nvSpPr>
        <p:spPr>
          <a:xfrm>
            <a:off x="8674768" y="4308550"/>
            <a:ext cx="445168" cy="584775"/>
          </a:xfrm>
          <a:prstGeom prst="rect">
            <a:avLst/>
          </a:prstGeom>
          <a:solidFill>
            <a:schemeClr val="bg1"/>
          </a:solidFill>
        </p:spPr>
        <p:txBody>
          <a:bodyPr wrap="square" rtlCol="0">
            <a:spAutoFit/>
          </a:bodyPr>
          <a:lstStyle/>
          <a:p>
            <a:r>
              <a:rPr lang="en-US" sz="3200" dirty="0"/>
              <a:t>*</a:t>
            </a:r>
          </a:p>
        </p:txBody>
      </p:sp>
      <p:sp>
        <p:nvSpPr>
          <p:cNvPr id="10" name="TextBox 9">
            <a:extLst>
              <a:ext uri="{FF2B5EF4-FFF2-40B4-BE49-F238E27FC236}">
                <a16:creationId xmlns:a16="http://schemas.microsoft.com/office/drawing/2014/main" id="{B917F9E9-D584-40C2-AADE-A68275C03FA2}"/>
              </a:ext>
            </a:extLst>
          </p:cNvPr>
          <p:cNvSpPr txBox="1"/>
          <p:nvPr/>
        </p:nvSpPr>
        <p:spPr>
          <a:xfrm>
            <a:off x="8674768" y="2021305"/>
            <a:ext cx="2141621" cy="584775"/>
          </a:xfrm>
          <a:prstGeom prst="rect">
            <a:avLst/>
          </a:prstGeom>
          <a:noFill/>
        </p:spPr>
        <p:txBody>
          <a:bodyPr wrap="square" rtlCol="0">
            <a:spAutoFit/>
          </a:bodyPr>
          <a:lstStyle/>
          <a:p>
            <a:r>
              <a:rPr lang="en-US" sz="1600" dirty="0"/>
              <a:t>Square:  1998-2000</a:t>
            </a:r>
          </a:p>
          <a:p>
            <a:r>
              <a:rPr lang="en-US" sz="1600" dirty="0"/>
              <a:t>Circle:    2016-2018</a:t>
            </a:r>
          </a:p>
        </p:txBody>
      </p:sp>
      <p:sp>
        <p:nvSpPr>
          <p:cNvPr id="14" name="TextBox 13">
            <a:extLst>
              <a:ext uri="{FF2B5EF4-FFF2-40B4-BE49-F238E27FC236}">
                <a16:creationId xmlns:a16="http://schemas.microsoft.com/office/drawing/2014/main" id="{10C29B1F-9E31-46AD-8822-D00F2D32A683}"/>
              </a:ext>
            </a:extLst>
          </p:cNvPr>
          <p:cNvSpPr txBox="1"/>
          <p:nvPr/>
        </p:nvSpPr>
        <p:spPr>
          <a:xfrm>
            <a:off x="1243263" y="1822353"/>
            <a:ext cx="2141621" cy="369332"/>
          </a:xfrm>
          <a:prstGeom prst="rect">
            <a:avLst/>
          </a:prstGeom>
          <a:noFill/>
        </p:spPr>
        <p:txBody>
          <a:bodyPr wrap="square" rtlCol="0">
            <a:spAutoFit/>
          </a:bodyPr>
          <a:lstStyle/>
          <a:p>
            <a:r>
              <a:rPr lang="en-US" b="1" u="sng" dirty="0"/>
              <a:t>Race/Eth, Income</a:t>
            </a:r>
          </a:p>
        </p:txBody>
      </p:sp>
    </p:spTree>
    <p:extLst>
      <p:ext uri="{BB962C8B-B14F-4D97-AF65-F5344CB8AC3E}">
        <p14:creationId xmlns:p14="http://schemas.microsoft.com/office/powerpoint/2010/main" val="2313893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Counts – Leisure Walking</a:t>
            </a:r>
          </a:p>
        </p:txBody>
      </p:sp>
      <p:graphicFrame>
        <p:nvGraphicFramePr>
          <p:cNvPr id="4" name="Chart 3"/>
          <p:cNvGraphicFramePr>
            <a:graphicFrameLocks/>
          </p:cNvGraphicFramePr>
          <p:nvPr>
            <p:extLst>
              <p:ext uri="{D42A27DB-BD31-4B8C-83A1-F6EECF244321}">
                <p14:modId xmlns:p14="http://schemas.microsoft.com/office/powerpoint/2010/main" val="1731604085"/>
              </p:ext>
            </p:extLst>
          </p:nvPr>
        </p:nvGraphicFramePr>
        <p:xfrm>
          <a:off x="-85344" y="1737360"/>
          <a:ext cx="8290560" cy="512064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rotWithShape="1">
          <a:blip r:embed="rId4"/>
          <a:srcRect b="5324"/>
          <a:stretch/>
        </p:blipFill>
        <p:spPr>
          <a:xfrm>
            <a:off x="8131728" y="-1"/>
            <a:ext cx="4060272" cy="6744748"/>
          </a:xfrm>
          <a:prstGeom prst="rect">
            <a:avLst/>
          </a:prstGeom>
        </p:spPr>
      </p:pic>
      <p:sp>
        <p:nvSpPr>
          <p:cNvPr id="5" name="TextBox 4"/>
          <p:cNvSpPr txBox="1"/>
          <p:nvPr/>
        </p:nvSpPr>
        <p:spPr>
          <a:xfrm>
            <a:off x="9102056" y="161386"/>
            <a:ext cx="2785145" cy="461665"/>
          </a:xfrm>
          <a:prstGeom prst="rect">
            <a:avLst/>
          </a:prstGeom>
          <a:noFill/>
        </p:spPr>
        <p:txBody>
          <a:bodyPr wrap="square" rtlCol="0">
            <a:spAutoFit/>
          </a:bodyPr>
          <a:lstStyle/>
          <a:p>
            <a:r>
              <a:rPr lang="en-US" sz="2400" b="1" dirty="0">
                <a:solidFill>
                  <a:schemeClr val="tx2"/>
                </a:solidFill>
                <a:latin typeface="Calibri" panose="020F0502020204030204" pitchFamily="34" charset="0"/>
              </a:rPr>
              <a:t>Madison, GA</a:t>
            </a:r>
          </a:p>
        </p:txBody>
      </p:sp>
    </p:spTree>
    <p:extLst>
      <p:ext uri="{BB962C8B-B14F-4D97-AF65-F5344CB8AC3E}">
        <p14:creationId xmlns:p14="http://schemas.microsoft.com/office/powerpoint/2010/main" val="25421818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Counts – Leisure Walking</a:t>
            </a:r>
          </a:p>
        </p:txBody>
      </p:sp>
      <p:graphicFrame>
        <p:nvGraphicFramePr>
          <p:cNvPr id="4" name="Chart 3"/>
          <p:cNvGraphicFramePr>
            <a:graphicFrameLocks/>
          </p:cNvGraphicFramePr>
          <p:nvPr>
            <p:extLst>
              <p:ext uri="{D42A27DB-BD31-4B8C-83A1-F6EECF244321}">
                <p14:modId xmlns:p14="http://schemas.microsoft.com/office/powerpoint/2010/main" val="2998475374"/>
              </p:ext>
            </p:extLst>
          </p:nvPr>
        </p:nvGraphicFramePr>
        <p:xfrm>
          <a:off x="-83891" y="1739439"/>
          <a:ext cx="8290560" cy="512064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p:cNvPicPr>
            <a:picLocks noChangeAspect="1"/>
          </p:cNvPicPr>
          <p:nvPr/>
        </p:nvPicPr>
        <p:blipFill>
          <a:blip r:embed="rId4"/>
          <a:stretch>
            <a:fillRect/>
          </a:stretch>
        </p:blipFill>
        <p:spPr>
          <a:xfrm>
            <a:off x="8127648" y="1"/>
            <a:ext cx="4064352" cy="6746825"/>
          </a:xfrm>
          <a:prstGeom prst="rect">
            <a:avLst/>
          </a:prstGeom>
        </p:spPr>
      </p:pic>
      <p:sp>
        <p:nvSpPr>
          <p:cNvPr id="9" name="TextBox 8"/>
          <p:cNvSpPr txBox="1"/>
          <p:nvPr/>
        </p:nvSpPr>
        <p:spPr>
          <a:xfrm>
            <a:off x="9102056" y="161386"/>
            <a:ext cx="2785145" cy="461665"/>
          </a:xfrm>
          <a:prstGeom prst="rect">
            <a:avLst/>
          </a:prstGeom>
          <a:noFill/>
        </p:spPr>
        <p:txBody>
          <a:bodyPr wrap="square" rtlCol="0">
            <a:spAutoFit/>
          </a:bodyPr>
          <a:lstStyle/>
          <a:p>
            <a:r>
              <a:rPr lang="en-US" sz="2400" b="1" dirty="0">
                <a:solidFill>
                  <a:schemeClr val="tx2"/>
                </a:solidFill>
                <a:latin typeface="Calibri" panose="020F0502020204030204" pitchFamily="34" charset="0"/>
              </a:rPr>
              <a:t>Madison, GA</a:t>
            </a:r>
          </a:p>
        </p:txBody>
      </p:sp>
    </p:spTree>
    <p:extLst>
      <p:ext uri="{BB962C8B-B14F-4D97-AF65-F5344CB8AC3E}">
        <p14:creationId xmlns:p14="http://schemas.microsoft.com/office/powerpoint/2010/main" val="89984853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Counts – Transportation Walking</a:t>
            </a:r>
          </a:p>
        </p:txBody>
      </p:sp>
      <p:pic>
        <p:nvPicPr>
          <p:cNvPr id="3" name="Picture 2"/>
          <p:cNvPicPr>
            <a:picLocks noChangeAspect="1"/>
          </p:cNvPicPr>
          <p:nvPr/>
        </p:nvPicPr>
        <p:blipFill rotWithShape="1">
          <a:blip r:embed="rId3"/>
          <a:srcRect r="1653"/>
          <a:stretch/>
        </p:blipFill>
        <p:spPr>
          <a:xfrm>
            <a:off x="8198794" y="1"/>
            <a:ext cx="3993207" cy="6744748"/>
          </a:xfrm>
          <a:prstGeom prst="rect">
            <a:avLst/>
          </a:prstGeom>
        </p:spPr>
      </p:pic>
      <p:sp>
        <p:nvSpPr>
          <p:cNvPr id="5" name="TextBox 4"/>
          <p:cNvSpPr txBox="1"/>
          <p:nvPr/>
        </p:nvSpPr>
        <p:spPr>
          <a:xfrm>
            <a:off x="9216706" y="161387"/>
            <a:ext cx="2488733" cy="461665"/>
          </a:xfrm>
          <a:prstGeom prst="rect">
            <a:avLst/>
          </a:prstGeom>
          <a:noFill/>
        </p:spPr>
        <p:txBody>
          <a:bodyPr wrap="square" rtlCol="0">
            <a:spAutoFit/>
          </a:bodyPr>
          <a:lstStyle/>
          <a:p>
            <a:r>
              <a:rPr lang="en-US" sz="2400" b="1" dirty="0">
                <a:solidFill>
                  <a:schemeClr val="tx2"/>
                </a:solidFill>
                <a:latin typeface="Calibri" panose="020F0502020204030204" pitchFamily="34" charset="0"/>
              </a:rPr>
              <a:t>Cleveland, GA</a:t>
            </a:r>
          </a:p>
        </p:txBody>
      </p:sp>
      <p:graphicFrame>
        <p:nvGraphicFramePr>
          <p:cNvPr id="9" name="Chart 8"/>
          <p:cNvGraphicFramePr>
            <a:graphicFrameLocks/>
          </p:cNvGraphicFramePr>
          <p:nvPr>
            <p:extLst>
              <p:ext uri="{D42A27DB-BD31-4B8C-83A1-F6EECF244321}">
                <p14:modId xmlns:p14="http://schemas.microsoft.com/office/powerpoint/2010/main" val="668418665"/>
              </p:ext>
            </p:extLst>
          </p:nvPr>
        </p:nvGraphicFramePr>
        <p:xfrm>
          <a:off x="-85344" y="1743456"/>
          <a:ext cx="8290560" cy="51206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0859694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Counts – Transportation Walking</a:t>
            </a:r>
          </a:p>
        </p:txBody>
      </p:sp>
      <p:pic>
        <p:nvPicPr>
          <p:cNvPr id="3" name="Picture 2"/>
          <p:cNvPicPr>
            <a:picLocks noChangeAspect="1"/>
          </p:cNvPicPr>
          <p:nvPr/>
        </p:nvPicPr>
        <p:blipFill rotWithShape="1">
          <a:blip r:embed="rId3"/>
          <a:srcRect r="1653"/>
          <a:stretch/>
        </p:blipFill>
        <p:spPr>
          <a:xfrm>
            <a:off x="8198794" y="1"/>
            <a:ext cx="3993207" cy="6744748"/>
          </a:xfrm>
          <a:prstGeom prst="rect">
            <a:avLst/>
          </a:prstGeom>
        </p:spPr>
      </p:pic>
      <p:sp>
        <p:nvSpPr>
          <p:cNvPr id="5" name="TextBox 4"/>
          <p:cNvSpPr txBox="1"/>
          <p:nvPr/>
        </p:nvSpPr>
        <p:spPr>
          <a:xfrm>
            <a:off x="9216706" y="161387"/>
            <a:ext cx="2488733" cy="461665"/>
          </a:xfrm>
          <a:prstGeom prst="rect">
            <a:avLst/>
          </a:prstGeom>
          <a:noFill/>
        </p:spPr>
        <p:txBody>
          <a:bodyPr wrap="square" rtlCol="0">
            <a:spAutoFit/>
          </a:bodyPr>
          <a:lstStyle/>
          <a:p>
            <a:r>
              <a:rPr lang="en-US" sz="2400" b="1" dirty="0">
                <a:solidFill>
                  <a:schemeClr val="tx2"/>
                </a:solidFill>
                <a:latin typeface="Calibri" panose="020F0502020204030204" pitchFamily="34" charset="0"/>
              </a:rPr>
              <a:t>Cleveland, GA</a:t>
            </a:r>
          </a:p>
        </p:txBody>
      </p:sp>
      <p:graphicFrame>
        <p:nvGraphicFramePr>
          <p:cNvPr id="9" name="Chart 8"/>
          <p:cNvGraphicFramePr>
            <a:graphicFrameLocks/>
          </p:cNvGraphicFramePr>
          <p:nvPr>
            <p:extLst>
              <p:ext uri="{D42A27DB-BD31-4B8C-83A1-F6EECF244321}">
                <p14:modId xmlns:p14="http://schemas.microsoft.com/office/powerpoint/2010/main" val="3570610958"/>
              </p:ext>
            </p:extLst>
          </p:nvPr>
        </p:nvGraphicFramePr>
        <p:xfrm>
          <a:off x="-91766" y="1737360"/>
          <a:ext cx="8290560" cy="51206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7186274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Longitudinal Analyses</a:t>
            </a:r>
          </a:p>
        </p:txBody>
      </p:sp>
      <p:pic>
        <p:nvPicPr>
          <p:cNvPr id="5" name="Picture 4">
            <a:extLst>
              <a:ext uri="{FF2B5EF4-FFF2-40B4-BE49-F238E27FC236}">
                <a16:creationId xmlns:a16="http://schemas.microsoft.com/office/drawing/2014/main" id="{7EC53962-92AC-4535-AEA2-E2979E737141}"/>
              </a:ext>
            </a:extLst>
          </p:cNvPr>
          <p:cNvPicPr>
            <a:picLocks noChangeAspect="1"/>
          </p:cNvPicPr>
          <p:nvPr/>
        </p:nvPicPr>
        <p:blipFill rotWithShape="1">
          <a:blip r:embed="rId3"/>
          <a:srcRect l="25519" t="25970" r="1390"/>
          <a:stretch/>
        </p:blipFill>
        <p:spPr>
          <a:xfrm>
            <a:off x="0" y="1191126"/>
            <a:ext cx="7459579" cy="4800600"/>
          </a:xfrm>
          <a:prstGeom prst="rect">
            <a:avLst/>
          </a:prstGeom>
        </p:spPr>
      </p:pic>
      <p:sp>
        <p:nvSpPr>
          <p:cNvPr id="13" name="Oval 12">
            <a:extLst>
              <a:ext uri="{FF2B5EF4-FFF2-40B4-BE49-F238E27FC236}">
                <a16:creationId xmlns:a16="http://schemas.microsoft.com/office/drawing/2014/main" id="{5DD12E7F-5D6F-4DB5-9904-E631EEF293D4}"/>
              </a:ext>
            </a:extLst>
          </p:cNvPr>
          <p:cNvSpPr/>
          <p:nvPr/>
        </p:nvSpPr>
        <p:spPr>
          <a:xfrm>
            <a:off x="2346158" y="4860760"/>
            <a:ext cx="770021" cy="3007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270FEF3-FB34-4AE2-A4EC-F16C48F6ADA9}"/>
              </a:ext>
            </a:extLst>
          </p:cNvPr>
          <p:cNvSpPr/>
          <p:nvPr/>
        </p:nvSpPr>
        <p:spPr>
          <a:xfrm>
            <a:off x="3272589" y="4860760"/>
            <a:ext cx="4343400" cy="3007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303E8D2-8597-41A9-85CC-304406949809}"/>
              </a:ext>
            </a:extLst>
          </p:cNvPr>
          <p:cNvPicPr>
            <a:picLocks noChangeAspect="1"/>
          </p:cNvPicPr>
          <p:nvPr/>
        </p:nvPicPr>
        <p:blipFill>
          <a:blip r:embed="rId4"/>
          <a:stretch>
            <a:fillRect/>
          </a:stretch>
        </p:blipFill>
        <p:spPr>
          <a:xfrm>
            <a:off x="7848598" y="2233297"/>
            <a:ext cx="4343401" cy="4197081"/>
          </a:xfrm>
          <a:prstGeom prst="rect">
            <a:avLst/>
          </a:prstGeom>
        </p:spPr>
      </p:pic>
    </p:spTree>
    <p:extLst>
      <p:ext uri="{BB962C8B-B14F-4D97-AF65-F5344CB8AC3E}">
        <p14:creationId xmlns:p14="http://schemas.microsoft.com/office/powerpoint/2010/main" val="387438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Longitudinal Analyses: NHIS</a:t>
            </a:r>
          </a:p>
        </p:txBody>
      </p:sp>
      <p:sp>
        <p:nvSpPr>
          <p:cNvPr id="3" name="Content Placeholder 2">
            <a:extLst>
              <a:ext uri="{FF2B5EF4-FFF2-40B4-BE49-F238E27FC236}">
                <a16:creationId xmlns:a16="http://schemas.microsoft.com/office/drawing/2014/main" id="{FA2F7186-11B9-4137-B4D4-0AF5A64FC684}"/>
              </a:ext>
            </a:extLst>
          </p:cNvPr>
          <p:cNvSpPr>
            <a:spLocks noGrp="1"/>
          </p:cNvSpPr>
          <p:nvPr>
            <p:ph idx="1"/>
          </p:nvPr>
        </p:nvSpPr>
        <p:spPr>
          <a:xfrm>
            <a:off x="838200" y="1407695"/>
            <a:ext cx="10515600" cy="4769268"/>
          </a:xfrm>
        </p:spPr>
        <p:txBody>
          <a:bodyPr/>
          <a:lstStyle/>
          <a:p>
            <a:pPr marL="0" indent="0">
              <a:buNone/>
            </a:pPr>
            <a:r>
              <a:rPr lang="en-US" b="1" u="sng" dirty="0"/>
              <a:t>Muscle-strengthening Activity and Mortality in Older Adults</a:t>
            </a:r>
          </a:p>
          <a:p>
            <a:r>
              <a:rPr lang="en-US" dirty="0"/>
              <a:t>1998-2018 NHIS </a:t>
            </a:r>
          </a:p>
          <a:p>
            <a:r>
              <a:rPr lang="en-US" dirty="0"/>
              <a:t>Linked to NDI through 2019</a:t>
            </a:r>
          </a:p>
          <a:p>
            <a:r>
              <a:rPr lang="en-US" dirty="0"/>
              <a:t>N=115K adults ≥65y</a:t>
            </a:r>
          </a:p>
          <a:p>
            <a:pPr lvl="1"/>
            <a:r>
              <a:rPr lang="en-US" dirty="0"/>
              <a:t>Average 7.9y follow-up</a:t>
            </a:r>
          </a:p>
          <a:p>
            <a:r>
              <a:rPr lang="en-US" dirty="0"/>
              <a:t>&gt;44K deaths</a:t>
            </a:r>
          </a:p>
          <a:p>
            <a:endParaRPr lang="en-US" dirty="0"/>
          </a:p>
          <a:p>
            <a:r>
              <a:rPr lang="en-US" dirty="0"/>
              <a:t>The gist: LARGE, nationally-representative longitudinal dataset</a:t>
            </a:r>
          </a:p>
          <a:p>
            <a:pPr lvl="1"/>
            <a:r>
              <a:rPr lang="en-US" dirty="0">
                <a:solidFill>
                  <a:schemeClr val="accent1"/>
                </a:solidFill>
              </a:rPr>
              <a:t>FREE! (If you don’t count your income taxes </a:t>
            </a:r>
            <a:r>
              <a:rPr lang="en-US" dirty="0">
                <a:solidFill>
                  <a:schemeClr val="accent1"/>
                </a:solidFill>
                <a:sym typeface="Wingdings" panose="05000000000000000000" pitchFamily="2" charset="2"/>
              </a:rPr>
              <a:t></a:t>
            </a:r>
            <a:r>
              <a:rPr lang="en-US" dirty="0">
                <a:solidFill>
                  <a:schemeClr val="accent1"/>
                </a:solidFill>
              </a:rPr>
              <a:t>)</a:t>
            </a:r>
          </a:p>
        </p:txBody>
      </p:sp>
    </p:spTree>
    <p:extLst>
      <p:ext uri="{BB962C8B-B14F-4D97-AF65-F5344CB8AC3E}">
        <p14:creationId xmlns:p14="http://schemas.microsoft.com/office/powerpoint/2010/main" val="3958695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Longitudinal Analyses: NHIS</a:t>
            </a:r>
          </a:p>
        </p:txBody>
      </p:sp>
      <p:pic>
        <p:nvPicPr>
          <p:cNvPr id="6" name="Picture 5">
            <a:extLst>
              <a:ext uri="{FF2B5EF4-FFF2-40B4-BE49-F238E27FC236}">
                <a16:creationId xmlns:a16="http://schemas.microsoft.com/office/drawing/2014/main" id="{A6848D54-C633-4DDD-8E45-545D9B5775D1}"/>
              </a:ext>
            </a:extLst>
          </p:cNvPr>
          <p:cNvPicPr>
            <a:picLocks noChangeAspect="1"/>
          </p:cNvPicPr>
          <p:nvPr/>
        </p:nvPicPr>
        <p:blipFill>
          <a:blip r:embed="rId3"/>
          <a:stretch>
            <a:fillRect/>
          </a:stretch>
        </p:blipFill>
        <p:spPr>
          <a:xfrm>
            <a:off x="212307" y="1027906"/>
            <a:ext cx="8194904" cy="5553368"/>
          </a:xfrm>
          <a:prstGeom prst="rect">
            <a:avLst/>
          </a:prstGeom>
        </p:spPr>
      </p:pic>
      <p:pic>
        <p:nvPicPr>
          <p:cNvPr id="8" name="Picture 7">
            <a:extLst>
              <a:ext uri="{FF2B5EF4-FFF2-40B4-BE49-F238E27FC236}">
                <a16:creationId xmlns:a16="http://schemas.microsoft.com/office/drawing/2014/main" id="{185C5646-53AA-4A4D-ADBD-7219A75FB6CE}"/>
              </a:ext>
            </a:extLst>
          </p:cNvPr>
          <p:cNvPicPr>
            <a:picLocks noChangeAspect="1"/>
          </p:cNvPicPr>
          <p:nvPr/>
        </p:nvPicPr>
        <p:blipFill>
          <a:blip r:embed="rId4"/>
          <a:stretch>
            <a:fillRect/>
          </a:stretch>
        </p:blipFill>
        <p:spPr>
          <a:xfrm>
            <a:off x="8663238" y="3423590"/>
            <a:ext cx="3143250" cy="762000"/>
          </a:xfrm>
          <a:prstGeom prst="rect">
            <a:avLst/>
          </a:prstGeom>
        </p:spPr>
      </p:pic>
      <p:sp>
        <p:nvSpPr>
          <p:cNvPr id="10" name="Rectangle 9">
            <a:extLst>
              <a:ext uri="{FF2B5EF4-FFF2-40B4-BE49-F238E27FC236}">
                <a16:creationId xmlns:a16="http://schemas.microsoft.com/office/drawing/2014/main" id="{0B12F708-D516-4C7A-B4FA-215708D0F79A}"/>
              </a:ext>
            </a:extLst>
          </p:cNvPr>
          <p:cNvSpPr/>
          <p:nvPr/>
        </p:nvSpPr>
        <p:spPr>
          <a:xfrm>
            <a:off x="1528011" y="5065294"/>
            <a:ext cx="5305926" cy="11189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4B84E0-40CB-4AEB-85AA-52919C97BC20}"/>
              </a:ext>
            </a:extLst>
          </p:cNvPr>
          <p:cNvSpPr/>
          <p:nvPr/>
        </p:nvSpPr>
        <p:spPr>
          <a:xfrm>
            <a:off x="7038473" y="1690689"/>
            <a:ext cx="1283369" cy="31941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7B564F-5643-435F-86B6-75B92FC2EB04}"/>
              </a:ext>
            </a:extLst>
          </p:cNvPr>
          <p:cNvSpPr/>
          <p:nvPr/>
        </p:nvSpPr>
        <p:spPr>
          <a:xfrm>
            <a:off x="2827422" y="3080083"/>
            <a:ext cx="2755232" cy="18889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05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8B821CE6-C5F0-4F0F-9C13-A00DC4E71A9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Longitudinal Analyses: NHIS</a:t>
            </a:r>
          </a:p>
        </p:txBody>
      </p:sp>
      <p:pic>
        <p:nvPicPr>
          <p:cNvPr id="3" name="Picture 2">
            <a:extLst>
              <a:ext uri="{FF2B5EF4-FFF2-40B4-BE49-F238E27FC236}">
                <a16:creationId xmlns:a16="http://schemas.microsoft.com/office/drawing/2014/main" id="{86463BE2-A6AA-4419-B962-233AC31F4F1D}"/>
              </a:ext>
            </a:extLst>
          </p:cNvPr>
          <p:cNvPicPr>
            <a:picLocks noChangeAspect="1"/>
          </p:cNvPicPr>
          <p:nvPr/>
        </p:nvPicPr>
        <p:blipFill>
          <a:blip r:embed="rId3"/>
          <a:stretch>
            <a:fillRect/>
          </a:stretch>
        </p:blipFill>
        <p:spPr>
          <a:xfrm>
            <a:off x="2436625" y="962025"/>
            <a:ext cx="7318749" cy="5895975"/>
          </a:xfrm>
          <a:prstGeom prst="rect">
            <a:avLst/>
          </a:prstGeom>
        </p:spPr>
      </p:pic>
    </p:spTree>
    <p:extLst>
      <p:ext uri="{BB962C8B-B14F-4D97-AF65-F5344CB8AC3E}">
        <p14:creationId xmlns:p14="http://schemas.microsoft.com/office/powerpoint/2010/main" val="3900954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611B4-02D5-42A8-9334-CB3A4874289C}"/>
              </a:ext>
            </a:extLst>
          </p:cNvPr>
          <p:cNvSpPr>
            <a:spLocks noGrp="1"/>
          </p:cNvSpPr>
          <p:nvPr>
            <p:ph type="title"/>
          </p:nvPr>
        </p:nvSpPr>
        <p:spPr/>
        <p:txBody>
          <a:bodyPr/>
          <a:lstStyle/>
          <a:p>
            <a:r>
              <a:rPr lang="en-US" b="1" dirty="0">
                <a:solidFill>
                  <a:schemeClr val="accent1"/>
                </a:solidFill>
              </a:rPr>
              <a:t>One more creative example…</a:t>
            </a:r>
          </a:p>
        </p:txBody>
      </p:sp>
      <p:sp>
        <p:nvSpPr>
          <p:cNvPr id="3" name="Text Placeholder 2">
            <a:extLst>
              <a:ext uri="{FF2B5EF4-FFF2-40B4-BE49-F238E27FC236}">
                <a16:creationId xmlns:a16="http://schemas.microsoft.com/office/drawing/2014/main" id="{E7496401-5FA5-4878-B92C-E722FC2B4B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2213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47D6-E426-494E-8D35-01332246F680}"/>
              </a:ext>
            </a:extLst>
          </p:cNvPr>
          <p:cNvSpPr>
            <a:spLocks noGrp="1"/>
          </p:cNvSpPr>
          <p:nvPr>
            <p:ph type="title"/>
          </p:nvPr>
        </p:nvSpPr>
        <p:spPr/>
        <p:txBody>
          <a:bodyPr/>
          <a:lstStyle/>
          <a:p>
            <a:r>
              <a:rPr lang="en-US" b="1" dirty="0">
                <a:solidFill>
                  <a:schemeClr val="accent1"/>
                </a:solidFill>
              </a:rPr>
              <a:t>Data Sources and Access</a:t>
            </a:r>
          </a:p>
        </p:txBody>
      </p:sp>
      <p:pic>
        <p:nvPicPr>
          <p:cNvPr id="8" name="Picture 7">
            <a:extLst>
              <a:ext uri="{FF2B5EF4-FFF2-40B4-BE49-F238E27FC236}">
                <a16:creationId xmlns:a16="http://schemas.microsoft.com/office/drawing/2014/main" id="{E1BA8851-8D59-4DCE-B26D-49007CA51286}"/>
              </a:ext>
            </a:extLst>
          </p:cNvPr>
          <p:cNvPicPr>
            <a:picLocks noChangeAspect="1"/>
          </p:cNvPicPr>
          <p:nvPr/>
        </p:nvPicPr>
        <p:blipFill>
          <a:blip r:embed="rId2"/>
          <a:stretch>
            <a:fillRect/>
          </a:stretch>
        </p:blipFill>
        <p:spPr>
          <a:xfrm>
            <a:off x="838200" y="2020626"/>
            <a:ext cx="3200400" cy="1114425"/>
          </a:xfrm>
          <a:prstGeom prst="rect">
            <a:avLst/>
          </a:prstGeom>
        </p:spPr>
      </p:pic>
      <p:pic>
        <p:nvPicPr>
          <p:cNvPr id="10" name="Picture 9">
            <a:extLst>
              <a:ext uri="{FF2B5EF4-FFF2-40B4-BE49-F238E27FC236}">
                <a16:creationId xmlns:a16="http://schemas.microsoft.com/office/drawing/2014/main" id="{0668A5F6-E31B-4243-8960-B2B352769F79}"/>
              </a:ext>
            </a:extLst>
          </p:cNvPr>
          <p:cNvPicPr>
            <a:picLocks noChangeAspect="1"/>
          </p:cNvPicPr>
          <p:nvPr/>
        </p:nvPicPr>
        <p:blipFill>
          <a:blip r:embed="rId3"/>
          <a:stretch>
            <a:fillRect/>
          </a:stretch>
        </p:blipFill>
        <p:spPr>
          <a:xfrm>
            <a:off x="920047" y="3135051"/>
            <a:ext cx="10182225" cy="752475"/>
          </a:xfrm>
          <a:prstGeom prst="rect">
            <a:avLst/>
          </a:prstGeom>
        </p:spPr>
      </p:pic>
      <p:pic>
        <p:nvPicPr>
          <p:cNvPr id="12" name="Picture 11">
            <a:extLst>
              <a:ext uri="{FF2B5EF4-FFF2-40B4-BE49-F238E27FC236}">
                <a16:creationId xmlns:a16="http://schemas.microsoft.com/office/drawing/2014/main" id="{6CB2D2D8-60DF-41A1-80CF-8FA6BD987DC9}"/>
              </a:ext>
            </a:extLst>
          </p:cNvPr>
          <p:cNvPicPr>
            <a:picLocks noChangeAspect="1"/>
          </p:cNvPicPr>
          <p:nvPr/>
        </p:nvPicPr>
        <p:blipFill>
          <a:blip r:embed="rId4"/>
          <a:stretch>
            <a:fillRect/>
          </a:stretch>
        </p:blipFill>
        <p:spPr>
          <a:xfrm>
            <a:off x="1767771" y="4543424"/>
            <a:ext cx="8486775" cy="1247775"/>
          </a:xfrm>
          <a:prstGeom prst="rect">
            <a:avLst/>
          </a:prstGeom>
          <a:ln>
            <a:solidFill>
              <a:schemeClr val="accent1"/>
            </a:solidFill>
          </a:ln>
        </p:spPr>
      </p:pic>
    </p:spTree>
    <p:extLst>
      <p:ext uri="{BB962C8B-B14F-4D97-AF65-F5344CB8AC3E}">
        <p14:creationId xmlns:p14="http://schemas.microsoft.com/office/powerpoint/2010/main" val="800837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F021050-BEE2-4927-9613-45FA2B04C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658" y="0"/>
            <a:ext cx="5920683" cy="684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1AEFB52E-65AC-4BEB-A71A-FC66567B38F2}"/>
              </a:ext>
            </a:extLst>
          </p:cNvPr>
          <p:cNvSpPr txBox="1"/>
          <p:nvPr/>
        </p:nvSpPr>
        <p:spPr>
          <a:xfrm>
            <a:off x="300789" y="1997242"/>
            <a:ext cx="2454443" cy="1477328"/>
          </a:xfrm>
          <a:prstGeom prst="rect">
            <a:avLst/>
          </a:prstGeom>
          <a:noFill/>
        </p:spPr>
        <p:txBody>
          <a:bodyPr wrap="square" rtlCol="0">
            <a:spAutoFit/>
          </a:bodyPr>
          <a:lstStyle/>
          <a:p>
            <a:r>
              <a:rPr lang="en-US" dirty="0"/>
              <a:t>The “AAPQ”</a:t>
            </a:r>
          </a:p>
          <a:p>
            <a:endParaRPr lang="en-US" dirty="0"/>
          </a:p>
          <a:p>
            <a:r>
              <a:rPr lang="en-US" dirty="0"/>
              <a:t>ACSM / AHA Preparticipation Questionnaire</a:t>
            </a:r>
          </a:p>
        </p:txBody>
      </p:sp>
    </p:spTree>
    <p:extLst>
      <p:ext uri="{BB962C8B-B14F-4D97-AF65-F5344CB8AC3E}">
        <p14:creationId xmlns:p14="http://schemas.microsoft.com/office/powerpoint/2010/main" val="4056912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4">
            <a:extLst>
              <a:ext uri="{FF2B5EF4-FFF2-40B4-BE49-F238E27FC236}">
                <a16:creationId xmlns:a16="http://schemas.microsoft.com/office/drawing/2014/main" id="{C2AA84F1-C4FF-43B1-85C6-AD62CA4479B2}"/>
              </a:ext>
            </a:extLst>
          </p:cNvPr>
          <p:cNvGraphicFramePr>
            <a:graphicFrameLocks/>
          </p:cNvGraphicFramePr>
          <p:nvPr>
            <p:extLst>
              <p:ext uri="{D42A27DB-BD31-4B8C-83A1-F6EECF244321}">
                <p14:modId xmlns:p14="http://schemas.microsoft.com/office/powerpoint/2010/main" val="2439105224"/>
              </p:ext>
            </p:extLst>
          </p:nvPr>
        </p:nvGraphicFramePr>
        <p:xfrm>
          <a:off x="1636295" y="975563"/>
          <a:ext cx="8382000" cy="5188466"/>
        </p:xfrm>
        <a:graphic>
          <a:graphicData uri="http://schemas.openxmlformats.org/drawingml/2006/table">
            <a:tbl>
              <a:tblPr firstRow="1" bandRow="1">
                <a:tableStyleId>{5C22544A-7EE6-4342-B048-85BDC9FD1C3A}</a:tableStyleId>
              </a:tblPr>
              <a:tblGrid>
                <a:gridCol w="2095500">
                  <a:extLst>
                    <a:ext uri="{9D8B030D-6E8A-4147-A177-3AD203B41FA5}">
                      <a16:colId xmlns:a16="http://schemas.microsoft.com/office/drawing/2014/main" val="20000"/>
                    </a:ext>
                  </a:extLst>
                </a:gridCol>
                <a:gridCol w="1785055">
                  <a:extLst>
                    <a:ext uri="{9D8B030D-6E8A-4147-A177-3AD203B41FA5}">
                      <a16:colId xmlns:a16="http://schemas.microsoft.com/office/drawing/2014/main" val="20001"/>
                    </a:ext>
                  </a:extLst>
                </a:gridCol>
                <a:gridCol w="2095500">
                  <a:extLst>
                    <a:ext uri="{9D8B030D-6E8A-4147-A177-3AD203B41FA5}">
                      <a16:colId xmlns:a16="http://schemas.microsoft.com/office/drawing/2014/main" val="20002"/>
                    </a:ext>
                  </a:extLst>
                </a:gridCol>
                <a:gridCol w="2405945">
                  <a:extLst>
                    <a:ext uri="{9D8B030D-6E8A-4147-A177-3AD203B41FA5}">
                      <a16:colId xmlns:a16="http://schemas.microsoft.com/office/drawing/2014/main" val="20003"/>
                    </a:ext>
                  </a:extLst>
                </a:gridCol>
              </a:tblGrid>
              <a:tr h="402303">
                <a:tc gridSpan="3">
                  <a:txBody>
                    <a:bodyPr/>
                    <a:lstStyle/>
                    <a:p>
                      <a:pPr algn="ctr"/>
                      <a:r>
                        <a:rPr lang="en-US" b="1" dirty="0">
                          <a:solidFill>
                            <a:schemeClr val="tx1"/>
                          </a:solidFill>
                        </a:rPr>
                        <a:t>Any Selection = Referral</a:t>
                      </a:r>
                    </a:p>
                  </a:txBody>
                  <a:tcPr marL="44873" marR="44873">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hMerge="1">
                  <a:txBody>
                    <a:bodyPr/>
                    <a:lstStyle/>
                    <a:p>
                      <a:endParaRPr lang="en-US" dirty="0"/>
                    </a:p>
                  </a:txBody>
                  <a:tcPr/>
                </a:tc>
                <a:tc hMerge="1">
                  <a:txBody>
                    <a:bodyPr/>
                    <a:lstStyle/>
                    <a:p>
                      <a:endParaRPr lang="en-US" dirty="0"/>
                    </a:p>
                  </a:txBody>
                  <a:tcPr/>
                </a:tc>
                <a:tc>
                  <a:txBody>
                    <a:bodyPr/>
                    <a:lstStyle/>
                    <a:p>
                      <a:r>
                        <a:rPr lang="en-US" dirty="0">
                          <a:solidFill>
                            <a:schemeClr val="tx1"/>
                          </a:solidFill>
                        </a:rPr>
                        <a:t>≥ 2 Selections</a:t>
                      </a:r>
                      <a:r>
                        <a:rPr lang="en-US" baseline="0" dirty="0">
                          <a:solidFill>
                            <a:schemeClr val="tx1"/>
                          </a:solidFill>
                        </a:rPr>
                        <a:t> = Referral</a:t>
                      </a:r>
                      <a:endParaRPr lang="en-US" dirty="0">
                        <a:solidFill>
                          <a:schemeClr val="tx1"/>
                        </a:solidFill>
                      </a:endParaRPr>
                    </a:p>
                  </a:txBody>
                  <a:tcPr marL="44873" marR="44873">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0"/>
                  </a:ext>
                </a:extLst>
              </a:tr>
              <a:tr h="402303">
                <a:tc>
                  <a:txBody>
                    <a:bodyPr/>
                    <a:lstStyle/>
                    <a:p>
                      <a:r>
                        <a:rPr lang="en-US" b="1" dirty="0">
                          <a:solidFill>
                            <a:schemeClr val="tx1"/>
                          </a:solidFill>
                        </a:rPr>
                        <a:t>History</a:t>
                      </a:r>
                    </a:p>
                  </a:txBody>
                  <a:tcPr marL="44873" marR="44873">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r>
                        <a:rPr lang="en-US" b="1" dirty="0">
                          <a:solidFill>
                            <a:schemeClr val="tx1"/>
                          </a:solidFill>
                        </a:rPr>
                        <a:t>Symptoms</a:t>
                      </a:r>
                    </a:p>
                  </a:txBody>
                  <a:tcPr marL="44873" marR="44873">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r>
                        <a:rPr lang="en-US" b="1" dirty="0">
                          <a:solidFill>
                            <a:schemeClr val="tx1"/>
                          </a:solidFill>
                        </a:rPr>
                        <a:t>Other Health </a:t>
                      </a:r>
                      <a:r>
                        <a:rPr lang="en-US" b="1" dirty="0" err="1">
                          <a:solidFill>
                            <a:schemeClr val="tx1"/>
                          </a:solidFill>
                        </a:rPr>
                        <a:t>Iss</a:t>
                      </a:r>
                      <a:endParaRPr lang="en-US" b="1" dirty="0">
                        <a:solidFill>
                          <a:schemeClr val="tx1"/>
                        </a:solidFill>
                      </a:endParaRPr>
                    </a:p>
                  </a:txBody>
                  <a:tcPr marL="44873" marR="44873">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r>
                        <a:rPr lang="en-US" b="1" dirty="0">
                          <a:solidFill>
                            <a:schemeClr val="tx1"/>
                          </a:solidFill>
                        </a:rPr>
                        <a:t>CV Risk Factors</a:t>
                      </a:r>
                    </a:p>
                  </a:txBody>
                  <a:tcPr marL="44873" marR="44873">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1"/>
                  </a:ext>
                </a:extLst>
              </a:tr>
              <a:tr h="338665">
                <a:tc>
                  <a:txBody>
                    <a:bodyPr/>
                    <a:lstStyle/>
                    <a:p>
                      <a:pPr marL="0" marR="0">
                        <a:lnSpc>
                          <a:spcPct val="115000"/>
                        </a:lnSpc>
                        <a:spcBef>
                          <a:spcPts val="0"/>
                        </a:spcBef>
                        <a:spcAft>
                          <a:spcPts val="0"/>
                        </a:spcAft>
                      </a:pPr>
                      <a:r>
                        <a:rPr lang="en-US" sz="1800" dirty="0">
                          <a:latin typeface="Calibri"/>
                          <a:ea typeface="Times New Roman"/>
                          <a:cs typeface="Calibri"/>
                        </a:rPr>
                        <a:t>Heart attack</a:t>
                      </a:r>
                      <a:endParaRPr lang="en-US" sz="1800" dirty="0">
                        <a:latin typeface="Calibri"/>
                        <a:ea typeface="Times New Roman"/>
                        <a:cs typeface="Times New Roman"/>
                      </a:endParaRPr>
                    </a:p>
                  </a:txBody>
                  <a:tcPr marL="33655" marR="33655"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CP on exertion</a:t>
                      </a:r>
                      <a:endParaRPr lang="en-US" sz="1800" dirty="0">
                        <a:latin typeface="Calibri"/>
                        <a:ea typeface="Times New Roman"/>
                        <a:cs typeface="Times New Roman"/>
                      </a:endParaRPr>
                    </a:p>
                  </a:txBody>
                  <a:tcPr marL="33655" marR="33655"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Diabetes</a:t>
                      </a:r>
                      <a:endParaRPr lang="en-US" sz="1800" dirty="0">
                        <a:latin typeface="Calibri"/>
                        <a:ea typeface="Times New Roman"/>
                        <a:cs typeface="Times New Roman"/>
                      </a:endParaRPr>
                    </a:p>
                  </a:txBody>
                  <a:tcPr marL="33655" marR="33655" marT="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Male&gt;45 years</a:t>
                      </a:r>
                      <a:endParaRPr lang="en-US" sz="1800" dirty="0">
                        <a:latin typeface="Calibri"/>
                        <a:ea typeface="Times New Roman"/>
                        <a:cs typeface="Times New Roman"/>
                      </a:endParaRPr>
                    </a:p>
                  </a:txBody>
                  <a:tcPr marL="33655" marR="33655" marT="0"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16384">
                <a:tc>
                  <a:txBody>
                    <a:bodyPr/>
                    <a:lstStyle/>
                    <a:p>
                      <a:pPr marL="0" marR="0">
                        <a:lnSpc>
                          <a:spcPct val="115000"/>
                        </a:lnSpc>
                        <a:spcBef>
                          <a:spcPts val="0"/>
                        </a:spcBef>
                        <a:spcAft>
                          <a:spcPts val="0"/>
                        </a:spcAft>
                      </a:pPr>
                      <a:r>
                        <a:rPr lang="en-US" sz="1800" dirty="0">
                          <a:latin typeface="Calibri"/>
                          <a:ea typeface="Times New Roman"/>
                          <a:cs typeface="Calibri"/>
                        </a:rPr>
                        <a:t>Heart surgery</a:t>
                      </a:r>
                      <a:endParaRPr lang="en-US" sz="1800" dirty="0">
                        <a:latin typeface="Calibri"/>
                        <a:ea typeface="Times New Roman"/>
                        <a:cs typeface="Times New Roman"/>
                      </a:endParaRPr>
                    </a:p>
                  </a:txBody>
                  <a:tcPr marL="33655" marR="3365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Undue SOB</a:t>
                      </a:r>
                      <a:endParaRPr lang="en-US" sz="1800" dirty="0">
                        <a:latin typeface="Calibri"/>
                        <a:ea typeface="Times New Roman"/>
                        <a:cs typeface="Times New Roman"/>
                      </a:endParaRPr>
                    </a:p>
                  </a:txBody>
                  <a:tcPr marL="33655" marR="3365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Asthma / lung </a:t>
                      </a:r>
                      <a:r>
                        <a:rPr lang="en-US" sz="1800" dirty="0" err="1">
                          <a:latin typeface="Calibri"/>
                          <a:ea typeface="Times New Roman"/>
                          <a:cs typeface="Calibri"/>
                        </a:rPr>
                        <a:t>dz</a:t>
                      </a:r>
                      <a:endParaRPr lang="en-US" sz="1800" dirty="0">
                        <a:latin typeface="Calibri"/>
                        <a:ea typeface="Times New Roman"/>
                        <a:cs typeface="Times New Roman"/>
                      </a:endParaRPr>
                    </a:p>
                  </a:txBody>
                  <a:tcPr marL="33655" marR="33655"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Fem&gt;55 y, </a:t>
                      </a:r>
                      <a:r>
                        <a:rPr lang="en-US" sz="1800" dirty="0" err="1">
                          <a:latin typeface="Calibri"/>
                          <a:ea typeface="Times New Roman"/>
                          <a:cs typeface="Calibri"/>
                        </a:rPr>
                        <a:t>hyst</a:t>
                      </a:r>
                      <a:r>
                        <a:rPr lang="en-US" sz="1800" dirty="0">
                          <a:latin typeface="Calibri"/>
                          <a:ea typeface="Times New Roman"/>
                          <a:cs typeface="Calibri"/>
                        </a:rPr>
                        <a:t>,</a:t>
                      </a:r>
                      <a:r>
                        <a:rPr lang="en-US" sz="1800" baseline="0" dirty="0">
                          <a:latin typeface="Calibri"/>
                          <a:ea typeface="Times New Roman"/>
                          <a:cs typeface="Calibri"/>
                        </a:rPr>
                        <a:t> </a:t>
                      </a:r>
                      <a:r>
                        <a:rPr lang="en-US" sz="1800" baseline="0" dirty="0" err="1">
                          <a:latin typeface="Calibri"/>
                          <a:ea typeface="Times New Roman"/>
                          <a:cs typeface="Calibri"/>
                        </a:rPr>
                        <a:t>m</a:t>
                      </a:r>
                      <a:r>
                        <a:rPr lang="en-US" sz="1800" dirty="0" err="1">
                          <a:latin typeface="Calibri"/>
                          <a:ea typeface="Times New Roman"/>
                          <a:cs typeface="Calibri"/>
                        </a:rPr>
                        <a:t>enop</a:t>
                      </a:r>
                      <a:r>
                        <a:rPr lang="en-US" sz="1800" dirty="0">
                          <a:latin typeface="Calibri"/>
                          <a:ea typeface="Times New Roman"/>
                          <a:cs typeface="Calibri"/>
                        </a:rPr>
                        <a:t>.</a:t>
                      </a:r>
                      <a:endParaRPr lang="en-US" sz="1800" dirty="0">
                        <a:latin typeface="Calibri"/>
                        <a:ea typeface="Times New Roman"/>
                        <a:cs typeface="Times New Roman"/>
                      </a:endParaRPr>
                    </a:p>
                  </a:txBody>
                  <a:tcPr marL="33655" marR="33655"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16384">
                <a:tc>
                  <a:txBody>
                    <a:bodyPr/>
                    <a:lstStyle/>
                    <a:p>
                      <a:pPr marL="0" marR="0">
                        <a:lnSpc>
                          <a:spcPct val="115000"/>
                        </a:lnSpc>
                        <a:spcBef>
                          <a:spcPts val="0"/>
                        </a:spcBef>
                        <a:spcAft>
                          <a:spcPts val="0"/>
                        </a:spcAft>
                      </a:pPr>
                      <a:r>
                        <a:rPr lang="en-US" sz="1800" dirty="0">
                          <a:latin typeface="Calibri"/>
                          <a:ea typeface="Times New Roman"/>
                          <a:cs typeface="Calibri"/>
                        </a:rPr>
                        <a:t>Cardiac cath.</a:t>
                      </a:r>
                      <a:endParaRPr lang="en-US" sz="1800" dirty="0">
                        <a:latin typeface="Calibri"/>
                        <a:ea typeface="Times New Roman"/>
                        <a:cs typeface="Times New Roman"/>
                      </a:endParaRPr>
                    </a:p>
                  </a:txBody>
                  <a:tcPr marL="33655" marR="3365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Dizzy / fainting</a:t>
                      </a:r>
                      <a:endParaRPr lang="en-US" sz="1800" dirty="0">
                        <a:latin typeface="Calibri"/>
                        <a:ea typeface="Times New Roman"/>
                        <a:cs typeface="Times New Roman"/>
                      </a:endParaRPr>
                    </a:p>
                  </a:txBody>
                  <a:tcPr marL="33655" marR="3365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err="1">
                          <a:latin typeface="Calibri"/>
                          <a:ea typeface="Times New Roman"/>
                          <a:cs typeface="Calibri"/>
                        </a:rPr>
                        <a:t>Claudication</a:t>
                      </a:r>
                      <a:endParaRPr lang="en-US" sz="1800" dirty="0">
                        <a:latin typeface="Calibri"/>
                        <a:ea typeface="Times New Roman"/>
                        <a:cs typeface="Times New Roman"/>
                      </a:endParaRPr>
                    </a:p>
                  </a:txBody>
                  <a:tcPr marL="33655" marR="33655"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Smoker or recently quit</a:t>
                      </a:r>
                      <a:endParaRPr lang="en-US" sz="1800" dirty="0">
                        <a:latin typeface="Calibri"/>
                        <a:ea typeface="Times New Roman"/>
                        <a:cs typeface="Times New Roman"/>
                      </a:endParaRPr>
                    </a:p>
                  </a:txBody>
                  <a:tcPr marL="33655" marR="33655"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16384">
                <a:tc>
                  <a:txBody>
                    <a:bodyPr/>
                    <a:lstStyle/>
                    <a:p>
                      <a:pPr marL="0" marR="0">
                        <a:lnSpc>
                          <a:spcPct val="115000"/>
                        </a:lnSpc>
                        <a:spcBef>
                          <a:spcPts val="0"/>
                        </a:spcBef>
                        <a:spcAft>
                          <a:spcPts val="0"/>
                        </a:spcAft>
                      </a:pPr>
                      <a:r>
                        <a:rPr lang="en-US" sz="1800" dirty="0">
                          <a:latin typeface="Calibri"/>
                          <a:ea typeface="Times New Roman"/>
                          <a:cs typeface="Calibri"/>
                        </a:rPr>
                        <a:t>Angioplasty</a:t>
                      </a:r>
                      <a:endParaRPr lang="en-US" sz="1800" dirty="0">
                        <a:latin typeface="Calibri"/>
                        <a:ea typeface="Times New Roman"/>
                        <a:cs typeface="Times New Roman"/>
                      </a:endParaRPr>
                    </a:p>
                  </a:txBody>
                  <a:tcPr marL="33655" marR="3365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Takes heart </a:t>
                      </a:r>
                      <a:r>
                        <a:rPr lang="en-US" sz="1800" dirty="0" err="1">
                          <a:latin typeface="Calibri"/>
                          <a:ea typeface="Times New Roman"/>
                          <a:cs typeface="Calibri"/>
                        </a:rPr>
                        <a:t>rx</a:t>
                      </a:r>
                      <a:endParaRPr lang="en-US" sz="1800" dirty="0">
                        <a:latin typeface="Calibri"/>
                        <a:ea typeface="Times New Roman"/>
                        <a:cs typeface="Times New Roman"/>
                      </a:endParaRPr>
                    </a:p>
                  </a:txBody>
                  <a:tcPr marL="33655" marR="3365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PA-limiting </a:t>
                      </a:r>
                      <a:r>
                        <a:rPr lang="en-US" sz="1800" baseline="0" dirty="0">
                          <a:latin typeface="Calibri"/>
                          <a:ea typeface="Times New Roman"/>
                          <a:cs typeface="Calibri"/>
                        </a:rPr>
                        <a:t> cond.</a:t>
                      </a:r>
                      <a:endParaRPr lang="en-US" sz="1800" dirty="0">
                        <a:latin typeface="Calibri"/>
                        <a:ea typeface="Times New Roman"/>
                        <a:cs typeface="Times New Roman"/>
                      </a:endParaRPr>
                    </a:p>
                  </a:txBody>
                  <a:tcPr marL="33655" marR="33655"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BP</a:t>
                      </a:r>
                      <a:r>
                        <a:rPr lang="en-US" sz="1800" baseline="0" dirty="0">
                          <a:latin typeface="Calibri"/>
                          <a:ea typeface="Times New Roman"/>
                          <a:cs typeface="Calibri"/>
                        </a:rPr>
                        <a:t> </a:t>
                      </a:r>
                      <a:r>
                        <a:rPr lang="en-US" sz="1800" dirty="0">
                          <a:latin typeface="Calibri"/>
                          <a:ea typeface="Times New Roman"/>
                          <a:cs typeface="Calibri"/>
                        </a:rPr>
                        <a:t>&gt; 140/90 mmHg</a:t>
                      </a:r>
                      <a:endParaRPr lang="en-US" sz="1800" dirty="0">
                        <a:latin typeface="Calibri"/>
                        <a:ea typeface="Times New Roman"/>
                        <a:cs typeface="Times New Roman"/>
                      </a:endParaRPr>
                    </a:p>
                  </a:txBody>
                  <a:tcPr marL="33655" marR="33655"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16384">
                <a:tc>
                  <a:txBody>
                    <a:bodyPr/>
                    <a:lstStyle/>
                    <a:p>
                      <a:pPr marL="0" marR="0">
                        <a:lnSpc>
                          <a:spcPct val="115000"/>
                        </a:lnSpc>
                        <a:spcBef>
                          <a:spcPts val="0"/>
                        </a:spcBef>
                        <a:spcAft>
                          <a:spcPts val="0"/>
                        </a:spcAft>
                      </a:pPr>
                      <a:r>
                        <a:rPr lang="en-US" sz="1800" dirty="0">
                          <a:latin typeface="Calibri"/>
                          <a:ea typeface="Times New Roman"/>
                          <a:cs typeface="Calibri"/>
                        </a:rPr>
                        <a:t>Pacemaker/ICD/</a:t>
                      </a:r>
                      <a:r>
                        <a:rPr lang="en-US" sz="1800" dirty="0" err="1">
                          <a:latin typeface="Calibri"/>
                          <a:ea typeface="Times New Roman"/>
                          <a:cs typeface="Calibri"/>
                        </a:rPr>
                        <a:t>arry</a:t>
                      </a:r>
                      <a:endParaRPr lang="en-US" sz="1800" dirty="0">
                        <a:latin typeface="Calibri"/>
                        <a:ea typeface="Times New Roman"/>
                        <a:cs typeface="Times New Roman"/>
                      </a:endParaRPr>
                    </a:p>
                  </a:txBody>
                  <a:tcPr marL="33655" marR="3365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4873" marR="448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Exercise safety fears</a:t>
                      </a:r>
                      <a:endParaRPr lang="en-US" sz="1800" dirty="0">
                        <a:latin typeface="Calibri"/>
                        <a:ea typeface="Times New Roman"/>
                        <a:cs typeface="Times New Roman"/>
                      </a:endParaRPr>
                    </a:p>
                  </a:txBody>
                  <a:tcPr marL="33655" marR="33655"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Unknown BP</a:t>
                      </a:r>
                      <a:endParaRPr lang="en-US" sz="1800" dirty="0">
                        <a:latin typeface="Calibri"/>
                        <a:ea typeface="Times New Roman"/>
                        <a:cs typeface="Times New Roman"/>
                      </a:endParaRPr>
                    </a:p>
                  </a:txBody>
                  <a:tcPr marL="33655" marR="33655"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92655">
                <a:tc>
                  <a:txBody>
                    <a:bodyPr/>
                    <a:lstStyle/>
                    <a:p>
                      <a:pPr marL="0" marR="0">
                        <a:lnSpc>
                          <a:spcPct val="115000"/>
                        </a:lnSpc>
                        <a:spcBef>
                          <a:spcPts val="0"/>
                        </a:spcBef>
                        <a:spcAft>
                          <a:spcPts val="0"/>
                        </a:spcAft>
                      </a:pPr>
                      <a:r>
                        <a:rPr lang="en-US" sz="1800" dirty="0">
                          <a:latin typeface="Calibri"/>
                          <a:ea typeface="Times New Roman"/>
                          <a:cs typeface="Calibri"/>
                        </a:rPr>
                        <a:t>Heart valve</a:t>
                      </a:r>
                      <a:r>
                        <a:rPr lang="en-US" sz="1800" baseline="0" dirty="0">
                          <a:latin typeface="Calibri"/>
                          <a:ea typeface="Times New Roman"/>
                          <a:cs typeface="Calibri"/>
                        </a:rPr>
                        <a:t> </a:t>
                      </a:r>
                      <a:r>
                        <a:rPr lang="en-US" sz="1800" baseline="0" dirty="0" err="1">
                          <a:latin typeface="Calibri"/>
                          <a:ea typeface="Times New Roman"/>
                          <a:cs typeface="Calibri"/>
                        </a:rPr>
                        <a:t>dz</a:t>
                      </a:r>
                      <a:endParaRPr lang="en-US" sz="1800" dirty="0">
                        <a:latin typeface="Calibri"/>
                        <a:ea typeface="Times New Roman"/>
                        <a:cs typeface="Times New Roman"/>
                      </a:endParaRPr>
                    </a:p>
                  </a:txBody>
                  <a:tcPr marL="33655" marR="3365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marL="44873" marR="448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Prescription meds</a:t>
                      </a:r>
                      <a:endParaRPr lang="en-US" sz="1800" dirty="0">
                        <a:latin typeface="Calibri"/>
                        <a:ea typeface="Times New Roman"/>
                        <a:cs typeface="Times New Roman"/>
                      </a:endParaRPr>
                    </a:p>
                  </a:txBody>
                  <a:tcPr marL="33655" marR="33655"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BP medication</a:t>
                      </a:r>
                      <a:endParaRPr lang="en-US" sz="1800" dirty="0">
                        <a:latin typeface="Calibri"/>
                        <a:ea typeface="Times New Roman"/>
                        <a:cs typeface="Times New Roman"/>
                      </a:endParaRPr>
                    </a:p>
                  </a:txBody>
                  <a:tcPr marL="33655" marR="33655"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2655">
                <a:tc>
                  <a:txBody>
                    <a:bodyPr/>
                    <a:lstStyle/>
                    <a:p>
                      <a:pPr marL="0" marR="0">
                        <a:lnSpc>
                          <a:spcPct val="115000"/>
                        </a:lnSpc>
                        <a:spcBef>
                          <a:spcPts val="0"/>
                        </a:spcBef>
                        <a:spcAft>
                          <a:spcPts val="0"/>
                        </a:spcAft>
                      </a:pPr>
                      <a:r>
                        <a:rPr lang="en-US" sz="1800" dirty="0">
                          <a:latin typeface="Calibri"/>
                          <a:ea typeface="Times New Roman"/>
                          <a:cs typeface="Calibri"/>
                        </a:rPr>
                        <a:t>Heart failure</a:t>
                      </a:r>
                      <a:endParaRPr lang="en-US" sz="1800" dirty="0">
                        <a:latin typeface="Calibri"/>
                        <a:ea typeface="Times New Roman"/>
                        <a:cs typeface="Times New Roman"/>
                      </a:endParaRPr>
                    </a:p>
                  </a:txBody>
                  <a:tcPr marL="33655" marR="3365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4873" marR="448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Pregnant</a:t>
                      </a:r>
                      <a:endParaRPr lang="en-US" sz="1800" dirty="0">
                        <a:latin typeface="Calibri"/>
                        <a:ea typeface="Times New Roman"/>
                        <a:cs typeface="Times New Roman"/>
                      </a:endParaRPr>
                    </a:p>
                  </a:txBody>
                  <a:tcPr marL="33655" marR="33655"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err="1">
                          <a:latin typeface="Calibri"/>
                          <a:ea typeface="Times New Roman"/>
                          <a:cs typeface="Calibri"/>
                        </a:rPr>
                        <a:t>Chol</a:t>
                      </a:r>
                      <a:r>
                        <a:rPr lang="en-US" sz="1800" dirty="0">
                          <a:latin typeface="Calibri"/>
                          <a:ea typeface="Times New Roman"/>
                          <a:cs typeface="Calibri"/>
                        </a:rPr>
                        <a:t> &gt; 200mg/</a:t>
                      </a:r>
                      <a:r>
                        <a:rPr lang="en-US" sz="1800" dirty="0" err="1">
                          <a:latin typeface="Calibri"/>
                          <a:ea typeface="Times New Roman"/>
                          <a:cs typeface="Calibri"/>
                        </a:rPr>
                        <a:t>dL</a:t>
                      </a:r>
                      <a:endParaRPr lang="en-US" sz="1800" dirty="0">
                        <a:latin typeface="Calibri"/>
                        <a:ea typeface="Times New Roman"/>
                        <a:cs typeface="Times New Roman"/>
                      </a:endParaRPr>
                    </a:p>
                  </a:txBody>
                  <a:tcPr marL="33655" marR="33655"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416384">
                <a:tc>
                  <a:txBody>
                    <a:bodyPr/>
                    <a:lstStyle/>
                    <a:p>
                      <a:pPr marL="0" marR="0">
                        <a:lnSpc>
                          <a:spcPct val="115000"/>
                        </a:lnSpc>
                        <a:spcBef>
                          <a:spcPts val="0"/>
                        </a:spcBef>
                        <a:spcAft>
                          <a:spcPts val="0"/>
                        </a:spcAft>
                      </a:pPr>
                      <a:r>
                        <a:rPr lang="en-US" sz="1800" dirty="0">
                          <a:latin typeface="Calibri"/>
                          <a:ea typeface="Times New Roman"/>
                          <a:cs typeface="Calibri"/>
                        </a:rPr>
                        <a:t>Heart transplant</a:t>
                      </a:r>
                      <a:endParaRPr lang="en-US" sz="1800" dirty="0">
                        <a:latin typeface="Calibri"/>
                        <a:ea typeface="Times New Roman"/>
                        <a:cs typeface="Times New Roman"/>
                      </a:endParaRPr>
                    </a:p>
                  </a:txBody>
                  <a:tcPr marL="33655" marR="3365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4873" marR="448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endParaRPr lang="en-US" sz="1100" dirty="0">
                        <a:latin typeface="Calibri"/>
                        <a:ea typeface="Times New Roman"/>
                        <a:cs typeface="Times New Roman"/>
                      </a:endParaRPr>
                    </a:p>
                  </a:txBody>
                  <a:tcPr marL="33655" marR="33655" marT="0" marB="0" anchor="b">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Unknown cholesterol</a:t>
                      </a:r>
                      <a:endParaRPr lang="en-US" sz="1800" dirty="0">
                        <a:latin typeface="Calibri"/>
                        <a:ea typeface="Times New Roman"/>
                        <a:cs typeface="Times New Roman"/>
                      </a:endParaRPr>
                    </a:p>
                  </a:txBody>
                  <a:tcPr marL="33655" marR="33655"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392655">
                <a:tc>
                  <a:txBody>
                    <a:bodyPr/>
                    <a:lstStyle/>
                    <a:p>
                      <a:pPr marL="0" marR="0">
                        <a:lnSpc>
                          <a:spcPct val="115000"/>
                        </a:lnSpc>
                        <a:spcBef>
                          <a:spcPts val="0"/>
                        </a:spcBef>
                        <a:spcAft>
                          <a:spcPts val="0"/>
                        </a:spcAft>
                      </a:pPr>
                      <a:r>
                        <a:rPr lang="en-US" sz="1800" dirty="0">
                          <a:latin typeface="Calibri"/>
                          <a:ea typeface="Times New Roman"/>
                          <a:cs typeface="Calibri"/>
                        </a:rPr>
                        <a:t>Congenital heart </a:t>
                      </a:r>
                      <a:r>
                        <a:rPr lang="en-US" sz="1800" dirty="0" err="1">
                          <a:latin typeface="Calibri"/>
                          <a:ea typeface="Times New Roman"/>
                          <a:cs typeface="Calibri"/>
                        </a:rPr>
                        <a:t>dz</a:t>
                      </a:r>
                      <a:endParaRPr lang="en-US" sz="1800" dirty="0">
                        <a:latin typeface="Calibri"/>
                        <a:ea typeface="Times New Roman"/>
                        <a:cs typeface="Times New Roman"/>
                      </a:endParaRPr>
                    </a:p>
                  </a:txBody>
                  <a:tcPr marL="33655" marR="33655" marT="0" marB="0" anchor="b">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a:p>
                  </a:txBody>
                  <a:tcPr marL="44873" marR="448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4873" marR="44873">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err="1">
                          <a:latin typeface="Calibri"/>
                          <a:ea typeface="Times New Roman"/>
                          <a:cs typeface="Calibri"/>
                        </a:rPr>
                        <a:t>Fam</a:t>
                      </a:r>
                      <a:r>
                        <a:rPr lang="en-US" sz="1800" dirty="0">
                          <a:latin typeface="Calibri"/>
                          <a:ea typeface="Times New Roman"/>
                          <a:cs typeface="Calibri"/>
                        </a:rPr>
                        <a:t> </a:t>
                      </a:r>
                      <a:r>
                        <a:rPr lang="en-US" sz="1800" dirty="0" err="1">
                          <a:latin typeface="Calibri"/>
                          <a:ea typeface="Times New Roman"/>
                          <a:cs typeface="Calibri"/>
                        </a:rPr>
                        <a:t>Hx</a:t>
                      </a:r>
                      <a:r>
                        <a:rPr lang="en-US" sz="1800" dirty="0">
                          <a:latin typeface="Calibri"/>
                          <a:ea typeface="Times New Roman"/>
                          <a:cs typeface="Calibri"/>
                        </a:rPr>
                        <a:t> early CVD</a:t>
                      </a:r>
                      <a:endParaRPr lang="en-US" sz="1800" dirty="0">
                        <a:latin typeface="Calibri"/>
                        <a:ea typeface="Times New Roman"/>
                        <a:cs typeface="Times New Roman"/>
                      </a:endParaRPr>
                    </a:p>
                  </a:txBody>
                  <a:tcPr marL="33655" marR="33655"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92655">
                <a:tc>
                  <a:txBody>
                    <a:bodyPr/>
                    <a:lstStyle/>
                    <a:p>
                      <a:endParaRPr lang="en-US" dirty="0"/>
                    </a:p>
                  </a:txBody>
                  <a:tcPr marL="44873" marR="448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4873" marR="448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4873" marR="44873">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Inactivity</a:t>
                      </a:r>
                      <a:endParaRPr lang="en-US" sz="1800" dirty="0">
                        <a:latin typeface="Calibri"/>
                        <a:ea typeface="Times New Roman"/>
                        <a:cs typeface="Times New Roman"/>
                      </a:endParaRPr>
                    </a:p>
                  </a:txBody>
                  <a:tcPr marL="33655" marR="33655"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92655">
                <a:tc>
                  <a:txBody>
                    <a:bodyPr/>
                    <a:lstStyle/>
                    <a:p>
                      <a:endParaRPr lang="en-US" dirty="0"/>
                    </a:p>
                  </a:txBody>
                  <a:tcPr marL="44873" marR="448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4873" marR="44873">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4873" marR="44873">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en-US" sz="1800" dirty="0">
                          <a:latin typeface="Calibri"/>
                          <a:ea typeface="Times New Roman"/>
                          <a:cs typeface="Calibri"/>
                        </a:rPr>
                        <a:t>&gt;20 lbs overweight</a:t>
                      </a:r>
                      <a:endParaRPr lang="en-US" sz="1800" dirty="0">
                        <a:latin typeface="Calibri"/>
                        <a:ea typeface="Times New Roman"/>
                        <a:cs typeface="Times New Roman"/>
                      </a:endParaRPr>
                    </a:p>
                  </a:txBody>
                  <a:tcPr marL="33655" marR="33655" marT="0" marB="0" anchor="b">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3" name="Content Placeholder 12">
            <a:extLst>
              <a:ext uri="{FF2B5EF4-FFF2-40B4-BE49-F238E27FC236}">
                <a16:creationId xmlns:a16="http://schemas.microsoft.com/office/drawing/2014/main" id="{D1F443D1-7C90-4DC1-A0F5-FEB197A720F5}"/>
              </a:ext>
            </a:extLst>
          </p:cNvPr>
          <p:cNvSpPr txBox="1">
            <a:spLocks/>
          </p:cNvSpPr>
          <p:nvPr/>
        </p:nvSpPr>
        <p:spPr>
          <a:xfrm>
            <a:off x="1636295" y="489785"/>
            <a:ext cx="8305800" cy="6858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NHANES 2001-2004</a:t>
            </a:r>
            <a:endParaRPr lang="en-US" dirty="0"/>
          </a:p>
        </p:txBody>
      </p:sp>
      <p:sp>
        <p:nvSpPr>
          <p:cNvPr id="4" name="Rectangle 3">
            <a:extLst>
              <a:ext uri="{FF2B5EF4-FFF2-40B4-BE49-F238E27FC236}">
                <a16:creationId xmlns:a16="http://schemas.microsoft.com/office/drawing/2014/main" id="{B76F863A-447D-4897-82B6-FAADF298B782}"/>
              </a:ext>
            </a:extLst>
          </p:cNvPr>
          <p:cNvSpPr/>
          <p:nvPr/>
        </p:nvSpPr>
        <p:spPr>
          <a:xfrm>
            <a:off x="1645820" y="2128085"/>
            <a:ext cx="1447800" cy="1228725"/>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DB298E3E-2E1F-4D10-92CE-11F40A94457A}"/>
              </a:ext>
            </a:extLst>
          </p:cNvPr>
          <p:cNvCxnSpPr/>
          <p:nvPr/>
        </p:nvCxnSpPr>
        <p:spPr>
          <a:xfrm>
            <a:off x="1645820" y="3661610"/>
            <a:ext cx="1905000" cy="0"/>
          </a:xfrm>
          <a:prstGeom prst="line">
            <a:avLst/>
          </a:prstGeom>
          <a:ln w="38100">
            <a:solidFill>
              <a:srgbClr val="FF0000">
                <a:alpha val="75000"/>
              </a:srgb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488D78-7D50-4A1D-909B-18C241FFBE8B}"/>
              </a:ext>
            </a:extLst>
          </p:cNvPr>
          <p:cNvCxnSpPr/>
          <p:nvPr/>
        </p:nvCxnSpPr>
        <p:spPr>
          <a:xfrm>
            <a:off x="1645820" y="4061660"/>
            <a:ext cx="1905000" cy="0"/>
          </a:xfrm>
          <a:prstGeom prst="line">
            <a:avLst/>
          </a:prstGeom>
          <a:ln w="38100">
            <a:solidFill>
              <a:srgbClr val="FF0000">
                <a:alpha val="75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06A3858-977E-479A-B774-743164E339A7}"/>
              </a:ext>
            </a:extLst>
          </p:cNvPr>
          <p:cNvCxnSpPr/>
          <p:nvPr/>
        </p:nvCxnSpPr>
        <p:spPr>
          <a:xfrm>
            <a:off x="1645820" y="4880810"/>
            <a:ext cx="1905000" cy="0"/>
          </a:xfrm>
          <a:prstGeom prst="line">
            <a:avLst/>
          </a:prstGeom>
          <a:ln w="38100">
            <a:solidFill>
              <a:srgbClr val="FF0000">
                <a:alpha val="75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2991DED-0EF8-49CA-B410-1A059A765882}"/>
              </a:ext>
            </a:extLst>
          </p:cNvPr>
          <p:cNvCxnSpPr/>
          <p:nvPr/>
        </p:nvCxnSpPr>
        <p:spPr>
          <a:xfrm>
            <a:off x="1645820" y="5261810"/>
            <a:ext cx="1905000" cy="0"/>
          </a:xfrm>
          <a:prstGeom prst="line">
            <a:avLst/>
          </a:prstGeom>
          <a:ln w="38100">
            <a:solidFill>
              <a:srgbClr val="FF0000">
                <a:alpha val="75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DCE0D94-6DE6-4373-8C30-965D92A3426F}"/>
              </a:ext>
            </a:extLst>
          </p:cNvPr>
          <p:cNvCxnSpPr/>
          <p:nvPr/>
        </p:nvCxnSpPr>
        <p:spPr>
          <a:xfrm>
            <a:off x="5522495" y="3661610"/>
            <a:ext cx="1905000" cy="0"/>
          </a:xfrm>
          <a:prstGeom prst="line">
            <a:avLst/>
          </a:prstGeom>
          <a:ln w="38100">
            <a:solidFill>
              <a:srgbClr val="FF0000">
                <a:alpha val="7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71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1F1470-E99E-4D5C-9823-67EA07D01902}"/>
              </a:ext>
            </a:extLst>
          </p:cNvPr>
          <p:cNvGraphicFramePr>
            <a:graphicFrameLocks noGrp="1"/>
          </p:cNvGraphicFramePr>
          <p:nvPr>
            <p:extLst>
              <p:ext uri="{D42A27DB-BD31-4B8C-83A1-F6EECF244321}">
                <p14:modId xmlns:p14="http://schemas.microsoft.com/office/powerpoint/2010/main" val="3410656358"/>
              </p:ext>
            </p:extLst>
          </p:nvPr>
        </p:nvGraphicFramePr>
        <p:xfrm>
          <a:off x="1642574" y="1664369"/>
          <a:ext cx="8906852" cy="3951731"/>
        </p:xfrm>
        <a:graphic>
          <a:graphicData uri="http://schemas.openxmlformats.org/drawingml/2006/table">
            <a:tbl>
              <a:tblPr firstRow="1" bandRow="1">
                <a:tableStyleId>{5C22544A-7EE6-4342-B048-85BDC9FD1C3A}</a:tableStyleId>
              </a:tblPr>
              <a:tblGrid>
                <a:gridCol w="957581">
                  <a:extLst>
                    <a:ext uri="{9D8B030D-6E8A-4147-A177-3AD203B41FA5}">
                      <a16:colId xmlns:a16="http://schemas.microsoft.com/office/drawing/2014/main" val="20000"/>
                    </a:ext>
                  </a:extLst>
                </a:gridCol>
                <a:gridCol w="1006685">
                  <a:extLst>
                    <a:ext uri="{9D8B030D-6E8A-4147-A177-3AD203B41FA5}">
                      <a16:colId xmlns:a16="http://schemas.microsoft.com/office/drawing/2014/main" val="20001"/>
                    </a:ext>
                  </a:extLst>
                </a:gridCol>
                <a:gridCol w="982134">
                  <a:extLst>
                    <a:ext uri="{9D8B030D-6E8A-4147-A177-3AD203B41FA5}">
                      <a16:colId xmlns:a16="http://schemas.microsoft.com/office/drawing/2014/main" val="20002"/>
                    </a:ext>
                  </a:extLst>
                </a:gridCol>
                <a:gridCol w="982134">
                  <a:extLst>
                    <a:ext uri="{9D8B030D-6E8A-4147-A177-3AD203B41FA5}">
                      <a16:colId xmlns:a16="http://schemas.microsoft.com/office/drawing/2014/main" val="20003"/>
                    </a:ext>
                  </a:extLst>
                </a:gridCol>
                <a:gridCol w="1049782">
                  <a:extLst>
                    <a:ext uri="{9D8B030D-6E8A-4147-A177-3AD203B41FA5}">
                      <a16:colId xmlns:a16="http://schemas.microsoft.com/office/drawing/2014/main" val="20004"/>
                    </a:ext>
                  </a:extLst>
                </a:gridCol>
                <a:gridCol w="982134">
                  <a:extLst>
                    <a:ext uri="{9D8B030D-6E8A-4147-A177-3AD203B41FA5}">
                      <a16:colId xmlns:a16="http://schemas.microsoft.com/office/drawing/2014/main" val="20005"/>
                    </a:ext>
                  </a:extLst>
                </a:gridCol>
                <a:gridCol w="982134">
                  <a:extLst>
                    <a:ext uri="{9D8B030D-6E8A-4147-A177-3AD203B41FA5}">
                      <a16:colId xmlns:a16="http://schemas.microsoft.com/office/drawing/2014/main" val="20006"/>
                    </a:ext>
                  </a:extLst>
                </a:gridCol>
                <a:gridCol w="982134">
                  <a:extLst>
                    <a:ext uri="{9D8B030D-6E8A-4147-A177-3AD203B41FA5}">
                      <a16:colId xmlns:a16="http://schemas.microsoft.com/office/drawing/2014/main" val="20007"/>
                    </a:ext>
                  </a:extLst>
                </a:gridCol>
                <a:gridCol w="982134">
                  <a:extLst>
                    <a:ext uri="{9D8B030D-6E8A-4147-A177-3AD203B41FA5}">
                      <a16:colId xmlns:a16="http://schemas.microsoft.com/office/drawing/2014/main" val="20008"/>
                    </a:ext>
                  </a:extLst>
                </a:gridCol>
              </a:tblGrid>
              <a:tr h="383623">
                <a:tc gridSpan="9">
                  <a:txBody>
                    <a:bodyPr/>
                    <a:lstStyle/>
                    <a:p>
                      <a:pPr marL="0" marR="0">
                        <a:lnSpc>
                          <a:spcPct val="115000"/>
                        </a:lnSpc>
                        <a:spcBef>
                          <a:spcPts val="0"/>
                        </a:spcBef>
                        <a:spcAft>
                          <a:spcPts val="0"/>
                        </a:spcAft>
                      </a:pPr>
                      <a:r>
                        <a:rPr lang="en-US" sz="1800" dirty="0">
                          <a:solidFill>
                            <a:schemeClr val="tx1"/>
                          </a:solidFill>
                          <a:latin typeface="Calibri"/>
                          <a:ea typeface="Times New Roman"/>
                          <a:cs typeface="Times New Roman"/>
                        </a:rPr>
                        <a:t>Proportion that would be referred based on AAPQ criteria: NHANES</a:t>
                      </a:r>
                      <a:r>
                        <a:rPr lang="en-US" sz="1800" baseline="0" dirty="0">
                          <a:solidFill>
                            <a:schemeClr val="tx1"/>
                          </a:solidFill>
                          <a:latin typeface="Calibri"/>
                          <a:ea typeface="Times New Roman"/>
                          <a:cs typeface="Times New Roman"/>
                        </a:rPr>
                        <a:t>  2001-2004</a:t>
                      </a:r>
                      <a:endParaRPr lang="en-US" sz="1800" dirty="0">
                        <a:solidFill>
                          <a:schemeClr val="tx1"/>
                        </a:solidFill>
                        <a:latin typeface="Calibri"/>
                        <a:ea typeface="Times New Roman"/>
                        <a:cs typeface="Times New Roman"/>
                      </a:endParaRPr>
                    </a:p>
                  </a:txBody>
                  <a:tcPr marL="54523" marR="5452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hMerge="1">
                  <a:txBody>
                    <a:bodyPr/>
                    <a:lstStyle/>
                    <a:p>
                      <a:pPr marL="0" marR="0" algn="ctr">
                        <a:lnSpc>
                          <a:spcPct val="115000"/>
                        </a:lnSpc>
                        <a:spcBef>
                          <a:spcPts val="0"/>
                        </a:spcBef>
                        <a:spcAft>
                          <a:spcPts val="0"/>
                        </a:spcAft>
                      </a:pPr>
                      <a:endParaRPr lang="en-US" sz="1800" dirty="0">
                        <a:solidFill>
                          <a:schemeClr val="bg1"/>
                        </a:solidFill>
                        <a:latin typeface="Calibri"/>
                        <a:ea typeface="Times New Roman"/>
                        <a:cs typeface="Times New Roman"/>
                      </a:endParaRPr>
                    </a:p>
                  </a:txBody>
                  <a:tcPr marL="54523" marR="54523" marT="0" marB="0" anchor="b">
                    <a:lnL w="12700" cap="flat" cmpd="sng" algn="ctr">
                      <a:no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3623">
                <a:tc>
                  <a:txBody>
                    <a:bodyPr/>
                    <a:lstStyle/>
                    <a:p>
                      <a:pPr marL="0" marR="0">
                        <a:lnSpc>
                          <a:spcPct val="115000"/>
                        </a:lnSpc>
                        <a:spcBef>
                          <a:spcPts val="0"/>
                        </a:spcBef>
                        <a:spcAft>
                          <a:spcPts val="0"/>
                        </a:spcAft>
                      </a:pPr>
                      <a:endParaRPr lang="en-US" sz="1800" dirty="0">
                        <a:solidFill>
                          <a:schemeClr val="tx1"/>
                        </a:solidFill>
                        <a:latin typeface="Calibri"/>
                        <a:ea typeface="Times New Roman"/>
                        <a:cs typeface="Times New Roman"/>
                      </a:endParaRPr>
                    </a:p>
                  </a:txBody>
                  <a:tcPr marL="54523" marR="54523"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gridSpan="7">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Age Categories (Years)</a:t>
                      </a:r>
                      <a:endParaRPr lang="en-US" sz="1800" dirty="0">
                        <a:solidFill>
                          <a:schemeClr val="tx1"/>
                        </a:solidFill>
                        <a:latin typeface="Calibri"/>
                        <a:ea typeface="Times New Roman"/>
                        <a:cs typeface="Times New Roman"/>
                      </a:endParaRPr>
                    </a:p>
                  </a:txBody>
                  <a:tcPr marL="54523" marR="54523" marT="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dirty="0"/>
                    </a:p>
                  </a:txBody>
                  <a:tcPr marL="54523" marR="54523" marT="0"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1"/>
                  </a:ext>
                </a:extLst>
              </a:tr>
              <a:tr h="454579">
                <a:tc>
                  <a:txBody>
                    <a:bodyPr/>
                    <a:lstStyle/>
                    <a:p>
                      <a:pPr marL="0" marR="0">
                        <a:lnSpc>
                          <a:spcPct val="115000"/>
                        </a:lnSpc>
                        <a:spcBef>
                          <a:spcPts val="0"/>
                        </a:spcBef>
                        <a:spcAft>
                          <a:spcPts val="0"/>
                        </a:spcAft>
                      </a:pPr>
                      <a:endParaRPr lang="en-US" sz="1800" dirty="0">
                        <a:solidFill>
                          <a:schemeClr val="tx1"/>
                        </a:solidFill>
                        <a:latin typeface="Calibri"/>
                        <a:ea typeface="Times New Roman"/>
                        <a:cs typeface="Times New Roman"/>
                      </a:endParaRPr>
                    </a:p>
                  </a:txBody>
                  <a:tcPr marL="54523" marR="54523" marT="0" marB="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40-44</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45-49</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50-54</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55-59</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60-64</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65-69</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70+</a:t>
                      </a:r>
                      <a:endParaRPr lang="en-US" sz="1800" dirty="0">
                        <a:solidFill>
                          <a:schemeClr val="tx1"/>
                        </a:solidFill>
                        <a:latin typeface="Calibri"/>
                        <a:ea typeface="Times New Roman"/>
                        <a:cs typeface="Times New Roman"/>
                      </a:endParaRPr>
                    </a:p>
                  </a:txBody>
                  <a:tcPr marL="54523" marR="54523" marT="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b="1" dirty="0">
                          <a:solidFill>
                            <a:schemeClr val="tx1"/>
                          </a:solidFill>
                          <a:latin typeface="Calibri"/>
                          <a:ea typeface="Times New Roman"/>
                          <a:cs typeface="Calibri"/>
                        </a:rPr>
                        <a:t>Overall</a:t>
                      </a:r>
                      <a:endParaRPr lang="en-US" sz="1800" dirty="0">
                        <a:solidFill>
                          <a:schemeClr val="tx1"/>
                        </a:solidFill>
                        <a:latin typeface="Calibri"/>
                        <a:ea typeface="Times New Roman"/>
                        <a:cs typeface="Times New Roman"/>
                      </a:endParaRPr>
                    </a:p>
                  </a:txBody>
                  <a:tcPr marL="54523" marR="54523" marT="0"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2"/>
                  </a:ext>
                </a:extLst>
              </a:tr>
              <a:tr h="159300">
                <a:tc>
                  <a:txBody>
                    <a:bodyPr/>
                    <a:lstStyle/>
                    <a:p>
                      <a:pPr marL="0" marR="0">
                        <a:lnSpc>
                          <a:spcPct val="115000"/>
                        </a:lnSpc>
                        <a:spcBef>
                          <a:spcPts val="0"/>
                        </a:spcBef>
                        <a:spcAft>
                          <a:spcPts val="0"/>
                        </a:spcAft>
                      </a:pPr>
                      <a:endParaRPr lang="en-US" sz="1800" dirty="0">
                        <a:solidFill>
                          <a:schemeClr val="tx1"/>
                        </a:solidFill>
                        <a:latin typeface="Calibri"/>
                        <a:ea typeface="Times New Roman"/>
                        <a:cs typeface="Times New Roman"/>
                      </a:endParaRPr>
                    </a:p>
                  </a:txBody>
                  <a:tcPr marL="54523" marR="54523" marT="0" marB="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(n=447)</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(n=393)</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(n=370)</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(n=268)</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(n=420)</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(n=348)</a:t>
                      </a:r>
                      <a:endParaRPr lang="en-US" sz="1800" dirty="0">
                        <a:solidFill>
                          <a:schemeClr val="tx1"/>
                        </a:solidFill>
                        <a:latin typeface="Calibri"/>
                        <a:ea typeface="Times New Roman"/>
                        <a:cs typeface="Times New Roman"/>
                      </a:endParaRPr>
                    </a:p>
                  </a:txBody>
                  <a:tcPr marL="54523" marR="54523" marT="0"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(n=1138)</a:t>
                      </a:r>
                      <a:endParaRPr lang="en-US" sz="1800" dirty="0">
                        <a:solidFill>
                          <a:schemeClr val="tx1"/>
                        </a:solidFill>
                        <a:latin typeface="Calibri"/>
                        <a:ea typeface="Times New Roman"/>
                        <a:cs typeface="Times New Roman"/>
                      </a:endParaRPr>
                    </a:p>
                  </a:txBody>
                  <a:tcPr marL="54523" marR="54523" marT="0" marB="0" anchor="b">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(n=3385)</a:t>
                      </a:r>
                      <a:endParaRPr lang="en-US" sz="1800" dirty="0">
                        <a:solidFill>
                          <a:schemeClr val="tx1"/>
                        </a:solidFill>
                        <a:latin typeface="Calibri"/>
                        <a:ea typeface="Times New Roman"/>
                        <a:cs typeface="Times New Roman"/>
                      </a:endParaRPr>
                    </a:p>
                  </a:txBody>
                  <a:tcPr marL="54523" marR="54523" marT="0" marB="0" anchor="b">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3"/>
                  </a:ext>
                </a:extLst>
              </a:tr>
              <a:tr h="1014630">
                <a:tc>
                  <a:txBody>
                    <a:bodyPr/>
                    <a:lstStyle/>
                    <a:p>
                      <a:pPr marL="0" marR="0">
                        <a:lnSpc>
                          <a:spcPct val="115000"/>
                        </a:lnSpc>
                        <a:spcBef>
                          <a:spcPts val="0"/>
                        </a:spcBef>
                        <a:spcAft>
                          <a:spcPts val="0"/>
                        </a:spcAft>
                      </a:pPr>
                      <a:r>
                        <a:rPr lang="en-US" sz="1800" b="1" dirty="0">
                          <a:solidFill>
                            <a:schemeClr val="tx1"/>
                          </a:solidFill>
                          <a:latin typeface="Calibri"/>
                          <a:ea typeface="Times New Roman"/>
                          <a:cs typeface="Calibri"/>
                        </a:rPr>
                        <a:t>Women</a:t>
                      </a:r>
                      <a:endParaRPr lang="en-US" sz="1800" dirty="0">
                        <a:solidFill>
                          <a:schemeClr val="tx1"/>
                        </a:solidFill>
                        <a:latin typeface="Calibri"/>
                        <a:ea typeface="Times New Roman"/>
                        <a:cs typeface="Times New Roman"/>
                      </a:endParaRP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87.0</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94.4</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96.0</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98.2</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98.1</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98.4</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99.7</a:t>
                      </a:r>
                    </a:p>
                  </a:txBody>
                  <a:tcPr marL="54523" marR="54523"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Calibri"/>
                        </a:rPr>
                        <a:t>95.5</a:t>
                      </a:r>
                      <a:endParaRPr lang="en-US" sz="2000" dirty="0">
                        <a:solidFill>
                          <a:schemeClr val="tx1"/>
                        </a:solidFill>
                        <a:latin typeface="Calibri"/>
                        <a:ea typeface="Times New Roman"/>
                        <a:cs typeface="Times New Roman"/>
                      </a:endParaRPr>
                    </a:p>
                  </a:txBody>
                  <a:tcPr marL="54523" marR="54523"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4"/>
                  </a:ext>
                </a:extLst>
              </a:tr>
              <a:tr h="428894">
                <a:tc>
                  <a:txBody>
                    <a:bodyPr/>
                    <a:lstStyle/>
                    <a:p>
                      <a:pPr marL="0" marR="0">
                        <a:lnSpc>
                          <a:spcPct val="115000"/>
                        </a:lnSpc>
                        <a:spcBef>
                          <a:spcPts val="0"/>
                        </a:spcBef>
                        <a:spcAft>
                          <a:spcPts val="0"/>
                        </a:spcAft>
                      </a:pPr>
                      <a:endParaRPr lang="en-US" sz="1800" dirty="0">
                        <a:solidFill>
                          <a:schemeClr val="tx1"/>
                        </a:solidFill>
                        <a:latin typeface="Calibri"/>
                        <a:ea typeface="Times New Roman"/>
                        <a:cs typeface="Times New Roman"/>
                      </a:endParaRP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447)</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406)</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386)</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261)</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384)</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341)</a:t>
                      </a:r>
                    </a:p>
                  </a:txBody>
                  <a:tcPr marL="54523" marR="54523" marT="0"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a:t>
                      </a:r>
                      <a:r>
                        <a:rPr lang="en-US" sz="1800" dirty="0">
                          <a:solidFill>
                            <a:schemeClr val="tx1"/>
                          </a:solidFill>
                          <a:latin typeface="Calibri"/>
                          <a:ea typeface="Times New Roman"/>
                          <a:cs typeface="Times New Roman"/>
                        </a:rPr>
                        <a:t>1051)</a:t>
                      </a:r>
                    </a:p>
                  </a:txBody>
                  <a:tcPr marL="54523" marR="54523" marT="0" marB="0" anchor="b">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algn="ctr">
                        <a:lnSpc>
                          <a:spcPct val="115000"/>
                        </a:lnSpc>
                        <a:spcBef>
                          <a:spcPts val="0"/>
                        </a:spcBef>
                        <a:spcAft>
                          <a:spcPts val="0"/>
                        </a:spcAft>
                      </a:pPr>
                      <a:r>
                        <a:rPr lang="en-US" sz="1800" dirty="0">
                          <a:solidFill>
                            <a:schemeClr val="tx1"/>
                          </a:solidFill>
                          <a:latin typeface="Calibri"/>
                          <a:ea typeface="Times New Roman"/>
                          <a:cs typeface="Calibri"/>
                        </a:rPr>
                        <a:t>(n=3276)</a:t>
                      </a:r>
                      <a:endParaRPr lang="en-US" sz="1800" dirty="0">
                        <a:solidFill>
                          <a:schemeClr val="tx1"/>
                        </a:solidFill>
                        <a:latin typeface="Calibri"/>
                        <a:ea typeface="Times New Roman"/>
                        <a:cs typeface="Times New Roman"/>
                      </a:endParaRPr>
                    </a:p>
                  </a:txBody>
                  <a:tcPr marL="54523" marR="54523" marT="0" marB="0" anchor="b">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extLst>
                  <a:ext uri="{0D108BD9-81ED-4DB2-BD59-A6C34878D82A}">
                    <a16:rowId xmlns:a16="http://schemas.microsoft.com/office/drawing/2014/main" val="10005"/>
                  </a:ext>
                </a:extLst>
              </a:tr>
              <a:tr h="989456">
                <a:tc>
                  <a:txBody>
                    <a:bodyPr/>
                    <a:lstStyle/>
                    <a:p>
                      <a:pPr marL="0" marR="0">
                        <a:lnSpc>
                          <a:spcPct val="115000"/>
                        </a:lnSpc>
                        <a:spcBef>
                          <a:spcPts val="0"/>
                        </a:spcBef>
                        <a:spcAft>
                          <a:spcPts val="0"/>
                        </a:spcAft>
                      </a:pPr>
                      <a:r>
                        <a:rPr lang="en-US" sz="1800" b="1" dirty="0">
                          <a:solidFill>
                            <a:schemeClr val="tx1"/>
                          </a:solidFill>
                          <a:latin typeface="Calibri"/>
                          <a:ea typeface="Times New Roman"/>
                          <a:cs typeface="Calibri"/>
                        </a:rPr>
                        <a:t>Men</a:t>
                      </a:r>
                      <a:endParaRPr lang="en-US" sz="1800" dirty="0">
                        <a:solidFill>
                          <a:schemeClr val="tx1"/>
                        </a:solidFill>
                        <a:latin typeface="Calibri"/>
                        <a:ea typeface="Times New Roman"/>
                        <a:cs typeface="Times New Roman"/>
                      </a:endParaRP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83.0</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93.4</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95.9</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94.7</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99.5</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96.2</a:t>
                      </a:r>
                    </a:p>
                  </a:txBody>
                  <a:tcPr marL="54523" marR="54523"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Times New Roman"/>
                        </a:rPr>
                        <a:t>98.4</a:t>
                      </a:r>
                    </a:p>
                  </a:txBody>
                  <a:tcPr marL="54523" marR="54523" marT="0"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gn="ctr">
                        <a:lnSpc>
                          <a:spcPct val="115000"/>
                        </a:lnSpc>
                        <a:spcBef>
                          <a:spcPts val="0"/>
                        </a:spcBef>
                        <a:spcAft>
                          <a:spcPts val="0"/>
                        </a:spcAft>
                      </a:pPr>
                      <a:r>
                        <a:rPr lang="en-US" sz="2000" dirty="0">
                          <a:solidFill>
                            <a:schemeClr val="tx1"/>
                          </a:solidFill>
                          <a:latin typeface="Calibri"/>
                          <a:ea typeface="Times New Roman"/>
                          <a:cs typeface="Calibri"/>
                        </a:rPr>
                        <a:t>93.5</a:t>
                      </a:r>
                      <a:endParaRPr lang="en-US" sz="2000" dirty="0">
                        <a:solidFill>
                          <a:schemeClr val="tx1"/>
                        </a:solidFill>
                        <a:latin typeface="Calibri"/>
                        <a:ea typeface="Times New Roman"/>
                        <a:cs typeface="Times New Roman"/>
                      </a:endParaRPr>
                    </a:p>
                  </a:txBody>
                  <a:tcPr marL="54523" marR="54523" marT="0"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6"/>
                  </a:ext>
                </a:extLst>
              </a:tr>
            </a:tbl>
          </a:graphicData>
        </a:graphic>
      </p:graphicFrame>
      <p:sp>
        <p:nvSpPr>
          <p:cNvPr id="3" name="Oval 2">
            <a:extLst>
              <a:ext uri="{FF2B5EF4-FFF2-40B4-BE49-F238E27FC236}">
                <a16:creationId xmlns:a16="http://schemas.microsoft.com/office/drawing/2014/main" id="{7003B8EA-70F5-47C3-988C-17CC5C560165}"/>
              </a:ext>
            </a:extLst>
          </p:cNvPr>
          <p:cNvSpPr/>
          <p:nvPr/>
        </p:nvSpPr>
        <p:spPr>
          <a:xfrm>
            <a:off x="9504947" y="3429000"/>
            <a:ext cx="1044480" cy="18889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789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A1716E-4D9E-475A-87DB-98458D66C667}"/>
              </a:ext>
            </a:extLst>
          </p:cNvPr>
          <p:cNvPicPr>
            <a:picLocks noChangeAspect="1"/>
          </p:cNvPicPr>
          <p:nvPr/>
        </p:nvPicPr>
        <p:blipFill>
          <a:blip r:embed="rId2"/>
          <a:stretch>
            <a:fillRect/>
          </a:stretch>
        </p:blipFill>
        <p:spPr>
          <a:xfrm>
            <a:off x="638676" y="1519237"/>
            <a:ext cx="2781300" cy="3819525"/>
          </a:xfrm>
          <a:prstGeom prst="rect">
            <a:avLst/>
          </a:prstGeom>
        </p:spPr>
      </p:pic>
      <p:pic>
        <p:nvPicPr>
          <p:cNvPr id="5" name="Picture 4">
            <a:extLst>
              <a:ext uri="{FF2B5EF4-FFF2-40B4-BE49-F238E27FC236}">
                <a16:creationId xmlns:a16="http://schemas.microsoft.com/office/drawing/2014/main" id="{31AC6F8B-BA77-4B15-B74D-805D14DDE61A}"/>
              </a:ext>
            </a:extLst>
          </p:cNvPr>
          <p:cNvPicPr>
            <a:picLocks noChangeAspect="1"/>
          </p:cNvPicPr>
          <p:nvPr/>
        </p:nvPicPr>
        <p:blipFill>
          <a:blip r:embed="rId3"/>
          <a:stretch>
            <a:fillRect/>
          </a:stretch>
        </p:blipFill>
        <p:spPr>
          <a:xfrm>
            <a:off x="3619500" y="618874"/>
            <a:ext cx="8572500" cy="6029325"/>
          </a:xfrm>
          <a:prstGeom prst="rect">
            <a:avLst/>
          </a:prstGeom>
        </p:spPr>
      </p:pic>
    </p:spTree>
    <p:extLst>
      <p:ext uri="{BB962C8B-B14F-4D97-AF65-F5344CB8AC3E}">
        <p14:creationId xmlns:p14="http://schemas.microsoft.com/office/powerpoint/2010/main" val="1321728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6B074-5377-4953-AD88-06AC80525FB0}"/>
              </a:ext>
            </a:extLst>
          </p:cNvPr>
          <p:cNvPicPr>
            <a:picLocks noChangeAspect="1"/>
          </p:cNvPicPr>
          <p:nvPr/>
        </p:nvPicPr>
        <p:blipFill>
          <a:blip r:embed="rId2"/>
          <a:stretch>
            <a:fillRect/>
          </a:stretch>
        </p:blipFill>
        <p:spPr>
          <a:xfrm>
            <a:off x="1804987" y="590550"/>
            <a:ext cx="8582025" cy="5676900"/>
          </a:xfrm>
          <a:prstGeom prst="rect">
            <a:avLst/>
          </a:prstGeom>
        </p:spPr>
      </p:pic>
    </p:spTree>
    <p:extLst>
      <p:ext uri="{BB962C8B-B14F-4D97-AF65-F5344CB8AC3E}">
        <p14:creationId xmlns:p14="http://schemas.microsoft.com/office/powerpoint/2010/main" val="26435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03BE-05F8-47BE-A4F6-8D309EA7CA14}"/>
              </a:ext>
            </a:extLst>
          </p:cNvPr>
          <p:cNvSpPr>
            <a:spLocks noGrp="1"/>
          </p:cNvSpPr>
          <p:nvPr>
            <p:ph type="title"/>
          </p:nvPr>
        </p:nvSpPr>
        <p:spPr/>
        <p:txBody>
          <a:bodyPr/>
          <a:lstStyle/>
          <a:p>
            <a:r>
              <a:rPr lang="en-US" b="1" dirty="0">
                <a:solidFill>
                  <a:schemeClr val="accent1"/>
                </a:solidFill>
              </a:rPr>
              <a:t>Research ideas</a:t>
            </a:r>
          </a:p>
        </p:txBody>
      </p:sp>
      <p:sp>
        <p:nvSpPr>
          <p:cNvPr id="3" name="Content Placeholder 2">
            <a:extLst>
              <a:ext uri="{FF2B5EF4-FFF2-40B4-BE49-F238E27FC236}">
                <a16:creationId xmlns:a16="http://schemas.microsoft.com/office/drawing/2014/main" id="{FC061405-69BF-434D-8999-F39FBF40AB45}"/>
              </a:ext>
            </a:extLst>
          </p:cNvPr>
          <p:cNvSpPr>
            <a:spLocks noGrp="1"/>
          </p:cNvSpPr>
          <p:nvPr>
            <p:ph idx="1"/>
          </p:nvPr>
        </p:nvSpPr>
        <p:spPr>
          <a:xfrm>
            <a:off x="596153" y="2141537"/>
            <a:ext cx="10796337" cy="4351338"/>
          </a:xfrm>
        </p:spPr>
        <p:txBody>
          <a:bodyPr/>
          <a:lstStyle/>
          <a:p>
            <a:pPr marL="0" indent="0">
              <a:buNone/>
            </a:pPr>
            <a:r>
              <a:rPr lang="en-US" dirty="0"/>
              <a:t>Brain Health</a:t>
            </a:r>
          </a:p>
          <a:p>
            <a:pPr lvl="1"/>
            <a:r>
              <a:rPr lang="en-US" dirty="0"/>
              <a:t>“Conduct appropriate analyses to examine effect modification by demographic factors. Such analytical approaches require studies that include large samples and substantial variation in sample characteristics (i.e., race/ethnicity, socioeconomic status).” pg. F3-48</a:t>
            </a:r>
          </a:p>
          <a:p>
            <a:pPr lvl="1"/>
            <a:endParaRPr lang="en-US" dirty="0"/>
          </a:p>
          <a:p>
            <a:pPr lvl="1"/>
            <a:r>
              <a:rPr lang="en-US" dirty="0"/>
              <a:t>“Conduct randomized controlled trials and prospective observational research on the impact of muscle-strengthening exercises (often referred to in the literature as resistance training) and other forms of physical activity (e.g., yoga, tai chi), and other modes of activity on brain health outcomes.” pg. F3-49</a:t>
            </a:r>
          </a:p>
        </p:txBody>
      </p:sp>
      <p:pic>
        <p:nvPicPr>
          <p:cNvPr id="5" name="Picture 4">
            <a:extLst>
              <a:ext uri="{FF2B5EF4-FFF2-40B4-BE49-F238E27FC236}">
                <a16:creationId xmlns:a16="http://schemas.microsoft.com/office/drawing/2014/main" id="{4325E14E-2E8A-430B-B141-417460048C33}"/>
              </a:ext>
            </a:extLst>
          </p:cNvPr>
          <p:cNvPicPr>
            <a:picLocks noChangeAspect="1"/>
          </p:cNvPicPr>
          <p:nvPr/>
        </p:nvPicPr>
        <p:blipFill>
          <a:blip r:embed="rId2"/>
          <a:stretch>
            <a:fillRect/>
          </a:stretch>
        </p:blipFill>
        <p:spPr>
          <a:xfrm>
            <a:off x="4225770" y="94457"/>
            <a:ext cx="2365529" cy="2271712"/>
          </a:xfrm>
          <a:prstGeom prst="rect">
            <a:avLst/>
          </a:prstGeom>
        </p:spPr>
      </p:pic>
      <p:pic>
        <p:nvPicPr>
          <p:cNvPr id="7" name="Picture 6">
            <a:extLst>
              <a:ext uri="{FF2B5EF4-FFF2-40B4-BE49-F238E27FC236}">
                <a16:creationId xmlns:a16="http://schemas.microsoft.com/office/drawing/2014/main" id="{D85CA2B8-8B81-4884-97D2-91990386731D}"/>
              </a:ext>
            </a:extLst>
          </p:cNvPr>
          <p:cNvPicPr>
            <a:picLocks noChangeAspect="1"/>
          </p:cNvPicPr>
          <p:nvPr/>
        </p:nvPicPr>
        <p:blipFill>
          <a:blip r:embed="rId3"/>
          <a:stretch>
            <a:fillRect/>
          </a:stretch>
        </p:blipFill>
        <p:spPr>
          <a:xfrm>
            <a:off x="6591299" y="180879"/>
            <a:ext cx="4357687" cy="2185290"/>
          </a:xfrm>
          <a:prstGeom prst="rect">
            <a:avLst/>
          </a:prstGeom>
        </p:spPr>
      </p:pic>
    </p:spTree>
    <p:extLst>
      <p:ext uri="{BB962C8B-B14F-4D97-AF65-F5344CB8AC3E}">
        <p14:creationId xmlns:p14="http://schemas.microsoft.com/office/powerpoint/2010/main" val="2567206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E3E13-F74A-4FDF-91E8-1710EC15DACF}"/>
              </a:ext>
            </a:extLst>
          </p:cNvPr>
          <p:cNvSpPr>
            <a:spLocks noGrp="1"/>
          </p:cNvSpPr>
          <p:nvPr>
            <p:ph type="title"/>
          </p:nvPr>
        </p:nvSpPr>
        <p:spPr/>
        <p:txBody>
          <a:bodyPr/>
          <a:lstStyle/>
          <a:p>
            <a:r>
              <a:rPr lang="en-US" b="1" dirty="0">
                <a:solidFill>
                  <a:schemeClr val="accent6"/>
                </a:solidFill>
              </a:rPr>
              <a:t>“Modernized” Physical Activity Measures</a:t>
            </a:r>
          </a:p>
        </p:txBody>
      </p:sp>
      <p:sp>
        <p:nvSpPr>
          <p:cNvPr id="3" name="Text Placeholder 2">
            <a:extLst>
              <a:ext uri="{FF2B5EF4-FFF2-40B4-BE49-F238E27FC236}">
                <a16:creationId xmlns:a16="http://schemas.microsoft.com/office/drawing/2014/main" id="{EE82F194-D361-443D-B966-E4A3EF2D8F0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867621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4C59B6-896F-4B44-B6A7-BB3121D5E6C1}"/>
              </a:ext>
            </a:extLst>
          </p:cNvPr>
          <p:cNvPicPr>
            <a:picLocks noChangeAspect="1"/>
          </p:cNvPicPr>
          <p:nvPr/>
        </p:nvPicPr>
        <p:blipFill rotWithShape="1">
          <a:blip r:embed="rId3"/>
          <a:srcRect l="10811" t="26667" r="10811"/>
          <a:stretch/>
        </p:blipFill>
        <p:spPr>
          <a:xfrm>
            <a:off x="-1" y="0"/>
            <a:ext cx="12192001" cy="6858000"/>
          </a:xfrm>
          <a:prstGeom prst="rect">
            <a:avLst/>
          </a:prstGeom>
        </p:spPr>
      </p:pic>
      <p:sp>
        <p:nvSpPr>
          <p:cNvPr id="6" name="Rectangle 5">
            <a:extLst>
              <a:ext uri="{FF2B5EF4-FFF2-40B4-BE49-F238E27FC236}">
                <a16:creationId xmlns:a16="http://schemas.microsoft.com/office/drawing/2014/main" id="{8F2C0E50-2331-4BA9-B883-EF02C70C705C}"/>
              </a:ext>
            </a:extLst>
          </p:cNvPr>
          <p:cNvSpPr/>
          <p:nvPr/>
        </p:nvSpPr>
        <p:spPr>
          <a:xfrm>
            <a:off x="5528930" y="3030279"/>
            <a:ext cx="414670" cy="127591"/>
          </a:xfrm>
          <a:prstGeom prst="rect">
            <a:avLst/>
          </a:prstGeom>
          <a:solidFill>
            <a:srgbClr val="F2EF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084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5CA841-1729-4DBD-9FE7-AF0C366856ED}"/>
              </a:ext>
            </a:extLst>
          </p:cNvPr>
          <p:cNvPicPr>
            <a:picLocks noChangeAspect="1"/>
          </p:cNvPicPr>
          <p:nvPr/>
        </p:nvPicPr>
        <p:blipFill rotWithShape="1">
          <a:blip r:embed="rId3"/>
          <a:srcRect l="10729" t="26512" r="10729"/>
          <a:stretch/>
        </p:blipFill>
        <p:spPr>
          <a:xfrm>
            <a:off x="-1" y="1"/>
            <a:ext cx="12192001" cy="6857999"/>
          </a:xfrm>
          <a:prstGeom prst="rect">
            <a:avLst/>
          </a:prstGeom>
        </p:spPr>
      </p:pic>
      <p:sp>
        <p:nvSpPr>
          <p:cNvPr id="6" name="Rectangle 5">
            <a:extLst>
              <a:ext uri="{FF2B5EF4-FFF2-40B4-BE49-F238E27FC236}">
                <a16:creationId xmlns:a16="http://schemas.microsoft.com/office/drawing/2014/main" id="{AF67C872-BCC8-49E1-86BD-22EC98353FEC}"/>
              </a:ext>
            </a:extLst>
          </p:cNvPr>
          <p:cNvSpPr/>
          <p:nvPr/>
        </p:nvSpPr>
        <p:spPr>
          <a:xfrm>
            <a:off x="5528930" y="3030279"/>
            <a:ext cx="414670" cy="127591"/>
          </a:xfrm>
          <a:prstGeom prst="rect">
            <a:avLst/>
          </a:prstGeom>
          <a:solidFill>
            <a:srgbClr val="94C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147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9">
            <a:extLst>
              <a:ext uri="{FF2B5EF4-FFF2-40B4-BE49-F238E27FC236}">
                <a16:creationId xmlns:a16="http://schemas.microsoft.com/office/drawing/2014/main" id="{92D1B821-F2B8-4CEF-AD8C-AF84CFC78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925" y="1856055"/>
            <a:ext cx="6629400" cy="446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76B7D29-5819-40F9-A5A0-896CC0C040EF}"/>
              </a:ext>
            </a:extLst>
          </p:cNvPr>
          <p:cNvSpPr>
            <a:spLocks noGrp="1"/>
          </p:cNvSpPr>
          <p:nvPr>
            <p:ph type="title"/>
          </p:nvPr>
        </p:nvSpPr>
        <p:spPr/>
        <p:txBody>
          <a:bodyPr/>
          <a:lstStyle/>
          <a:p>
            <a:r>
              <a:rPr lang="en-US" dirty="0"/>
              <a:t>The Vision</a:t>
            </a:r>
          </a:p>
        </p:txBody>
      </p:sp>
      <p:sp>
        <p:nvSpPr>
          <p:cNvPr id="4" name="Rectangle 3">
            <a:extLst>
              <a:ext uri="{FF2B5EF4-FFF2-40B4-BE49-F238E27FC236}">
                <a16:creationId xmlns:a16="http://schemas.microsoft.com/office/drawing/2014/main" id="{2B60D419-DD99-465C-A1E6-9337FC473138}"/>
              </a:ext>
            </a:extLst>
          </p:cNvPr>
          <p:cNvSpPr/>
          <p:nvPr/>
        </p:nvSpPr>
        <p:spPr>
          <a:xfrm>
            <a:off x="4210050" y="2762250"/>
            <a:ext cx="3076575"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0095B04-3034-4B76-B9A9-6FA6703E1A5C}"/>
              </a:ext>
            </a:extLst>
          </p:cNvPr>
          <p:cNvSpPr/>
          <p:nvPr/>
        </p:nvSpPr>
        <p:spPr>
          <a:xfrm>
            <a:off x="4057650" y="4543706"/>
            <a:ext cx="3076575"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95F45D-CA9B-4B66-9608-71E922D88013}"/>
              </a:ext>
            </a:extLst>
          </p:cNvPr>
          <p:cNvSpPr/>
          <p:nvPr/>
        </p:nvSpPr>
        <p:spPr>
          <a:xfrm>
            <a:off x="4057650" y="6058462"/>
            <a:ext cx="3076575" cy="266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55AB6D8-AF40-4656-8923-5610C9925072}"/>
              </a:ext>
            </a:extLst>
          </p:cNvPr>
          <p:cNvSpPr txBox="1"/>
          <p:nvPr/>
        </p:nvSpPr>
        <p:spPr>
          <a:xfrm>
            <a:off x="590550" y="5124450"/>
            <a:ext cx="3857625" cy="830997"/>
          </a:xfrm>
          <a:prstGeom prst="rect">
            <a:avLst/>
          </a:prstGeom>
          <a:noFill/>
        </p:spPr>
        <p:txBody>
          <a:bodyPr wrap="square" rtlCol="0">
            <a:spAutoFit/>
          </a:bodyPr>
          <a:lstStyle/>
          <a:p>
            <a:r>
              <a:rPr lang="en-US" sz="4800" b="1" dirty="0">
                <a:solidFill>
                  <a:schemeClr val="accent4"/>
                </a:solidFill>
              </a:rPr>
              <a:t>Policies</a:t>
            </a:r>
          </a:p>
        </p:txBody>
      </p:sp>
      <p:sp>
        <p:nvSpPr>
          <p:cNvPr id="9" name="TextBox 8">
            <a:extLst>
              <a:ext uri="{FF2B5EF4-FFF2-40B4-BE49-F238E27FC236}">
                <a16:creationId xmlns:a16="http://schemas.microsoft.com/office/drawing/2014/main" id="{51AAF4DD-9AE0-4138-AAB0-6F38A3AC6139}"/>
              </a:ext>
            </a:extLst>
          </p:cNvPr>
          <p:cNvSpPr txBox="1"/>
          <p:nvPr/>
        </p:nvSpPr>
        <p:spPr>
          <a:xfrm>
            <a:off x="590548" y="3661201"/>
            <a:ext cx="3857625" cy="830997"/>
          </a:xfrm>
          <a:prstGeom prst="rect">
            <a:avLst/>
          </a:prstGeom>
          <a:noFill/>
        </p:spPr>
        <p:txBody>
          <a:bodyPr wrap="square" rtlCol="0">
            <a:spAutoFit/>
          </a:bodyPr>
          <a:lstStyle/>
          <a:p>
            <a:r>
              <a:rPr lang="en-US" sz="4800" b="1" dirty="0">
                <a:solidFill>
                  <a:schemeClr val="accent6"/>
                </a:solidFill>
              </a:rPr>
              <a:t>Environments</a:t>
            </a:r>
          </a:p>
        </p:txBody>
      </p:sp>
      <p:sp>
        <p:nvSpPr>
          <p:cNvPr id="10" name="TextBox 9">
            <a:extLst>
              <a:ext uri="{FF2B5EF4-FFF2-40B4-BE49-F238E27FC236}">
                <a16:creationId xmlns:a16="http://schemas.microsoft.com/office/drawing/2014/main" id="{F4A75352-9D9E-48D9-9328-6CF63C236B4F}"/>
              </a:ext>
            </a:extLst>
          </p:cNvPr>
          <p:cNvSpPr txBox="1"/>
          <p:nvPr/>
        </p:nvSpPr>
        <p:spPr>
          <a:xfrm>
            <a:off x="590549" y="1977036"/>
            <a:ext cx="3857625" cy="830997"/>
          </a:xfrm>
          <a:prstGeom prst="rect">
            <a:avLst/>
          </a:prstGeom>
          <a:noFill/>
        </p:spPr>
        <p:txBody>
          <a:bodyPr wrap="square" rtlCol="0">
            <a:spAutoFit/>
          </a:bodyPr>
          <a:lstStyle/>
          <a:p>
            <a:r>
              <a:rPr lang="en-US" sz="4800" b="1" dirty="0">
                <a:solidFill>
                  <a:schemeClr val="accent1"/>
                </a:solidFill>
              </a:rPr>
              <a:t>Behaviors</a:t>
            </a:r>
          </a:p>
        </p:txBody>
      </p:sp>
      <p:sp>
        <p:nvSpPr>
          <p:cNvPr id="3" name="Rectangle 2">
            <a:extLst>
              <a:ext uri="{FF2B5EF4-FFF2-40B4-BE49-F238E27FC236}">
                <a16:creationId xmlns:a16="http://schemas.microsoft.com/office/drawing/2014/main" id="{BC935B6C-3F64-4073-83CD-C7FDAD341F57}"/>
              </a:ext>
            </a:extLst>
          </p:cNvPr>
          <p:cNvSpPr/>
          <p:nvPr/>
        </p:nvSpPr>
        <p:spPr>
          <a:xfrm>
            <a:off x="6202837" y="1498862"/>
            <a:ext cx="4798243" cy="5137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75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47C54B-A842-4712-8847-9CB21A3D6D52}"/>
              </a:ext>
            </a:extLst>
          </p:cNvPr>
          <p:cNvPicPr>
            <a:picLocks noChangeAspect="1"/>
          </p:cNvPicPr>
          <p:nvPr/>
        </p:nvPicPr>
        <p:blipFill>
          <a:blip r:embed="rId2"/>
          <a:stretch>
            <a:fillRect/>
          </a:stretch>
        </p:blipFill>
        <p:spPr>
          <a:xfrm rot="5400000">
            <a:off x="3816455" y="-2608108"/>
            <a:ext cx="4482990" cy="12045897"/>
          </a:xfrm>
          <a:prstGeom prst="rect">
            <a:avLst/>
          </a:prstGeom>
        </p:spPr>
      </p:pic>
      <p:sp>
        <p:nvSpPr>
          <p:cNvPr id="6" name="Rectangle 5">
            <a:extLst>
              <a:ext uri="{FF2B5EF4-FFF2-40B4-BE49-F238E27FC236}">
                <a16:creationId xmlns:a16="http://schemas.microsoft.com/office/drawing/2014/main" id="{FD6905C1-6ADE-4EB7-B1AC-A40D2529E617}"/>
              </a:ext>
            </a:extLst>
          </p:cNvPr>
          <p:cNvSpPr/>
          <p:nvPr/>
        </p:nvSpPr>
        <p:spPr>
          <a:xfrm>
            <a:off x="5057522" y="1796432"/>
            <a:ext cx="2023009" cy="226577"/>
          </a:xfrm>
          <a:prstGeom prst="rect">
            <a:avLst/>
          </a:prstGeom>
          <a:solidFill>
            <a:srgbClr val="FFFF00">
              <a:alpha val="2509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3976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tial Circle 3">
            <a:extLst>
              <a:ext uri="{FF2B5EF4-FFF2-40B4-BE49-F238E27FC236}">
                <a16:creationId xmlns:a16="http://schemas.microsoft.com/office/drawing/2014/main" id="{6C8647BB-F021-4C2E-8014-FEFBEEE4F290}"/>
              </a:ext>
            </a:extLst>
          </p:cNvPr>
          <p:cNvSpPr>
            <a:spLocks/>
          </p:cNvSpPr>
          <p:nvPr/>
        </p:nvSpPr>
        <p:spPr>
          <a:xfrm rot="12148304">
            <a:off x="1158239" y="1512415"/>
            <a:ext cx="9875520" cy="9875520"/>
          </a:xfrm>
          <a:prstGeom prst="pie">
            <a:avLst>
              <a:gd name="adj1" fmla="val 1400532"/>
              <a:gd name="adj2" fmla="val 3396323"/>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Partial Circle 4">
            <a:extLst>
              <a:ext uri="{FF2B5EF4-FFF2-40B4-BE49-F238E27FC236}">
                <a16:creationId xmlns:a16="http://schemas.microsoft.com/office/drawing/2014/main" id="{194C0EA9-F528-4BD9-A09A-C99FA0F31381}"/>
              </a:ext>
            </a:extLst>
          </p:cNvPr>
          <p:cNvSpPr/>
          <p:nvPr/>
        </p:nvSpPr>
        <p:spPr>
          <a:xfrm rot="14920492">
            <a:off x="2043545" y="2377962"/>
            <a:ext cx="8138160" cy="8229600"/>
          </a:xfrm>
          <a:prstGeom prst="pie">
            <a:avLst>
              <a:gd name="adj1" fmla="val 615155"/>
              <a:gd name="adj2" fmla="val 223171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artial Circle 5">
            <a:extLst>
              <a:ext uri="{FF2B5EF4-FFF2-40B4-BE49-F238E27FC236}">
                <a16:creationId xmlns:a16="http://schemas.microsoft.com/office/drawing/2014/main" id="{8F16AF4A-99C5-4CAC-B95B-65E104ADB594}"/>
              </a:ext>
            </a:extLst>
          </p:cNvPr>
          <p:cNvSpPr/>
          <p:nvPr/>
        </p:nvSpPr>
        <p:spPr>
          <a:xfrm rot="17698149">
            <a:off x="3379338" y="3706972"/>
            <a:ext cx="5486400" cy="5486400"/>
          </a:xfrm>
          <a:prstGeom prst="pie">
            <a:avLst>
              <a:gd name="adj1" fmla="val 21048094"/>
              <a:gd name="adj2" fmla="val 1120162"/>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485CEF8E-F3C8-4685-A76C-A3924234CEF9}"/>
              </a:ext>
            </a:extLst>
          </p:cNvPr>
          <p:cNvSpPr txBox="1"/>
          <p:nvPr/>
        </p:nvSpPr>
        <p:spPr>
          <a:xfrm>
            <a:off x="3036275" y="2631075"/>
            <a:ext cx="2371060" cy="646331"/>
          </a:xfrm>
          <a:prstGeom prst="rect">
            <a:avLst/>
          </a:prstGeom>
          <a:noFill/>
        </p:spPr>
        <p:txBody>
          <a:bodyPr wrap="square" rtlCol="0">
            <a:spAutoFit/>
          </a:bodyPr>
          <a:lstStyle/>
          <a:p>
            <a:r>
              <a:rPr lang="en-US" sz="3600" b="1" dirty="0"/>
              <a:t>Behaviors</a:t>
            </a:r>
          </a:p>
        </p:txBody>
      </p:sp>
      <p:sp>
        <p:nvSpPr>
          <p:cNvPr id="9" name="TextBox 8">
            <a:extLst>
              <a:ext uri="{FF2B5EF4-FFF2-40B4-BE49-F238E27FC236}">
                <a16:creationId xmlns:a16="http://schemas.microsoft.com/office/drawing/2014/main" id="{E7EF8982-446A-48E2-BAC3-18B068A67E41}"/>
              </a:ext>
            </a:extLst>
          </p:cNvPr>
          <p:cNvSpPr txBox="1"/>
          <p:nvPr/>
        </p:nvSpPr>
        <p:spPr>
          <a:xfrm>
            <a:off x="5330967" y="2393879"/>
            <a:ext cx="2870793" cy="646331"/>
          </a:xfrm>
          <a:prstGeom prst="rect">
            <a:avLst/>
          </a:prstGeom>
          <a:noFill/>
        </p:spPr>
        <p:txBody>
          <a:bodyPr wrap="square" rtlCol="0">
            <a:spAutoFit/>
          </a:bodyPr>
          <a:lstStyle/>
          <a:p>
            <a:r>
              <a:rPr lang="en-US" sz="3600" b="1" dirty="0"/>
              <a:t>Environments</a:t>
            </a:r>
          </a:p>
        </p:txBody>
      </p:sp>
      <p:sp>
        <p:nvSpPr>
          <p:cNvPr id="10" name="TextBox 9">
            <a:extLst>
              <a:ext uri="{FF2B5EF4-FFF2-40B4-BE49-F238E27FC236}">
                <a16:creationId xmlns:a16="http://schemas.microsoft.com/office/drawing/2014/main" id="{50BBA623-A899-4D31-B2A2-303D3BA60596}"/>
              </a:ext>
            </a:extLst>
          </p:cNvPr>
          <p:cNvSpPr txBox="1"/>
          <p:nvPr/>
        </p:nvSpPr>
        <p:spPr>
          <a:xfrm>
            <a:off x="6707843" y="4392746"/>
            <a:ext cx="1977656" cy="646331"/>
          </a:xfrm>
          <a:prstGeom prst="rect">
            <a:avLst/>
          </a:prstGeom>
          <a:noFill/>
        </p:spPr>
        <p:txBody>
          <a:bodyPr wrap="square" rtlCol="0">
            <a:spAutoFit/>
          </a:bodyPr>
          <a:lstStyle/>
          <a:p>
            <a:r>
              <a:rPr lang="en-US" sz="3600" b="1" dirty="0"/>
              <a:t>Policies</a:t>
            </a:r>
          </a:p>
        </p:txBody>
      </p:sp>
      <p:sp>
        <p:nvSpPr>
          <p:cNvPr id="3" name="Partial Circle 2">
            <a:extLst>
              <a:ext uri="{FF2B5EF4-FFF2-40B4-BE49-F238E27FC236}">
                <a16:creationId xmlns:a16="http://schemas.microsoft.com/office/drawing/2014/main" id="{AE2274DE-BA08-4ED3-9259-0239EC9CB231}"/>
              </a:ext>
            </a:extLst>
          </p:cNvPr>
          <p:cNvSpPr/>
          <p:nvPr/>
        </p:nvSpPr>
        <p:spPr>
          <a:xfrm rot="2252574">
            <a:off x="5172798" y="5567433"/>
            <a:ext cx="1879653" cy="1812268"/>
          </a:xfrm>
          <a:prstGeom prst="pie">
            <a:avLst>
              <a:gd name="adj1" fmla="val 11312301"/>
              <a:gd name="adj2" fmla="val 1659624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2" name="Title 1">
            <a:extLst>
              <a:ext uri="{FF2B5EF4-FFF2-40B4-BE49-F238E27FC236}">
                <a16:creationId xmlns:a16="http://schemas.microsoft.com/office/drawing/2014/main" id="{EFD60C35-9C5D-41CB-88FE-1F23F944FAA3}"/>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Where have we made progress?</a:t>
            </a:r>
          </a:p>
        </p:txBody>
      </p:sp>
      <p:sp>
        <p:nvSpPr>
          <p:cNvPr id="13" name="Partial Circle 12">
            <a:extLst>
              <a:ext uri="{FF2B5EF4-FFF2-40B4-BE49-F238E27FC236}">
                <a16:creationId xmlns:a16="http://schemas.microsoft.com/office/drawing/2014/main" id="{B51F644A-CDCC-41F3-AA61-8C89F6B156A0}"/>
              </a:ext>
            </a:extLst>
          </p:cNvPr>
          <p:cNvSpPr/>
          <p:nvPr/>
        </p:nvSpPr>
        <p:spPr>
          <a:xfrm rot="443422">
            <a:off x="5335700" y="2364099"/>
            <a:ext cx="8226846" cy="8229600"/>
          </a:xfrm>
          <a:prstGeom prst="pie">
            <a:avLst>
              <a:gd name="adj1" fmla="val 15277937"/>
              <a:gd name="adj2" fmla="val 16200000"/>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Isosceles Triangle 13">
            <a:extLst>
              <a:ext uri="{FF2B5EF4-FFF2-40B4-BE49-F238E27FC236}">
                <a16:creationId xmlns:a16="http://schemas.microsoft.com/office/drawing/2014/main" id="{5F798BEE-5913-4FAF-AD25-015AD5354A38}"/>
              </a:ext>
            </a:extLst>
          </p:cNvPr>
          <p:cNvSpPr/>
          <p:nvPr/>
        </p:nvSpPr>
        <p:spPr>
          <a:xfrm>
            <a:off x="8607770" y="1757292"/>
            <a:ext cx="1682705" cy="641800"/>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68B8CCE-16CC-4CCD-AEA5-F4FB204245D2}"/>
              </a:ext>
            </a:extLst>
          </p:cNvPr>
          <p:cNvSpPr txBox="1"/>
          <p:nvPr/>
        </p:nvSpPr>
        <p:spPr>
          <a:xfrm rot="16200000">
            <a:off x="8444537" y="3208503"/>
            <a:ext cx="1977656" cy="646331"/>
          </a:xfrm>
          <a:prstGeom prst="rect">
            <a:avLst/>
          </a:prstGeom>
          <a:noFill/>
        </p:spPr>
        <p:txBody>
          <a:bodyPr wrap="square" rtlCol="0">
            <a:spAutoFit/>
          </a:bodyPr>
          <a:lstStyle/>
          <a:p>
            <a:r>
              <a:rPr lang="en-US" sz="3600" b="1" dirty="0"/>
              <a:t>Progress</a:t>
            </a:r>
          </a:p>
        </p:txBody>
      </p:sp>
    </p:spTree>
    <p:extLst>
      <p:ext uri="{BB962C8B-B14F-4D97-AF65-F5344CB8AC3E}">
        <p14:creationId xmlns:p14="http://schemas.microsoft.com/office/powerpoint/2010/main" val="2183371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5BE1-EC42-4339-905B-6A11D7FCB377}"/>
              </a:ext>
            </a:extLst>
          </p:cNvPr>
          <p:cNvSpPr>
            <a:spLocks noGrp="1"/>
          </p:cNvSpPr>
          <p:nvPr>
            <p:ph type="title"/>
          </p:nvPr>
        </p:nvSpPr>
        <p:spPr/>
        <p:txBody>
          <a:bodyPr/>
          <a:lstStyle/>
          <a:p>
            <a:r>
              <a:rPr lang="en-US" b="1" dirty="0">
                <a:solidFill>
                  <a:schemeClr val="accent1"/>
                </a:solidFill>
              </a:rPr>
              <a:t>Behaviors</a:t>
            </a:r>
          </a:p>
        </p:txBody>
      </p:sp>
    </p:spTree>
    <p:extLst>
      <p:ext uri="{BB962C8B-B14F-4D97-AF65-F5344CB8AC3E}">
        <p14:creationId xmlns:p14="http://schemas.microsoft.com/office/powerpoint/2010/main" val="670511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1"/>
                </a:solidFill>
              </a:rPr>
              <a:t>Behaviors</a:t>
            </a:r>
            <a:r>
              <a:rPr lang="en-US" dirty="0"/>
              <a:t> – What do we have</a:t>
            </a:r>
          </a:p>
        </p:txBody>
      </p:sp>
      <p:graphicFrame>
        <p:nvGraphicFramePr>
          <p:cNvPr id="4" name="Diagram 3">
            <a:extLst>
              <a:ext uri="{FF2B5EF4-FFF2-40B4-BE49-F238E27FC236}">
                <a16:creationId xmlns:a16="http://schemas.microsoft.com/office/drawing/2014/main" id="{34809735-3F65-4457-8004-301C4BF25565}"/>
              </a:ext>
            </a:extLst>
          </p:cNvPr>
          <p:cNvGraphicFramePr/>
          <p:nvPr/>
        </p:nvGraphicFramePr>
        <p:xfrm>
          <a:off x="744718" y="1574275"/>
          <a:ext cx="5299962" cy="4918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E2E385F-C34F-47FA-81DE-2244CE40C0AC}"/>
              </a:ext>
            </a:extLst>
          </p:cNvPr>
          <p:cNvPicPr>
            <a:picLocks noChangeAspect="1"/>
          </p:cNvPicPr>
          <p:nvPr/>
        </p:nvPicPr>
        <p:blipFill>
          <a:blip r:embed="rId8"/>
          <a:stretch>
            <a:fillRect/>
          </a:stretch>
        </p:blipFill>
        <p:spPr>
          <a:xfrm>
            <a:off x="8408679" y="1911752"/>
            <a:ext cx="2155365" cy="1206361"/>
          </a:xfrm>
          <a:prstGeom prst="rect">
            <a:avLst/>
          </a:prstGeom>
        </p:spPr>
      </p:pic>
      <p:pic>
        <p:nvPicPr>
          <p:cNvPr id="8" name="Picture 7">
            <a:extLst>
              <a:ext uri="{FF2B5EF4-FFF2-40B4-BE49-F238E27FC236}">
                <a16:creationId xmlns:a16="http://schemas.microsoft.com/office/drawing/2014/main" id="{17F9E397-0B39-4954-A29B-E24B7B91644E}"/>
              </a:ext>
            </a:extLst>
          </p:cNvPr>
          <p:cNvPicPr>
            <a:picLocks noChangeAspect="1"/>
          </p:cNvPicPr>
          <p:nvPr/>
        </p:nvPicPr>
        <p:blipFill>
          <a:blip r:embed="rId9"/>
          <a:stretch>
            <a:fillRect/>
          </a:stretch>
        </p:blipFill>
        <p:spPr>
          <a:xfrm>
            <a:off x="6499233" y="1426969"/>
            <a:ext cx="1847274" cy="1208710"/>
          </a:xfrm>
          <a:prstGeom prst="rect">
            <a:avLst/>
          </a:prstGeom>
        </p:spPr>
      </p:pic>
      <p:pic>
        <p:nvPicPr>
          <p:cNvPr id="10" name="Picture 9">
            <a:extLst>
              <a:ext uri="{FF2B5EF4-FFF2-40B4-BE49-F238E27FC236}">
                <a16:creationId xmlns:a16="http://schemas.microsoft.com/office/drawing/2014/main" id="{FA83E1F6-B368-40E8-9579-4170B206DC9B}"/>
              </a:ext>
            </a:extLst>
          </p:cNvPr>
          <p:cNvPicPr>
            <a:picLocks noChangeAspect="1"/>
          </p:cNvPicPr>
          <p:nvPr/>
        </p:nvPicPr>
        <p:blipFill>
          <a:blip r:embed="rId10"/>
          <a:stretch>
            <a:fillRect/>
          </a:stretch>
        </p:blipFill>
        <p:spPr>
          <a:xfrm rot="16200000">
            <a:off x="10003450" y="2609797"/>
            <a:ext cx="2616907" cy="778689"/>
          </a:xfrm>
          <a:prstGeom prst="rect">
            <a:avLst/>
          </a:prstGeom>
        </p:spPr>
      </p:pic>
      <p:pic>
        <p:nvPicPr>
          <p:cNvPr id="12" name="Picture 11">
            <a:extLst>
              <a:ext uri="{FF2B5EF4-FFF2-40B4-BE49-F238E27FC236}">
                <a16:creationId xmlns:a16="http://schemas.microsoft.com/office/drawing/2014/main" id="{D6E78196-0988-482C-AA72-2E4751CA835C}"/>
              </a:ext>
            </a:extLst>
          </p:cNvPr>
          <p:cNvPicPr>
            <a:picLocks noChangeAspect="1"/>
          </p:cNvPicPr>
          <p:nvPr/>
        </p:nvPicPr>
        <p:blipFill>
          <a:blip r:embed="rId11"/>
          <a:stretch>
            <a:fillRect/>
          </a:stretch>
        </p:blipFill>
        <p:spPr>
          <a:xfrm rot="17930780">
            <a:off x="3685672" y="3764563"/>
            <a:ext cx="4569432" cy="1086062"/>
          </a:xfrm>
          <a:prstGeom prst="rect">
            <a:avLst/>
          </a:prstGeom>
        </p:spPr>
      </p:pic>
      <p:pic>
        <p:nvPicPr>
          <p:cNvPr id="2050" name="Picture 2" descr="Next Generation National Household Travel Survey (NHTS): National and  Pooled Fund Origin Destination Data | Maryland Transportation Institute">
            <a:extLst>
              <a:ext uri="{FF2B5EF4-FFF2-40B4-BE49-F238E27FC236}">
                <a16:creationId xmlns:a16="http://schemas.microsoft.com/office/drawing/2014/main" id="{B133D066-3FE4-4378-AABD-D8C53FB2CD9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406" t="22690" r="11078" b="25186"/>
          <a:stretch/>
        </p:blipFill>
        <p:spPr bwMode="auto">
          <a:xfrm rot="17908295">
            <a:off x="3795892" y="2911722"/>
            <a:ext cx="3431823" cy="653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00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1"/>
                </a:solidFill>
              </a:rPr>
              <a:t>Behaviors</a:t>
            </a:r>
            <a:r>
              <a:rPr lang="en-US" dirty="0"/>
              <a:t> – What is </a:t>
            </a:r>
            <a:r>
              <a:rPr lang="en-US" b="1" u="sng" dirty="0"/>
              <a:t>the gap</a:t>
            </a:r>
            <a:r>
              <a:rPr lang="en-US" dirty="0"/>
              <a:t>?</a:t>
            </a:r>
          </a:p>
        </p:txBody>
      </p:sp>
      <p:graphicFrame>
        <p:nvGraphicFramePr>
          <p:cNvPr id="4" name="Diagram 3">
            <a:extLst>
              <a:ext uri="{FF2B5EF4-FFF2-40B4-BE49-F238E27FC236}">
                <a16:creationId xmlns:a16="http://schemas.microsoft.com/office/drawing/2014/main" id="{34809735-3F65-4457-8004-301C4BF25565}"/>
              </a:ext>
            </a:extLst>
          </p:cNvPr>
          <p:cNvGraphicFramePr/>
          <p:nvPr/>
        </p:nvGraphicFramePr>
        <p:xfrm>
          <a:off x="744718" y="1574275"/>
          <a:ext cx="5299962" cy="4918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E2E385F-C34F-47FA-81DE-2244CE40C0AC}"/>
              </a:ext>
            </a:extLst>
          </p:cNvPr>
          <p:cNvPicPr>
            <a:picLocks noChangeAspect="1"/>
          </p:cNvPicPr>
          <p:nvPr/>
        </p:nvPicPr>
        <p:blipFill>
          <a:blip r:embed="rId8"/>
          <a:stretch>
            <a:fillRect/>
          </a:stretch>
        </p:blipFill>
        <p:spPr>
          <a:xfrm>
            <a:off x="8408679" y="1911752"/>
            <a:ext cx="2155365" cy="1206361"/>
          </a:xfrm>
          <a:prstGeom prst="rect">
            <a:avLst/>
          </a:prstGeom>
        </p:spPr>
      </p:pic>
      <p:pic>
        <p:nvPicPr>
          <p:cNvPr id="8" name="Picture 7">
            <a:extLst>
              <a:ext uri="{FF2B5EF4-FFF2-40B4-BE49-F238E27FC236}">
                <a16:creationId xmlns:a16="http://schemas.microsoft.com/office/drawing/2014/main" id="{17F9E397-0B39-4954-A29B-E24B7B91644E}"/>
              </a:ext>
            </a:extLst>
          </p:cNvPr>
          <p:cNvPicPr>
            <a:picLocks noChangeAspect="1"/>
          </p:cNvPicPr>
          <p:nvPr/>
        </p:nvPicPr>
        <p:blipFill>
          <a:blip r:embed="rId9"/>
          <a:stretch>
            <a:fillRect/>
          </a:stretch>
        </p:blipFill>
        <p:spPr>
          <a:xfrm>
            <a:off x="6499233" y="1426969"/>
            <a:ext cx="1847274" cy="1208710"/>
          </a:xfrm>
          <a:prstGeom prst="rect">
            <a:avLst/>
          </a:prstGeom>
        </p:spPr>
      </p:pic>
      <p:pic>
        <p:nvPicPr>
          <p:cNvPr id="10" name="Picture 9">
            <a:extLst>
              <a:ext uri="{FF2B5EF4-FFF2-40B4-BE49-F238E27FC236}">
                <a16:creationId xmlns:a16="http://schemas.microsoft.com/office/drawing/2014/main" id="{FA83E1F6-B368-40E8-9579-4170B206DC9B}"/>
              </a:ext>
            </a:extLst>
          </p:cNvPr>
          <p:cNvPicPr>
            <a:picLocks noChangeAspect="1"/>
          </p:cNvPicPr>
          <p:nvPr/>
        </p:nvPicPr>
        <p:blipFill>
          <a:blip r:embed="rId10"/>
          <a:stretch>
            <a:fillRect/>
          </a:stretch>
        </p:blipFill>
        <p:spPr>
          <a:xfrm rot="16200000">
            <a:off x="10003450" y="2609797"/>
            <a:ext cx="2616907" cy="778689"/>
          </a:xfrm>
          <a:prstGeom prst="rect">
            <a:avLst/>
          </a:prstGeom>
        </p:spPr>
      </p:pic>
      <p:pic>
        <p:nvPicPr>
          <p:cNvPr id="12" name="Picture 11">
            <a:extLst>
              <a:ext uri="{FF2B5EF4-FFF2-40B4-BE49-F238E27FC236}">
                <a16:creationId xmlns:a16="http://schemas.microsoft.com/office/drawing/2014/main" id="{D6E78196-0988-482C-AA72-2E4751CA835C}"/>
              </a:ext>
            </a:extLst>
          </p:cNvPr>
          <p:cNvPicPr>
            <a:picLocks noChangeAspect="1"/>
          </p:cNvPicPr>
          <p:nvPr/>
        </p:nvPicPr>
        <p:blipFill>
          <a:blip r:embed="rId11"/>
          <a:stretch>
            <a:fillRect/>
          </a:stretch>
        </p:blipFill>
        <p:spPr>
          <a:xfrm rot="17930780">
            <a:off x="3685672" y="3764563"/>
            <a:ext cx="4569432" cy="1086062"/>
          </a:xfrm>
          <a:prstGeom prst="rect">
            <a:avLst/>
          </a:prstGeom>
        </p:spPr>
      </p:pic>
      <p:pic>
        <p:nvPicPr>
          <p:cNvPr id="2050" name="Picture 2" descr="Next Generation National Household Travel Survey (NHTS): National and  Pooled Fund Origin Destination Data | Maryland Transportation Institute">
            <a:extLst>
              <a:ext uri="{FF2B5EF4-FFF2-40B4-BE49-F238E27FC236}">
                <a16:creationId xmlns:a16="http://schemas.microsoft.com/office/drawing/2014/main" id="{B133D066-3FE4-4378-AABD-D8C53FB2CD9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6406" t="22690" r="11078" b="25186"/>
          <a:stretch/>
        </p:blipFill>
        <p:spPr bwMode="auto">
          <a:xfrm rot="17908295">
            <a:off x="3795892" y="2911722"/>
            <a:ext cx="3431823" cy="653311"/>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Shape 14">
            <a:extLst>
              <a:ext uri="{FF2B5EF4-FFF2-40B4-BE49-F238E27FC236}">
                <a16:creationId xmlns:a16="http://schemas.microsoft.com/office/drawing/2014/main" id="{93846DB7-FBF6-4F44-A31F-C47C6E9B417E}"/>
              </a:ext>
            </a:extLst>
          </p:cNvPr>
          <p:cNvSpPr/>
          <p:nvPr/>
        </p:nvSpPr>
        <p:spPr>
          <a:xfrm>
            <a:off x="5812403" y="3363402"/>
            <a:ext cx="6130456" cy="3172570"/>
          </a:xfrm>
          <a:custGeom>
            <a:avLst/>
            <a:gdLst>
              <a:gd name="connsiteX0" fmla="*/ 0 w 6130456"/>
              <a:gd name="connsiteY0" fmla="*/ 3140765 h 3172570"/>
              <a:gd name="connsiteX1" fmla="*/ 1773141 w 6130456"/>
              <a:gd name="connsiteY1" fmla="*/ 0 h 3172570"/>
              <a:gd name="connsiteX2" fmla="*/ 4850296 w 6130456"/>
              <a:gd name="connsiteY2" fmla="*/ 0 h 3172570"/>
              <a:gd name="connsiteX3" fmla="*/ 4842345 w 6130456"/>
              <a:gd name="connsiteY3" fmla="*/ 970059 h 3172570"/>
              <a:gd name="connsiteX4" fmla="*/ 6130456 w 6130456"/>
              <a:gd name="connsiteY4" fmla="*/ 970059 h 3172570"/>
              <a:gd name="connsiteX5" fmla="*/ 6122505 w 6130456"/>
              <a:gd name="connsiteY5" fmla="*/ 3172570 h 3172570"/>
              <a:gd name="connsiteX6" fmla="*/ 0 w 6130456"/>
              <a:gd name="connsiteY6" fmla="*/ 3140765 h 317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456" h="3172570">
                <a:moveTo>
                  <a:pt x="0" y="3140765"/>
                </a:moveTo>
                <a:lnTo>
                  <a:pt x="1773141" y="0"/>
                </a:lnTo>
                <a:lnTo>
                  <a:pt x="4850296" y="0"/>
                </a:lnTo>
                <a:cubicBezTo>
                  <a:pt x="4847646" y="323353"/>
                  <a:pt x="4844995" y="646706"/>
                  <a:pt x="4842345" y="970059"/>
                </a:cubicBezTo>
                <a:lnTo>
                  <a:pt x="6130456" y="970059"/>
                </a:lnTo>
                <a:cubicBezTo>
                  <a:pt x="6127806" y="1704229"/>
                  <a:pt x="6125155" y="2438400"/>
                  <a:pt x="6122505" y="3172570"/>
                </a:cubicBezTo>
                <a:lnTo>
                  <a:pt x="0" y="3140765"/>
                </a:lnTo>
                <a:close/>
              </a:path>
            </a:pathLst>
          </a:custGeom>
          <a:solidFill>
            <a:schemeClr val="accent1">
              <a:lumMod val="20000"/>
              <a:lumOff val="8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solidFill>
                <a:schemeClr val="tx1"/>
              </a:solidFill>
            </a:endParaRPr>
          </a:p>
          <a:p>
            <a:pPr algn="ctr"/>
            <a:r>
              <a:rPr lang="en-US" sz="8000" dirty="0">
                <a:solidFill>
                  <a:schemeClr val="tx1"/>
                </a:solidFill>
              </a:rPr>
              <a:t>?</a:t>
            </a:r>
            <a:endParaRPr lang="en-US" dirty="0">
              <a:solidFill>
                <a:schemeClr val="tx1"/>
              </a:solidFill>
            </a:endParaRPr>
          </a:p>
        </p:txBody>
      </p:sp>
      <p:sp>
        <p:nvSpPr>
          <p:cNvPr id="16" name="Rectangle 15">
            <a:extLst>
              <a:ext uri="{FF2B5EF4-FFF2-40B4-BE49-F238E27FC236}">
                <a16:creationId xmlns:a16="http://schemas.microsoft.com/office/drawing/2014/main" id="{E3F12E9D-F204-44ED-A453-C307A1400E21}"/>
              </a:ext>
            </a:extLst>
          </p:cNvPr>
          <p:cNvSpPr/>
          <p:nvPr/>
        </p:nvSpPr>
        <p:spPr>
          <a:xfrm>
            <a:off x="1695450" y="4902480"/>
            <a:ext cx="10363200" cy="17377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994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1"/>
                </a:solidFill>
              </a:rPr>
              <a:t>Behaviors</a:t>
            </a:r>
            <a:r>
              <a:rPr lang="en-US" dirty="0"/>
              <a:t> – How to fill the gap?</a:t>
            </a:r>
          </a:p>
        </p:txBody>
      </p:sp>
      <p:pic>
        <p:nvPicPr>
          <p:cNvPr id="3" name="Picture 2">
            <a:extLst>
              <a:ext uri="{FF2B5EF4-FFF2-40B4-BE49-F238E27FC236}">
                <a16:creationId xmlns:a16="http://schemas.microsoft.com/office/drawing/2014/main" id="{97EE4D2C-B4E7-43EF-B431-D0D7D23DE103}"/>
              </a:ext>
            </a:extLst>
          </p:cNvPr>
          <p:cNvPicPr>
            <a:picLocks noChangeAspect="1"/>
          </p:cNvPicPr>
          <p:nvPr/>
        </p:nvPicPr>
        <p:blipFill>
          <a:blip r:embed="rId3"/>
          <a:stretch>
            <a:fillRect/>
          </a:stretch>
        </p:blipFill>
        <p:spPr>
          <a:xfrm>
            <a:off x="2255622" y="1487311"/>
            <a:ext cx="7680755" cy="5124504"/>
          </a:xfrm>
          <a:prstGeom prst="rect">
            <a:avLst/>
          </a:prstGeom>
        </p:spPr>
      </p:pic>
      <p:sp>
        <p:nvSpPr>
          <p:cNvPr id="4" name="Explosion: 8 Points 3">
            <a:extLst>
              <a:ext uri="{FF2B5EF4-FFF2-40B4-BE49-F238E27FC236}">
                <a16:creationId xmlns:a16="http://schemas.microsoft.com/office/drawing/2014/main" id="{66818EFB-17B5-41B2-B7CB-47C9EC14C350}"/>
              </a:ext>
            </a:extLst>
          </p:cNvPr>
          <p:cNvSpPr/>
          <p:nvPr/>
        </p:nvSpPr>
        <p:spPr>
          <a:xfrm>
            <a:off x="6096000" y="4572001"/>
            <a:ext cx="2293620" cy="1691640"/>
          </a:xfrm>
          <a:prstGeom prst="irregularSeal1">
            <a:avLst/>
          </a:prstGeom>
          <a:noFill/>
          <a:ln w="76200">
            <a:solidFill>
              <a:srgbClr val="DEF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5D41F4C5-EF7D-4865-9465-CA5EAD92A950}"/>
              </a:ext>
            </a:extLst>
          </p:cNvPr>
          <p:cNvSpPr/>
          <p:nvPr/>
        </p:nvSpPr>
        <p:spPr>
          <a:xfrm>
            <a:off x="2228850" y="1325880"/>
            <a:ext cx="7795260" cy="5372100"/>
          </a:xfrm>
          <a:custGeom>
            <a:avLst/>
            <a:gdLst>
              <a:gd name="connsiteX0" fmla="*/ 3886200 w 7703820"/>
              <a:gd name="connsiteY0" fmla="*/ 5120640 h 5120640"/>
              <a:gd name="connsiteX1" fmla="*/ 3886200 w 7703820"/>
              <a:gd name="connsiteY1" fmla="*/ 5120640 h 5120640"/>
              <a:gd name="connsiteX2" fmla="*/ 3726180 w 7703820"/>
              <a:gd name="connsiteY2" fmla="*/ 4960620 h 5120640"/>
              <a:gd name="connsiteX3" fmla="*/ 3680460 w 7703820"/>
              <a:gd name="connsiteY3" fmla="*/ 4914900 h 5120640"/>
              <a:gd name="connsiteX4" fmla="*/ 3611880 w 7703820"/>
              <a:gd name="connsiteY4" fmla="*/ 4812030 h 5120640"/>
              <a:gd name="connsiteX5" fmla="*/ 3589020 w 7703820"/>
              <a:gd name="connsiteY5" fmla="*/ 4766310 h 5120640"/>
              <a:gd name="connsiteX6" fmla="*/ 3497580 w 7703820"/>
              <a:gd name="connsiteY6" fmla="*/ 4606290 h 5120640"/>
              <a:gd name="connsiteX7" fmla="*/ 3394710 w 7703820"/>
              <a:gd name="connsiteY7" fmla="*/ 4389120 h 5120640"/>
              <a:gd name="connsiteX8" fmla="*/ 3371850 w 7703820"/>
              <a:gd name="connsiteY8" fmla="*/ 4297680 h 5120640"/>
              <a:gd name="connsiteX9" fmla="*/ 3360420 w 7703820"/>
              <a:gd name="connsiteY9" fmla="*/ 4240530 h 5120640"/>
              <a:gd name="connsiteX10" fmla="*/ 3314700 w 7703820"/>
              <a:gd name="connsiteY10" fmla="*/ 4069080 h 5120640"/>
              <a:gd name="connsiteX11" fmla="*/ 3303270 w 7703820"/>
              <a:gd name="connsiteY11" fmla="*/ 3771900 h 5120640"/>
              <a:gd name="connsiteX12" fmla="*/ 3326130 w 7703820"/>
              <a:gd name="connsiteY12" fmla="*/ 3417570 h 5120640"/>
              <a:gd name="connsiteX13" fmla="*/ 3348990 w 7703820"/>
              <a:gd name="connsiteY13" fmla="*/ 3326130 h 5120640"/>
              <a:gd name="connsiteX14" fmla="*/ 3417570 w 7703820"/>
              <a:gd name="connsiteY14" fmla="*/ 3154680 h 5120640"/>
              <a:gd name="connsiteX15" fmla="*/ 3463290 w 7703820"/>
              <a:gd name="connsiteY15" fmla="*/ 3051810 h 5120640"/>
              <a:gd name="connsiteX16" fmla="*/ 3589020 w 7703820"/>
              <a:gd name="connsiteY16" fmla="*/ 2880360 h 5120640"/>
              <a:gd name="connsiteX17" fmla="*/ 3783330 w 7703820"/>
              <a:gd name="connsiteY17" fmla="*/ 2800350 h 5120640"/>
              <a:gd name="connsiteX18" fmla="*/ 3851910 w 7703820"/>
              <a:gd name="connsiteY18" fmla="*/ 2788920 h 5120640"/>
              <a:gd name="connsiteX19" fmla="*/ 4069080 w 7703820"/>
              <a:gd name="connsiteY19" fmla="*/ 2731770 h 5120640"/>
              <a:gd name="connsiteX20" fmla="*/ 4274820 w 7703820"/>
              <a:gd name="connsiteY20" fmla="*/ 2708910 h 5120640"/>
              <a:gd name="connsiteX21" fmla="*/ 5543550 w 7703820"/>
              <a:gd name="connsiteY21" fmla="*/ 2720340 h 5120640"/>
              <a:gd name="connsiteX22" fmla="*/ 5863590 w 7703820"/>
              <a:gd name="connsiteY22" fmla="*/ 2800350 h 5120640"/>
              <a:gd name="connsiteX23" fmla="*/ 5920740 w 7703820"/>
              <a:gd name="connsiteY23" fmla="*/ 2846070 h 5120640"/>
              <a:gd name="connsiteX24" fmla="*/ 5989320 w 7703820"/>
              <a:gd name="connsiteY24" fmla="*/ 2891790 h 5120640"/>
              <a:gd name="connsiteX25" fmla="*/ 6217920 w 7703820"/>
              <a:gd name="connsiteY25" fmla="*/ 3108960 h 5120640"/>
              <a:gd name="connsiteX26" fmla="*/ 6309360 w 7703820"/>
              <a:gd name="connsiteY26" fmla="*/ 3234690 h 5120640"/>
              <a:gd name="connsiteX27" fmla="*/ 6343650 w 7703820"/>
              <a:gd name="connsiteY27" fmla="*/ 3303270 h 5120640"/>
              <a:gd name="connsiteX28" fmla="*/ 6366510 w 7703820"/>
              <a:gd name="connsiteY28" fmla="*/ 3337560 h 5120640"/>
              <a:gd name="connsiteX29" fmla="*/ 6389370 w 7703820"/>
              <a:gd name="connsiteY29" fmla="*/ 3394710 h 5120640"/>
              <a:gd name="connsiteX30" fmla="*/ 6469380 w 7703820"/>
              <a:gd name="connsiteY30" fmla="*/ 3566160 h 5120640"/>
              <a:gd name="connsiteX31" fmla="*/ 6492240 w 7703820"/>
              <a:gd name="connsiteY31" fmla="*/ 3646170 h 5120640"/>
              <a:gd name="connsiteX32" fmla="*/ 6560820 w 7703820"/>
              <a:gd name="connsiteY32" fmla="*/ 3829050 h 5120640"/>
              <a:gd name="connsiteX33" fmla="*/ 6595110 w 7703820"/>
              <a:gd name="connsiteY33" fmla="*/ 4034790 h 5120640"/>
              <a:gd name="connsiteX34" fmla="*/ 6617970 w 7703820"/>
              <a:gd name="connsiteY34" fmla="*/ 4114800 h 5120640"/>
              <a:gd name="connsiteX35" fmla="*/ 6583680 w 7703820"/>
              <a:gd name="connsiteY35" fmla="*/ 4674870 h 5120640"/>
              <a:gd name="connsiteX36" fmla="*/ 6572250 w 7703820"/>
              <a:gd name="connsiteY36" fmla="*/ 4720590 h 5120640"/>
              <a:gd name="connsiteX37" fmla="*/ 6537960 w 7703820"/>
              <a:gd name="connsiteY37" fmla="*/ 4834890 h 5120640"/>
              <a:gd name="connsiteX38" fmla="*/ 6446520 w 7703820"/>
              <a:gd name="connsiteY38" fmla="*/ 4960620 h 5120640"/>
              <a:gd name="connsiteX39" fmla="*/ 6400800 w 7703820"/>
              <a:gd name="connsiteY39" fmla="*/ 5063490 h 5120640"/>
              <a:gd name="connsiteX40" fmla="*/ 6366510 w 7703820"/>
              <a:gd name="connsiteY40" fmla="*/ 5120640 h 5120640"/>
              <a:gd name="connsiteX41" fmla="*/ 7680960 w 7703820"/>
              <a:gd name="connsiteY41" fmla="*/ 5109210 h 5120640"/>
              <a:gd name="connsiteX42" fmla="*/ 7703820 w 7703820"/>
              <a:gd name="connsiteY42" fmla="*/ 34290 h 5120640"/>
              <a:gd name="connsiteX43" fmla="*/ 22860 w 7703820"/>
              <a:gd name="connsiteY43" fmla="*/ 0 h 5120640"/>
              <a:gd name="connsiteX44" fmla="*/ 0 w 7703820"/>
              <a:gd name="connsiteY44" fmla="*/ 5120640 h 5120640"/>
              <a:gd name="connsiteX45" fmla="*/ 3886200 w 7703820"/>
              <a:gd name="connsiteY45" fmla="*/ 5120640 h 512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703820" h="5120640">
                <a:moveTo>
                  <a:pt x="3886200" y="5120640"/>
                </a:moveTo>
                <a:lnTo>
                  <a:pt x="3886200" y="5120640"/>
                </a:lnTo>
                <a:lnTo>
                  <a:pt x="3726180" y="4960620"/>
                </a:lnTo>
                <a:cubicBezTo>
                  <a:pt x="3710940" y="4945380"/>
                  <a:pt x="3690099" y="4934177"/>
                  <a:pt x="3680460" y="4914900"/>
                </a:cubicBezTo>
                <a:cubicBezTo>
                  <a:pt x="3627007" y="4807993"/>
                  <a:pt x="3696426" y="4938849"/>
                  <a:pt x="3611880" y="4812030"/>
                </a:cubicBezTo>
                <a:cubicBezTo>
                  <a:pt x="3602429" y="4797853"/>
                  <a:pt x="3597295" y="4781205"/>
                  <a:pt x="3589020" y="4766310"/>
                </a:cubicBezTo>
                <a:cubicBezTo>
                  <a:pt x="3559185" y="4712607"/>
                  <a:pt x="3521780" y="4662757"/>
                  <a:pt x="3497580" y="4606290"/>
                </a:cubicBezTo>
                <a:cubicBezTo>
                  <a:pt x="3420249" y="4425850"/>
                  <a:pt x="3458857" y="4496032"/>
                  <a:pt x="3394710" y="4389120"/>
                </a:cubicBezTo>
                <a:cubicBezTo>
                  <a:pt x="3387090" y="4358640"/>
                  <a:pt x="3378915" y="4328293"/>
                  <a:pt x="3371850" y="4297680"/>
                </a:cubicBezTo>
                <a:cubicBezTo>
                  <a:pt x="3367482" y="4278750"/>
                  <a:pt x="3364788" y="4259460"/>
                  <a:pt x="3360420" y="4240530"/>
                </a:cubicBezTo>
                <a:cubicBezTo>
                  <a:pt x="3342668" y="4163603"/>
                  <a:pt x="3335743" y="4142730"/>
                  <a:pt x="3314700" y="4069080"/>
                </a:cubicBezTo>
                <a:cubicBezTo>
                  <a:pt x="3310890" y="3970020"/>
                  <a:pt x="3301531" y="3871018"/>
                  <a:pt x="3303270" y="3771900"/>
                </a:cubicBezTo>
                <a:cubicBezTo>
                  <a:pt x="3305346" y="3653563"/>
                  <a:pt x="3314054" y="3535308"/>
                  <a:pt x="3326130" y="3417570"/>
                </a:cubicBezTo>
                <a:cubicBezTo>
                  <a:pt x="3329336" y="3386316"/>
                  <a:pt x="3340125" y="3356271"/>
                  <a:pt x="3348990" y="3326130"/>
                </a:cubicBezTo>
                <a:cubicBezTo>
                  <a:pt x="3385988" y="3200335"/>
                  <a:pt x="3370915" y="3254654"/>
                  <a:pt x="3417570" y="3154680"/>
                </a:cubicBezTo>
                <a:cubicBezTo>
                  <a:pt x="3433438" y="3120676"/>
                  <a:pt x="3445632" y="3084920"/>
                  <a:pt x="3463290" y="3051810"/>
                </a:cubicBezTo>
                <a:cubicBezTo>
                  <a:pt x="3479054" y="3022253"/>
                  <a:pt x="3577607" y="2886066"/>
                  <a:pt x="3589020" y="2880360"/>
                </a:cubicBezTo>
                <a:cubicBezTo>
                  <a:pt x="3647671" y="2851034"/>
                  <a:pt x="3726390" y="2809840"/>
                  <a:pt x="3783330" y="2800350"/>
                </a:cubicBezTo>
                <a:cubicBezTo>
                  <a:pt x="3806190" y="2796540"/>
                  <a:pt x="3829580" y="2795123"/>
                  <a:pt x="3851910" y="2788920"/>
                </a:cubicBezTo>
                <a:cubicBezTo>
                  <a:pt x="4038825" y="2736999"/>
                  <a:pt x="3927835" y="2748719"/>
                  <a:pt x="4069080" y="2731770"/>
                </a:cubicBezTo>
                <a:lnTo>
                  <a:pt x="4274820" y="2708910"/>
                </a:lnTo>
                <a:lnTo>
                  <a:pt x="5543550" y="2720340"/>
                </a:lnTo>
                <a:cubicBezTo>
                  <a:pt x="5616365" y="2723162"/>
                  <a:pt x="5779249" y="2775048"/>
                  <a:pt x="5863590" y="2800350"/>
                </a:cubicBezTo>
                <a:cubicBezTo>
                  <a:pt x="5882640" y="2815590"/>
                  <a:pt x="5901010" y="2831721"/>
                  <a:pt x="5920740" y="2846070"/>
                </a:cubicBezTo>
                <a:cubicBezTo>
                  <a:pt x="5942959" y="2862230"/>
                  <a:pt x="5967716" y="2874816"/>
                  <a:pt x="5989320" y="2891790"/>
                </a:cubicBezTo>
                <a:cubicBezTo>
                  <a:pt x="6046556" y="2936761"/>
                  <a:pt x="6184410" y="3067072"/>
                  <a:pt x="6217920" y="3108960"/>
                </a:cubicBezTo>
                <a:cubicBezTo>
                  <a:pt x="6256520" y="3157210"/>
                  <a:pt x="6277455" y="3179995"/>
                  <a:pt x="6309360" y="3234690"/>
                </a:cubicBezTo>
                <a:cubicBezTo>
                  <a:pt x="6322238" y="3256767"/>
                  <a:pt x="6331238" y="3280928"/>
                  <a:pt x="6343650" y="3303270"/>
                </a:cubicBezTo>
                <a:cubicBezTo>
                  <a:pt x="6350321" y="3315278"/>
                  <a:pt x="6360367" y="3325273"/>
                  <a:pt x="6366510" y="3337560"/>
                </a:cubicBezTo>
                <a:cubicBezTo>
                  <a:pt x="6375686" y="3355911"/>
                  <a:pt x="6380772" y="3376081"/>
                  <a:pt x="6389370" y="3394710"/>
                </a:cubicBezTo>
                <a:cubicBezTo>
                  <a:pt x="6422222" y="3465890"/>
                  <a:pt x="6443672" y="3494176"/>
                  <a:pt x="6469380" y="3566160"/>
                </a:cubicBezTo>
                <a:cubicBezTo>
                  <a:pt x="6478709" y="3592281"/>
                  <a:pt x="6482501" y="3620199"/>
                  <a:pt x="6492240" y="3646170"/>
                </a:cubicBezTo>
                <a:cubicBezTo>
                  <a:pt x="6550206" y="3800746"/>
                  <a:pt x="6526926" y="3693475"/>
                  <a:pt x="6560820" y="3829050"/>
                </a:cubicBezTo>
                <a:cubicBezTo>
                  <a:pt x="6622648" y="4076363"/>
                  <a:pt x="6548877" y="3788217"/>
                  <a:pt x="6595110" y="4034790"/>
                </a:cubicBezTo>
                <a:cubicBezTo>
                  <a:pt x="6600222" y="4062052"/>
                  <a:pt x="6610350" y="4088130"/>
                  <a:pt x="6617970" y="4114800"/>
                </a:cubicBezTo>
                <a:cubicBezTo>
                  <a:pt x="6613444" y="4209853"/>
                  <a:pt x="6614467" y="4505540"/>
                  <a:pt x="6583680" y="4674870"/>
                </a:cubicBezTo>
                <a:cubicBezTo>
                  <a:pt x="6580870" y="4690326"/>
                  <a:pt x="6575658" y="4705255"/>
                  <a:pt x="6572250" y="4720590"/>
                </a:cubicBezTo>
                <a:cubicBezTo>
                  <a:pt x="6559401" y="4778411"/>
                  <a:pt x="6565284" y="4780241"/>
                  <a:pt x="6537960" y="4834890"/>
                </a:cubicBezTo>
                <a:cubicBezTo>
                  <a:pt x="6514602" y="4881606"/>
                  <a:pt x="6466108" y="4911650"/>
                  <a:pt x="6446520" y="4960620"/>
                </a:cubicBezTo>
                <a:cubicBezTo>
                  <a:pt x="6340180" y="5226471"/>
                  <a:pt x="6496907" y="4839240"/>
                  <a:pt x="6400800" y="5063490"/>
                </a:cubicBezTo>
                <a:cubicBezTo>
                  <a:pt x="6378543" y="5115422"/>
                  <a:pt x="6404525" y="5082625"/>
                  <a:pt x="6366510" y="5120640"/>
                </a:cubicBezTo>
                <a:lnTo>
                  <a:pt x="7680960" y="5109210"/>
                </a:lnTo>
                <a:lnTo>
                  <a:pt x="7703820" y="34290"/>
                </a:lnTo>
                <a:lnTo>
                  <a:pt x="22860" y="0"/>
                </a:lnTo>
                <a:lnTo>
                  <a:pt x="0" y="5120640"/>
                </a:lnTo>
                <a:lnTo>
                  <a:pt x="3886200" y="512064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61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26" presetClass="emph" presetSubtype="0" fill="hold" grpId="1" nodeType="afterEffect">
                                  <p:stCondLst>
                                    <p:cond delay="0"/>
                                  </p:stCondLst>
                                  <p:childTnLst>
                                    <p:animEffect transition="out" filter="fade">
                                      <p:cBhvr>
                                        <p:cTn id="11" dur="1000" tmFilter="0, 0; .2, .5; .8, .5; 1, 0"/>
                                        <p:tgtEl>
                                          <p:spTgt spid="4"/>
                                        </p:tgtEl>
                                      </p:cBhvr>
                                    </p:animEffect>
                                    <p:animScale>
                                      <p:cBhvr>
                                        <p:cTn id="12" dur="500" autoRev="1" fill="hold"/>
                                        <p:tgtEl>
                                          <p:spTgt spid="4"/>
                                        </p:tgtEl>
                                      </p:cBhvr>
                                      <p:by x="105000" y="105000"/>
                                    </p:animScale>
                                  </p:childTnLst>
                                </p:cTn>
                              </p:par>
                            </p:childTnLst>
                          </p:cTn>
                        </p:par>
                        <p:par>
                          <p:cTn id="13" fill="hold">
                            <p:stCondLst>
                              <p:cond delay="1000"/>
                            </p:stCondLst>
                            <p:childTnLst>
                              <p:par>
                                <p:cTn id="14" presetID="26" presetClass="emph" presetSubtype="0" fill="hold" grpId="2" nodeType="afterEffect">
                                  <p:stCondLst>
                                    <p:cond delay="0"/>
                                  </p:stCondLst>
                                  <p:childTnLst>
                                    <p:animEffect transition="out" filter="fade">
                                      <p:cBhvr>
                                        <p:cTn id="15" dur="1000" tmFilter="0, 0; .2, .5; .8, .5; 1, 0"/>
                                        <p:tgtEl>
                                          <p:spTgt spid="4"/>
                                        </p:tgtEl>
                                      </p:cBhvr>
                                    </p:animEffect>
                                    <p:animScale>
                                      <p:cBhvr>
                                        <p:cTn id="16" dur="500" autoRev="1" fill="hold"/>
                                        <p:tgtEl>
                                          <p:spTgt spid="4"/>
                                        </p:tgtEl>
                                      </p:cBhvr>
                                      <p:by x="105000" y="105000"/>
                                    </p:animScale>
                                  </p:childTnLst>
                                </p:cTn>
                              </p:par>
                            </p:childTnLst>
                          </p:cTn>
                        </p:par>
                        <p:par>
                          <p:cTn id="17" fill="hold">
                            <p:stCondLst>
                              <p:cond delay="2000"/>
                            </p:stCondLst>
                            <p:childTnLst>
                              <p:par>
                                <p:cTn id="18" presetID="26" presetClass="emph" presetSubtype="0" fill="hold" grpId="3" nodeType="afterEffect">
                                  <p:stCondLst>
                                    <p:cond delay="0"/>
                                  </p:stCondLst>
                                  <p:childTnLst>
                                    <p:animEffect transition="out" filter="fade">
                                      <p:cBhvr>
                                        <p:cTn id="19" dur="1000" tmFilter="0, 0; .2, .5; .8, .5; 1, 0"/>
                                        <p:tgtEl>
                                          <p:spTgt spid="4"/>
                                        </p:tgtEl>
                                      </p:cBhvr>
                                    </p:animEffect>
                                    <p:animScale>
                                      <p:cBhvr>
                                        <p:cTn id="20" dur="500" autoRev="1" fill="hold"/>
                                        <p:tgtEl>
                                          <p:spTgt spid="4"/>
                                        </p:tgtEl>
                                      </p:cBhvr>
                                      <p:by x="105000" y="105000"/>
                                    </p:animScale>
                                  </p:childTnLst>
                                </p:cTn>
                              </p:par>
                            </p:childTnLst>
                          </p:cTn>
                        </p:par>
                        <p:par>
                          <p:cTn id="21" fill="hold">
                            <p:stCondLst>
                              <p:cond delay="3000"/>
                            </p:stCondLst>
                            <p:childTnLst>
                              <p:par>
                                <p:cTn id="22" presetID="26" presetClass="emph" presetSubtype="0" fill="hold" grpId="4" nodeType="afterEffect">
                                  <p:stCondLst>
                                    <p:cond delay="0"/>
                                  </p:stCondLst>
                                  <p:childTnLst>
                                    <p:animEffect transition="out" filter="fade">
                                      <p:cBhvr>
                                        <p:cTn id="23" dur="1000" tmFilter="0, 0; .2, .5; .8, .5; 1, 0"/>
                                        <p:tgtEl>
                                          <p:spTgt spid="4"/>
                                        </p:tgtEl>
                                      </p:cBhvr>
                                    </p:animEffect>
                                    <p:animScale>
                                      <p:cBhvr>
                                        <p:cTn id="24"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P spid="4" grpId="4"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0C742B-D48E-43AF-8E4D-9F3480917B49}"/>
              </a:ext>
            </a:extLst>
          </p:cNvPr>
          <p:cNvPicPr>
            <a:picLocks noChangeAspect="1"/>
          </p:cNvPicPr>
          <p:nvPr/>
        </p:nvPicPr>
        <p:blipFill>
          <a:blip r:embed="rId2"/>
          <a:stretch>
            <a:fillRect/>
          </a:stretch>
        </p:blipFill>
        <p:spPr>
          <a:xfrm>
            <a:off x="1161536" y="0"/>
            <a:ext cx="9934832" cy="6858000"/>
          </a:xfrm>
          <a:prstGeom prst="rect">
            <a:avLst/>
          </a:prstGeom>
        </p:spPr>
      </p:pic>
    </p:spTree>
    <p:extLst>
      <p:ext uri="{BB962C8B-B14F-4D97-AF65-F5344CB8AC3E}">
        <p14:creationId xmlns:p14="http://schemas.microsoft.com/office/powerpoint/2010/main" val="23033834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C79E43D-9A6A-48A2-BE57-0B1525A8137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1"/>
                </a:solidFill>
              </a:rPr>
              <a:t>Behaviors</a:t>
            </a:r>
            <a:r>
              <a:rPr lang="en-US"/>
              <a:t> – How to fill the gap?</a:t>
            </a:r>
            <a:endParaRPr lang="en-US" dirty="0"/>
          </a:p>
        </p:txBody>
      </p:sp>
      <p:pic>
        <p:nvPicPr>
          <p:cNvPr id="3" name="Picture 2">
            <a:extLst>
              <a:ext uri="{FF2B5EF4-FFF2-40B4-BE49-F238E27FC236}">
                <a16:creationId xmlns:a16="http://schemas.microsoft.com/office/drawing/2014/main" id="{0BF6D56D-DA85-4146-8E85-5EF993B71A8D}"/>
              </a:ext>
            </a:extLst>
          </p:cNvPr>
          <p:cNvPicPr>
            <a:picLocks noChangeAspect="1"/>
          </p:cNvPicPr>
          <p:nvPr/>
        </p:nvPicPr>
        <p:blipFill>
          <a:blip r:embed="rId3"/>
          <a:stretch>
            <a:fillRect/>
          </a:stretch>
        </p:blipFill>
        <p:spPr>
          <a:xfrm>
            <a:off x="120967" y="1145857"/>
            <a:ext cx="11885016" cy="5460683"/>
          </a:xfrm>
          <a:prstGeom prst="rect">
            <a:avLst/>
          </a:prstGeom>
        </p:spPr>
      </p:pic>
      <p:sp>
        <p:nvSpPr>
          <p:cNvPr id="2" name="Rectangle 1">
            <a:extLst>
              <a:ext uri="{FF2B5EF4-FFF2-40B4-BE49-F238E27FC236}">
                <a16:creationId xmlns:a16="http://schemas.microsoft.com/office/drawing/2014/main" id="{946598EE-529E-472E-BB76-8389CF790BF5}"/>
              </a:ext>
            </a:extLst>
          </p:cNvPr>
          <p:cNvSpPr/>
          <p:nvPr/>
        </p:nvSpPr>
        <p:spPr>
          <a:xfrm>
            <a:off x="5989984" y="1145857"/>
            <a:ext cx="6081050" cy="5559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26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11C540-0428-4966-9343-A89791D0B79D}"/>
              </a:ext>
            </a:extLst>
          </p:cNvPr>
          <p:cNvPicPr>
            <a:picLocks noChangeAspect="1"/>
          </p:cNvPicPr>
          <p:nvPr/>
        </p:nvPicPr>
        <p:blipFill rotWithShape="1">
          <a:blip r:embed="rId3"/>
          <a:srcRect t="24155"/>
          <a:stretch/>
        </p:blipFill>
        <p:spPr>
          <a:xfrm>
            <a:off x="2735580" y="1977081"/>
            <a:ext cx="5402580" cy="4203241"/>
          </a:xfrm>
          <a:prstGeom prst="rect">
            <a:avLst/>
          </a:prstGeom>
        </p:spPr>
      </p:pic>
      <p:sp>
        <p:nvSpPr>
          <p:cNvPr id="16" name="Title 1">
            <a:extLst>
              <a:ext uri="{FF2B5EF4-FFF2-40B4-BE49-F238E27FC236}">
                <a16:creationId xmlns:a16="http://schemas.microsoft.com/office/drawing/2014/main" id="{8C79E43D-9A6A-48A2-BE57-0B1525A8137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accent1"/>
                </a:solidFill>
              </a:rPr>
              <a:t>Behaviors</a:t>
            </a:r>
            <a:r>
              <a:rPr lang="en-US"/>
              <a:t> – How to fill the gap?</a:t>
            </a:r>
            <a:endParaRPr lang="en-US" dirty="0"/>
          </a:p>
        </p:txBody>
      </p:sp>
      <p:pic>
        <p:nvPicPr>
          <p:cNvPr id="8" name="Picture 7">
            <a:extLst>
              <a:ext uri="{FF2B5EF4-FFF2-40B4-BE49-F238E27FC236}">
                <a16:creationId xmlns:a16="http://schemas.microsoft.com/office/drawing/2014/main" id="{555AB5AE-7719-4572-8810-2913C13F1F0A}"/>
              </a:ext>
            </a:extLst>
          </p:cNvPr>
          <p:cNvPicPr>
            <a:picLocks noChangeAspect="1"/>
          </p:cNvPicPr>
          <p:nvPr/>
        </p:nvPicPr>
        <p:blipFill rotWithShape="1">
          <a:blip r:embed="rId3"/>
          <a:srcRect b="88519"/>
          <a:stretch/>
        </p:blipFill>
        <p:spPr>
          <a:xfrm>
            <a:off x="2735580" y="1340811"/>
            <a:ext cx="5402580" cy="636270"/>
          </a:xfrm>
          <a:prstGeom prst="rect">
            <a:avLst/>
          </a:prstGeom>
        </p:spPr>
      </p:pic>
      <p:sp>
        <p:nvSpPr>
          <p:cNvPr id="20" name="Oval 19">
            <a:extLst>
              <a:ext uri="{FF2B5EF4-FFF2-40B4-BE49-F238E27FC236}">
                <a16:creationId xmlns:a16="http://schemas.microsoft.com/office/drawing/2014/main" id="{637CB825-1C9B-4DCE-9565-DFB17B0172B9}"/>
              </a:ext>
            </a:extLst>
          </p:cNvPr>
          <p:cNvSpPr/>
          <p:nvPr/>
        </p:nvSpPr>
        <p:spPr>
          <a:xfrm>
            <a:off x="6212205" y="3611821"/>
            <a:ext cx="262890" cy="2628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616C5A1-05D1-41C3-AC20-E377059DB7D5}"/>
              </a:ext>
            </a:extLst>
          </p:cNvPr>
          <p:cNvSpPr/>
          <p:nvPr/>
        </p:nvSpPr>
        <p:spPr>
          <a:xfrm>
            <a:off x="5949315" y="4257457"/>
            <a:ext cx="262890" cy="2628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FF754C0-803E-403E-86D2-C1F3AAF543CD}"/>
              </a:ext>
            </a:extLst>
          </p:cNvPr>
          <p:cNvSpPr/>
          <p:nvPr/>
        </p:nvSpPr>
        <p:spPr>
          <a:xfrm>
            <a:off x="5579539" y="4909765"/>
            <a:ext cx="262890" cy="2628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19D64E-784D-4672-9F29-BB9D5082F3A9}"/>
              </a:ext>
            </a:extLst>
          </p:cNvPr>
          <p:cNvSpPr/>
          <p:nvPr/>
        </p:nvSpPr>
        <p:spPr>
          <a:xfrm>
            <a:off x="7271385" y="2263474"/>
            <a:ext cx="262890" cy="2628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0A5B273-DF7A-4081-86BD-873498283602}"/>
              </a:ext>
            </a:extLst>
          </p:cNvPr>
          <p:cNvSpPr/>
          <p:nvPr/>
        </p:nvSpPr>
        <p:spPr>
          <a:xfrm>
            <a:off x="6635115" y="2982179"/>
            <a:ext cx="262890" cy="26289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8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C79E43D-9A6A-48A2-BE57-0B1525A8137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Behaviors</a:t>
            </a:r>
            <a:r>
              <a:rPr lang="en-US" dirty="0"/>
              <a:t> – Mobility data</a:t>
            </a:r>
            <a:endParaRPr lang="en-US" b="1" u="sng" dirty="0"/>
          </a:p>
        </p:txBody>
      </p:sp>
      <p:cxnSp>
        <p:nvCxnSpPr>
          <p:cNvPr id="3" name="Straight Connector 2">
            <a:extLst>
              <a:ext uri="{FF2B5EF4-FFF2-40B4-BE49-F238E27FC236}">
                <a16:creationId xmlns:a16="http://schemas.microsoft.com/office/drawing/2014/main" id="{AA744E3F-8921-436F-8648-5AD0FAA953D5}"/>
              </a:ext>
            </a:extLst>
          </p:cNvPr>
          <p:cNvCxnSpPr/>
          <p:nvPr/>
        </p:nvCxnSpPr>
        <p:spPr>
          <a:xfrm>
            <a:off x="6130290" y="2029777"/>
            <a:ext cx="0" cy="4663440"/>
          </a:xfrm>
          <a:prstGeom prst="line">
            <a:avLst/>
          </a:prstGeom>
          <a:ln w="38100"/>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C0285C4-431B-4228-B225-FB72E1A76626}"/>
              </a:ext>
            </a:extLst>
          </p:cNvPr>
          <p:cNvSpPr txBox="1"/>
          <p:nvPr/>
        </p:nvSpPr>
        <p:spPr>
          <a:xfrm>
            <a:off x="2440307" y="1440188"/>
            <a:ext cx="1398270" cy="923330"/>
          </a:xfrm>
          <a:prstGeom prst="rect">
            <a:avLst/>
          </a:prstGeom>
          <a:noFill/>
        </p:spPr>
        <p:txBody>
          <a:bodyPr wrap="square" rtlCol="0">
            <a:spAutoFit/>
          </a:bodyPr>
          <a:lstStyle/>
          <a:p>
            <a:r>
              <a:rPr lang="en-US" sz="5400" dirty="0"/>
              <a:t>Pros</a:t>
            </a:r>
          </a:p>
        </p:txBody>
      </p:sp>
      <p:sp>
        <p:nvSpPr>
          <p:cNvPr id="12" name="TextBox 11">
            <a:extLst>
              <a:ext uri="{FF2B5EF4-FFF2-40B4-BE49-F238E27FC236}">
                <a16:creationId xmlns:a16="http://schemas.microsoft.com/office/drawing/2014/main" id="{B56B4B64-A359-4ABF-A9A0-01D967DC4074}"/>
              </a:ext>
            </a:extLst>
          </p:cNvPr>
          <p:cNvSpPr txBox="1"/>
          <p:nvPr/>
        </p:nvSpPr>
        <p:spPr>
          <a:xfrm>
            <a:off x="8305799" y="1440188"/>
            <a:ext cx="1630679" cy="923330"/>
          </a:xfrm>
          <a:prstGeom prst="rect">
            <a:avLst/>
          </a:prstGeom>
          <a:noFill/>
        </p:spPr>
        <p:txBody>
          <a:bodyPr wrap="square" rtlCol="0">
            <a:spAutoFit/>
          </a:bodyPr>
          <a:lstStyle/>
          <a:p>
            <a:r>
              <a:rPr lang="en-US" sz="5400" dirty="0"/>
              <a:t>Cons</a:t>
            </a:r>
          </a:p>
        </p:txBody>
      </p:sp>
      <p:sp>
        <p:nvSpPr>
          <p:cNvPr id="6" name="Content Placeholder 5">
            <a:extLst>
              <a:ext uri="{FF2B5EF4-FFF2-40B4-BE49-F238E27FC236}">
                <a16:creationId xmlns:a16="http://schemas.microsoft.com/office/drawing/2014/main" id="{169AD5CB-A8C3-4440-B04E-5213BB2D4189}"/>
              </a:ext>
            </a:extLst>
          </p:cNvPr>
          <p:cNvSpPr>
            <a:spLocks noGrp="1"/>
          </p:cNvSpPr>
          <p:nvPr>
            <p:ph sz="half" idx="1"/>
          </p:nvPr>
        </p:nvSpPr>
        <p:spPr>
          <a:xfrm>
            <a:off x="224795" y="2876712"/>
            <a:ext cx="5829296" cy="2911150"/>
          </a:xfrm>
        </p:spPr>
        <p:txBody>
          <a:bodyPr>
            <a:normAutofit/>
          </a:bodyPr>
          <a:lstStyle/>
          <a:p>
            <a:pPr marL="0" indent="0" algn="ctr">
              <a:buNone/>
            </a:pPr>
            <a:r>
              <a:rPr lang="en-US" dirty="0"/>
              <a:t>Timely</a:t>
            </a:r>
          </a:p>
          <a:p>
            <a:pPr marL="0" indent="0" algn="ctr">
              <a:buNone/>
            </a:pPr>
            <a:r>
              <a:rPr lang="en-US" dirty="0"/>
              <a:t>Precise</a:t>
            </a:r>
          </a:p>
          <a:p>
            <a:pPr marL="0" indent="0" algn="ctr">
              <a:buNone/>
            </a:pPr>
            <a:r>
              <a:rPr lang="en-US" dirty="0"/>
              <a:t>Available for purchase, NOW!</a:t>
            </a:r>
          </a:p>
          <a:p>
            <a:pPr marL="0" indent="0" algn="ctr">
              <a:buNone/>
            </a:pPr>
            <a:r>
              <a:rPr lang="en-US" dirty="0"/>
              <a:t>De-identified</a:t>
            </a:r>
          </a:p>
        </p:txBody>
      </p:sp>
      <p:sp>
        <p:nvSpPr>
          <p:cNvPr id="7" name="Content Placeholder 6">
            <a:extLst>
              <a:ext uri="{FF2B5EF4-FFF2-40B4-BE49-F238E27FC236}">
                <a16:creationId xmlns:a16="http://schemas.microsoft.com/office/drawing/2014/main" id="{908F9A5F-038F-4ADC-A1F5-E676E725CA0E}"/>
              </a:ext>
            </a:extLst>
          </p:cNvPr>
          <p:cNvSpPr>
            <a:spLocks noGrp="1"/>
          </p:cNvSpPr>
          <p:nvPr>
            <p:ph sz="half" idx="2"/>
          </p:nvPr>
        </p:nvSpPr>
        <p:spPr>
          <a:xfrm>
            <a:off x="6206492" y="2876712"/>
            <a:ext cx="5829296" cy="3151188"/>
          </a:xfrm>
        </p:spPr>
        <p:txBody>
          <a:bodyPr>
            <a:normAutofit/>
          </a:bodyPr>
          <a:lstStyle/>
          <a:p>
            <a:pPr marL="0" indent="0" algn="ctr">
              <a:buNone/>
            </a:pPr>
            <a:r>
              <a:rPr lang="en-US" dirty="0"/>
              <a:t>Not purposefully sampled</a:t>
            </a:r>
          </a:p>
          <a:p>
            <a:pPr marL="457200" lvl="1" indent="0" algn="ctr">
              <a:buNone/>
            </a:pPr>
            <a:r>
              <a:rPr lang="en-US" dirty="0"/>
              <a:t>Changing sources?</a:t>
            </a:r>
          </a:p>
          <a:p>
            <a:pPr marL="0" indent="0" algn="ctr">
              <a:buNone/>
            </a:pPr>
            <a:r>
              <a:rPr lang="en-US" dirty="0"/>
              <a:t>Proprietary information</a:t>
            </a:r>
          </a:p>
          <a:p>
            <a:pPr marL="0" indent="0" algn="ctr">
              <a:buNone/>
            </a:pPr>
            <a:r>
              <a:rPr lang="en-US" dirty="0"/>
              <a:t>Privacy concerns</a:t>
            </a:r>
          </a:p>
          <a:p>
            <a:pPr marL="0" indent="0" algn="ctr">
              <a:buNone/>
            </a:pPr>
            <a:r>
              <a:rPr lang="en-US" dirty="0"/>
              <a:t>Computationally taxing</a:t>
            </a:r>
          </a:p>
          <a:p>
            <a:pPr marL="0" indent="0" algn="ctr">
              <a:buNone/>
            </a:pPr>
            <a:r>
              <a:rPr lang="en-US" dirty="0">
                <a:solidFill>
                  <a:srgbClr val="FF0000"/>
                </a:solidFill>
              </a:rPr>
              <a:t>Innovation?</a:t>
            </a:r>
          </a:p>
          <a:p>
            <a:endParaRPr lang="en-US" dirty="0"/>
          </a:p>
        </p:txBody>
      </p:sp>
    </p:spTree>
    <p:extLst>
      <p:ext uri="{BB962C8B-B14F-4D97-AF65-F5344CB8AC3E}">
        <p14:creationId xmlns:p14="http://schemas.microsoft.com/office/powerpoint/2010/main" val="2114478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5BE1-EC42-4339-905B-6A11D7FCB377}"/>
              </a:ext>
            </a:extLst>
          </p:cNvPr>
          <p:cNvSpPr>
            <a:spLocks noGrp="1"/>
          </p:cNvSpPr>
          <p:nvPr>
            <p:ph type="title"/>
          </p:nvPr>
        </p:nvSpPr>
        <p:spPr/>
        <p:txBody>
          <a:bodyPr/>
          <a:lstStyle/>
          <a:p>
            <a:r>
              <a:rPr lang="en-US" b="1" dirty="0">
                <a:solidFill>
                  <a:schemeClr val="accent6"/>
                </a:solidFill>
              </a:rPr>
              <a:t>Built Environments</a:t>
            </a:r>
          </a:p>
        </p:txBody>
      </p:sp>
    </p:spTree>
    <p:extLst>
      <p:ext uri="{BB962C8B-B14F-4D97-AF65-F5344CB8AC3E}">
        <p14:creationId xmlns:p14="http://schemas.microsoft.com/office/powerpoint/2010/main" val="2609354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FD29F7-E3C1-4181-8251-8CF8086E5E13}"/>
              </a:ext>
            </a:extLst>
          </p:cNvPr>
          <p:cNvPicPr>
            <a:picLocks noChangeAspect="1"/>
          </p:cNvPicPr>
          <p:nvPr/>
        </p:nvPicPr>
        <p:blipFill>
          <a:blip r:embed="rId2"/>
          <a:stretch>
            <a:fillRect/>
          </a:stretch>
        </p:blipFill>
        <p:spPr>
          <a:xfrm rot="5400000">
            <a:off x="5015743" y="-2504713"/>
            <a:ext cx="2225310" cy="11879563"/>
          </a:xfrm>
          <a:prstGeom prst="rect">
            <a:avLst/>
          </a:prstGeom>
        </p:spPr>
      </p:pic>
      <p:sp>
        <p:nvSpPr>
          <p:cNvPr id="4" name="Rectangle 3">
            <a:extLst>
              <a:ext uri="{FF2B5EF4-FFF2-40B4-BE49-F238E27FC236}">
                <a16:creationId xmlns:a16="http://schemas.microsoft.com/office/drawing/2014/main" id="{33E5FD62-5E6A-4E12-B9D6-C64A7F112EF1}"/>
              </a:ext>
            </a:extLst>
          </p:cNvPr>
          <p:cNvSpPr/>
          <p:nvPr/>
        </p:nvSpPr>
        <p:spPr>
          <a:xfrm>
            <a:off x="188616" y="2646096"/>
            <a:ext cx="596311" cy="226577"/>
          </a:xfrm>
          <a:prstGeom prst="rect">
            <a:avLst/>
          </a:prstGeom>
          <a:solidFill>
            <a:srgbClr val="FFFF00">
              <a:alpha val="2509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FB717B4-041C-4962-B8F9-5D2FEB12DA73}"/>
              </a:ext>
            </a:extLst>
          </p:cNvPr>
          <p:cNvSpPr/>
          <p:nvPr/>
        </p:nvSpPr>
        <p:spPr>
          <a:xfrm>
            <a:off x="1958272" y="3084576"/>
            <a:ext cx="9746048" cy="225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33DC5A-F547-4452-9024-459264DEB193}"/>
              </a:ext>
            </a:extLst>
          </p:cNvPr>
          <p:cNvSpPr/>
          <p:nvPr/>
        </p:nvSpPr>
        <p:spPr>
          <a:xfrm>
            <a:off x="1958272" y="3973188"/>
            <a:ext cx="8658478" cy="5745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C28F4B-FB9D-4B55-AE2A-86285576AD2A}"/>
              </a:ext>
            </a:extLst>
          </p:cNvPr>
          <p:cNvSpPr/>
          <p:nvPr/>
        </p:nvSpPr>
        <p:spPr>
          <a:xfrm>
            <a:off x="10373989" y="2379058"/>
            <a:ext cx="242761" cy="2168665"/>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3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6"/>
                </a:solidFill>
              </a:rPr>
              <a:t>Environments</a:t>
            </a:r>
            <a:r>
              <a:rPr lang="en-US" dirty="0"/>
              <a:t> – What do we have?</a:t>
            </a:r>
            <a:endParaRPr lang="en-US" b="1" u="sng" dirty="0"/>
          </a:p>
        </p:txBody>
      </p:sp>
      <p:graphicFrame>
        <p:nvGraphicFramePr>
          <p:cNvPr id="4" name="Diagram 3">
            <a:extLst>
              <a:ext uri="{FF2B5EF4-FFF2-40B4-BE49-F238E27FC236}">
                <a16:creationId xmlns:a16="http://schemas.microsoft.com/office/drawing/2014/main" id="{34809735-3F65-4457-8004-301C4BF25565}"/>
              </a:ext>
            </a:extLst>
          </p:cNvPr>
          <p:cNvGraphicFramePr/>
          <p:nvPr/>
        </p:nvGraphicFramePr>
        <p:xfrm>
          <a:off x="368423" y="1574276"/>
          <a:ext cx="5299962" cy="4918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1F1650A9-D207-4154-9A18-3983EE6E332A}"/>
              </a:ext>
            </a:extLst>
          </p:cNvPr>
          <p:cNvPicPr>
            <a:picLocks noChangeAspect="1"/>
          </p:cNvPicPr>
          <p:nvPr/>
        </p:nvPicPr>
        <p:blipFill>
          <a:blip r:embed="rId8"/>
          <a:stretch>
            <a:fillRect/>
          </a:stretch>
        </p:blipFill>
        <p:spPr>
          <a:xfrm>
            <a:off x="6590375" y="1535883"/>
            <a:ext cx="4313872" cy="696047"/>
          </a:xfrm>
          <a:prstGeom prst="rect">
            <a:avLst/>
          </a:prstGeom>
        </p:spPr>
      </p:pic>
      <p:pic>
        <p:nvPicPr>
          <p:cNvPr id="14" name="Picture 13">
            <a:extLst>
              <a:ext uri="{FF2B5EF4-FFF2-40B4-BE49-F238E27FC236}">
                <a16:creationId xmlns:a16="http://schemas.microsoft.com/office/drawing/2014/main" id="{22E4393E-DF8B-4924-BB02-AADD2F7EE1BD}"/>
              </a:ext>
            </a:extLst>
          </p:cNvPr>
          <p:cNvPicPr>
            <a:picLocks noChangeAspect="1"/>
          </p:cNvPicPr>
          <p:nvPr/>
        </p:nvPicPr>
        <p:blipFill>
          <a:blip r:embed="rId9"/>
          <a:stretch>
            <a:fillRect/>
          </a:stretch>
        </p:blipFill>
        <p:spPr>
          <a:xfrm>
            <a:off x="5668385" y="2242661"/>
            <a:ext cx="2876550" cy="714375"/>
          </a:xfrm>
          <a:prstGeom prst="rect">
            <a:avLst/>
          </a:prstGeom>
        </p:spPr>
      </p:pic>
      <p:pic>
        <p:nvPicPr>
          <p:cNvPr id="16" name="Picture 15">
            <a:extLst>
              <a:ext uri="{FF2B5EF4-FFF2-40B4-BE49-F238E27FC236}">
                <a16:creationId xmlns:a16="http://schemas.microsoft.com/office/drawing/2014/main" id="{8C08EA4C-21C3-46E7-B708-80AA9EBB9DD1}"/>
              </a:ext>
            </a:extLst>
          </p:cNvPr>
          <p:cNvPicPr>
            <a:picLocks noChangeAspect="1"/>
          </p:cNvPicPr>
          <p:nvPr/>
        </p:nvPicPr>
        <p:blipFill>
          <a:blip r:embed="rId10"/>
          <a:stretch>
            <a:fillRect/>
          </a:stretch>
        </p:blipFill>
        <p:spPr>
          <a:xfrm>
            <a:off x="9959283" y="2242661"/>
            <a:ext cx="1599248" cy="701892"/>
          </a:xfrm>
          <a:prstGeom prst="rect">
            <a:avLst/>
          </a:prstGeom>
        </p:spPr>
      </p:pic>
      <p:pic>
        <p:nvPicPr>
          <p:cNvPr id="18" name="Picture 17">
            <a:extLst>
              <a:ext uri="{FF2B5EF4-FFF2-40B4-BE49-F238E27FC236}">
                <a16:creationId xmlns:a16="http://schemas.microsoft.com/office/drawing/2014/main" id="{7DD6BEDE-41F6-41CE-BF65-DA5E6D79453B}"/>
              </a:ext>
            </a:extLst>
          </p:cNvPr>
          <p:cNvPicPr>
            <a:picLocks noChangeAspect="1"/>
          </p:cNvPicPr>
          <p:nvPr/>
        </p:nvPicPr>
        <p:blipFill>
          <a:blip r:embed="rId11"/>
          <a:stretch>
            <a:fillRect/>
          </a:stretch>
        </p:blipFill>
        <p:spPr>
          <a:xfrm>
            <a:off x="5248303" y="3176326"/>
            <a:ext cx="2009775" cy="914400"/>
          </a:xfrm>
          <a:prstGeom prst="rect">
            <a:avLst/>
          </a:prstGeom>
        </p:spPr>
      </p:pic>
      <p:pic>
        <p:nvPicPr>
          <p:cNvPr id="20" name="Picture 19">
            <a:extLst>
              <a:ext uri="{FF2B5EF4-FFF2-40B4-BE49-F238E27FC236}">
                <a16:creationId xmlns:a16="http://schemas.microsoft.com/office/drawing/2014/main" id="{69A3F486-E160-492D-8851-691F668B3364}"/>
              </a:ext>
            </a:extLst>
          </p:cNvPr>
          <p:cNvPicPr>
            <a:picLocks noChangeAspect="1"/>
          </p:cNvPicPr>
          <p:nvPr/>
        </p:nvPicPr>
        <p:blipFill>
          <a:blip r:embed="rId12"/>
          <a:stretch>
            <a:fillRect/>
          </a:stretch>
        </p:blipFill>
        <p:spPr>
          <a:xfrm>
            <a:off x="7847199" y="3048500"/>
            <a:ext cx="1800225" cy="704850"/>
          </a:xfrm>
          <a:prstGeom prst="rect">
            <a:avLst/>
          </a:prstGeom>
        </p:spPr>
      </p:pic>
    </p:spTree>
    <p:extLst>
      <p:ext uri="{BB962C8B-B14F-4D97-AF65-F5344CB8AC3E}">
        <p14:creationId xmlns:p14="http://schemas.microsoft.com/office/powerpoint/2010/main" val="283388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6"/>
                </a:solidFill>
              </a:rPr>
              <a:t>Environments</a:t>
            </a:r>
            <a:r>
              <a:rPr lang="en-US" dirty="0"/>
              <a:t> – What is </a:t>
            </a:r>
            <a:r>
              <a:rPr lang="en-US" b="1" u="sng" dirty="0"/>
              <a:t>the gap?</a:t>
            </a:r>
          </a:p>
        </p:txBody>
      </p:sp>
      <p:graphicFrame>
        <p:nvGraphicFramePr>
          <p:cNvPr id="4" name="Diagram 3">
            <a:extLst>
              <a:ext uri="{FF2B5EF4-FFF2-40B4-BE49-F238E27FC236}">
                <a16:creationId xmlns:a16="http://schemas.microsoft.com/office/drawing/2014/main" id="{34809735-3F65-4457-8004-301C4BF25565}"/>
              </a:ext>
            </a:extLst>
          </p:cNvPr>
          <p:cNvGraphicFramePr/>
          <p:nvPr/>
        </p:nvGraphicFramePr>
        <p:xfrm>
          <a:off x="368423" y="1574276"/>
          <a:ext cx="5299962" cy="4918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1F1650A9-D207-4154-9A18-3983EE6E332A}"/>
              </a:ext>
            </a:extLst>
          </p:cNvPr>
          <p:cNvPicPr>
            <a:picLocks noChangeAspect="1"/>
          </p:cNvPicPr>
          <p:nvPr/>
        </p:nvPicPr>
        <p:blipFill>
          <a:blip r:embed="rId8"/>
          <a:stretch>
            <a:fillRect/>
          </a:stretch>
        </p:blipFill>
        <p:spPr>
          <a:xfrm>
            <a:off x="6590375" y="1535883"/>
            <a:ext cx="4313872" cy="696047"/>
          </a:xfrm>
          <a:prstGeom prst="rect">
            <a:avLst/>
          </a:prstGeom>
        </p:spPr>
      </p:pic>
      <p:pic>
        <p:nvPicPr>
          <p:cNvPr id="14" name="Picture 13">
            <a:extLst>
              <a:ext uri="{FF2B5EF4-FFF2-40B4-BE49-F238E27FC236}">
                <a16:creationId xmlns:a16="http://schemas.microsoft.com/office/drawing/2014/main" id="{22E4393E-DF8B-4924-BB02-AADD2F7EE1BD}"/>
              </a:ext>
            </a:extLst>
          </p:cNvPr>
          <p:cNvPicPr>
            <a:picLocks noChangeAspect="1"/>
          </p:cNvPicPr>
          <p:nvPr/>
        </p:nvPicPr>
        <p:blipFill>
          <a:blip r:embed="rId9"/>
          <a:stretch>
            <a:fillRect/>
          </a:stretch>
        </p:blipFill>
        <p:spPr>
          <a:xfrm>
            <a:off x="5668385" y="2242661"/>
            <a:ext cx="2876550" cy="714375"/>
          </a:xfrm>
          <a:prstGeom prst="rect">
            <a:avLst/>
          </a:prstGeom>
        </p:spPr>
      </p:pic>
      <p:pic>
        <p:nvPicPr>
          <p:cNvPr id="16" name="Picture 15">
            <a:extLst>
              <a:ext uri="{FF2B5EF4-FFF2-40B4-BE49-F238E27FC236}">
                <a16:creationId xmlns:a16="http://schemas.microsoft.com/office/drawing/2014/main" id="{8C08EA4C-21C3-46E7-B708-80AA9EBB9DD1}"/>
              </a:ext>
            </a:extLst>
          </p:cNvPr>
          <p:cNvPicPr>
            <a:picLocks noChangeAspect="1"/>
          </p:cNvPicPr>
          <p:nvPr/>
        </p:nvPicPr>
        <p:blipFill>
          <a:blip r:embed="rId10"/>
          <a:stretch>
            <a:fillRect/>
          </a:stretch>
        </p:blipFill>
        <p:spPr>
          <a:xfrm>
            <a:off x="9959283" y="2242661"/>
            <a:ext cx="1599248" cy="701892"/>
          </a:xfrm>
          <a:prstGeom prst="rect">
            <a:avLst/>
          </a:prstGeom>
        </p:spPr>
      </p:pic>
      <p:pic>
        <p:nvPicPr>
          <p:cNvPr id="18" name="Picture 17">
            <a:extLst>
              <a:ext uri="{FF2B5EF4-FFF2-40B4-BE49-F238E27FC236}">
                <a16:creationId xmlns:a16="http://schemas.microsoft.com/office/drawing/2014/main" id="{7DD6BEDE-41F6-41CE-BF65-DA5E6D79453B}"/>
              </a:ext>
            </a:extLst>
          </p:cNvPr>
          <p:cNvPicPr>
            <a:picLocks noChangeAspect="1"/>
          </p:cNvPicPr>
          <p:nvPr/>
        </p:nvPicPr>
        <p:blipFill>
          <a:blip r:embed="rId11"/>
          <a:stretch>
            <a:fillRect/>
          </a:stretch>
        </p:blipFill>
        <p:spPr>
          <a:xfrm>
            <a:off x="5248303" y="3176326"/>
            <a:ext cx="2009775" cy="914400"/>
          </a:xfrm>
          <a:prstGeom prst="rect">
            <a:avLst/>
          </a:prstGeom>
        </p:spPr>
      </p:pic>
      <p:pic>
        <p:nvPicPr>
          <p:cNvPr id="20" name="Picture 19">
            <a:extLst>
              <a:ext uri="{FF2B5EF4-FFF2-40B4-BE49-F238E27FC236}">
                <a16:creationId xmlns:a16="http://schemas.microsoft.com/office/drawing/2014/main" id="{69A3F486-E160-492D-8851-691F668B3364}"/>
              </a:ext>
            </a:extLst>
          </p:cNvPr>
          <p:cNvPicPr>
            <a:picLocks noChangeAspect="1"/>
          </p:cNvPicPr>
          <p:nvPr/>
        </p:nvPicPr>
        <p:blipFill>
          <a:blip r:embed="rId12"/>
          <a:stretch>
            <a:fillRect/>
          </a:stretch>
        </p:blipFill>
        <p:spPr>
          <a:xfrm>
            <a:off x="7847199" y="3048500"/>
            <a:ext cx="1800225" cy="704850"/>
          </a:xfrm>
          <a:prstGeom prst="rect">
            <a:avLst/>
          </a:prstGeom>
        </p:spPr>
      </p:pic>
      <p:sp>
        <p:nvSpPr>
          <p:cNvPr id="3" name="Rectangle 2">
            <a:extLst>
              <a:ext uri="{FF2B5EF4-FFF2-40B4-BE49-F238E27FC236}">
                <a16:creationId xmlns:a16="http://schemas.microsoft.com/office/drawing/2014/main" id="{D0BDDF9E-C777-441B-9501-89D044301E8F}"/>
              </a:ext>
            </a:extLst>
          </p:cNvPr>
          <p:cNvSpPr/>
          <p:nvPr/>
        </p:nvSpPr>
        <p:spPr>
          <a:xfrm>
            <a:off x="4505739" y="4200939"/>
            <a:ext cx="7052792" cy="2291936"/>
          </a:xfrm>
          <a:prstGeom prst="rect">
            <a:avLst/>
          </a:prstGeom>
          <a:solidFill>
            <a:schemeClr val="accent6">
              <a:lumMod val="20000"/>
              <a:lumOff val="8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rPr>
              <a:t>?</a:t>
            </a:r>
          </a:p>
        </p:txBody>
      </p:sp>
    </p:spTree>
    <p:extLst>
      <p:ext uri="{BB962C8B-B14F-4D97-AF65-F5344CB8AC3E}">
        <p14:creationId xmlns:p14="http://schemas.microsoft.com/office/powerpoint/2010/main" val="2466113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6"/>
                </a:solidFill>
              </a:rPr>
              <a:t>Environments</a:t>
            </a:r>
            <a:r>
              <a:rPr lang="en-US" dirty="0"/>
              <a:t> – How to fill the gap?</a:t>
            </a:r>
          </a:p>
        </p:txBody>
      </p:sp>
      <p:pic>
        <p:nvPicPr>
          <p:cNvPr id="6" name="Picture 5">
            <a:extLst>
              <a:ext uri="{FF2B5EF4-FFF2-40B4-BE49-F238E27FC236}">
                <a16:creationId xmlns:a16="http://schemas.microsoft.com/office/drawing/2014/main" id="{BC858B60-0421-4CFB-B9BE-B4972B1AF5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27250" y="1531620"/>
            <a:ext cx="3737499" cy="5143500"/>
          </a:xfrm>
          <a:prstGeom prst="rect">
            <a:avLst/>
          </a:prstGeom>
        </p:spPr>
      </p:pic>
      <p:sp>
        <p:nvSpPr>
          <p:cNvPr id="8" name="Multiplication Sign 7">
            <a:extLst>
              <a:ext uri="{FF2B5EF4-FFF2-40B4-BE49-F238E27FC236}">
                <a16:creationId xmlns:a16="http://schemas.microsoft.com/office/drawing/2014/main" id="{2E9F4BD6-C88E-4BB3-96BE-3B2791331449}"/>
              </a:ext>
            </a:extLst>
          </p:cNvPr>
          <p:cNvSpPr/>
          <p:nvPr/>
        </p:nvSpPr>
        <p:spPr>
          <a:xfrm>
            <a:off x="3857624" y="1234440"/>
            <a:ext cx="4476750" cy="5737860"/>
          </a:xfrm>
          <a:prstGeom prst="mathMultiply">
            <a:avLst>
              <a:gd name="adj1" fmla="val 513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833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76" t="8456" r="741" b="2720"/>
          <a:stretch/>
        </p:blipFill>
        <p:spPr>
          <a:xfrm>
            <a:off x="0" y="0"/>
            <a:ext cx="12197407" cy="6750756"/>
          </a:xfrm>
          <a:prstGeom prst="rect">
            <a:avLst/>
          </a:prstGeom>
        </p:spPr>
      </p:pic>
      <p:sp>
        <p:nvSpPr>
          <p:cNvPr id="5" name="Freeform 4"/>
          <p:cNvSpPr/>
          <p:nvPr/>
        </p:nvSpPr>
        <p:spPr>
          <a:xfrm>
            <a:off x="8415928" y="4358639"/>
            <a:ext cx="3324279" cy="1960880"/>
          </a:xfrm>
          <a:custGeom>
            <a:avLst/>
            <a:gdLst>
              <a:gd name="connsiteX0" fmla="*/ 2493209 w 2493209"/>
              <a:gd name="connsiteY0" fmla="*/ 1470660 h 1470660"/>
              <a:gd name="connsiteX1" fmla="*/ 16709 w 2493209"/>
              <a:gd name="connsiteY1" fmla="*/ 228600 h 1470660"/>
              <a:gd name="connsiteX2" fmla="*/ 24329 w 2493209"/>
              <a:gd name="connsiteY2" fmla="*/ 114300 h 1470660"/>
              <a:gd name="connsiteX3" fmla="*/ 1469 w 2493209"/>
              <a:gd name="connsiteY3" fmla="*/ 45720 h 1470660"/>
              <a:gd name="connsiteX4" fmla="*/ 1469 w 2493209"/>
              <a:gd name="connsiteY4" fmla="*/ 0 h 1470660"/>
              <a:gd name="connsiteX5" fmla="*/ 2455109 w 2493209"/>
              <a:gd name="connsiteY5" fmla="*/ 990600 h 1470660"/>
              <a:gd name="connsiteX6" fmla="*/ 2493209 w 2493209"/>
              <a:gd name="connsiteY6" fmla="*/ 1470660 h 14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3209" h="1470660">
                <a:moveTo>
                  <a:pt x="2493209" y="1470660"/>
                </a:moveTo>
                <a:lnTo>
                  <a:pt x="16709" y="228600"/>
                </a:lnTo>
                <a:cubicBezTo>
                  <a:pt x="19249" y="190500"/>
                  <a:pt x="24329" y="152485"/>
                  <a:pt x="24329" y="114300"/>
                </a:cubicBezTo>
                <a:cubicBezTo>
                  <a:pt x="24329" y="-19896"/>
                  <a:pt x="19870" y="128525"/>
                  <a:pt x="1469" y="45720"/>
                </a:cubicBezTo>
                <a:cubicBezTo>
                  <a:pt x="-1837" y="30843"/>
                  <a:pt x="1469" y="15240"/>
                  <a:pt x="1469" y="0"/>
                </a:cubicBezTo>
                <a:lnTo>
                  <a:pt x="2455109" y="990600"/>
                </a:lnTo>
                <a:lnTo>
                  <a:pt x="2493209" y="1470660"/>
                </a:lnTo>
                <a:close/>
              </a:path>
            </a:pathLst>
          </a:custGeom>
          <a:solidFill>
            <a:schemeClr val="accent6">
              <a:lumMod val="60000"/>
              <a:lumOff val="4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Freeform 5"/>
          <p:cNvSpPr/>
          <p:nvPr/>
        </p:nvSpPr>
        <p:spPr>
          <a:xfrm>
            <a:off x="6498571" y="3597564"/>
            <a:ext cx="646545" cy="364836"/>
          </a:xfrm>
          <a:custGeom>
            <a:avLst/>
            <a:gdLst>
              <a:gd name="connsiteX0" fmla="*/ 391391 w 484909"/>
              <a:gd name="connsiteY0" fmla="*/ 273627 h 273627"/>
              <a:gd name="connsiteX1" fmla="*/ 17318 w 484909"/>
              <a:gd name="connsiteY1" fmla="*/ 86591 h 273627"/>
              <a:gd name="connsiteX2" fmla="*/ 0 w 484909"/>
              <a:gd name="connsiteY2" fmla="*/ 0 h 273627"/>
              <a:gd name="connsiteX3" fmla="*/ 190500 w 484909"/>
              <a:gd name="connsiteY3" fmla="*/ 69272 h 273627"/>
              <a:gd name="connsiteX4" fmla="*/ 169718 w 484909"/>
              <a:gd name="connsiteY4" fmla="*/ 117763 h 273627"/>
              <a:gd name="connsiteX5" fmla="*/ 259772 w 484909"/>
              <a:gd name="connsiteY5" fmla="*/ 152400 h 273627"/>
              <a:gd name="connsiteX6" fmla="*/ 304800 w 484909"/>
              <a:gd name="connsiteY6" fmla="*/ 124691 h 273627"/>
              <a:gd name="connsiteX7" fmla="*/ 484909 w 484909"/>
              <a:gd name="connsiteY7" fmla="*/ 197427 h 273627"/>
              <a:gd name="connsiteX8" fmla="*/ 391391 w 484909"/>
              <a:gd name="connsiteY8" fmla="*/ 273627 h 27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4909" h="273627">
                <a:moveTo>
                  <a:pt x="391391" y="273627"/>
                </a:moveTo>
                <a:lnTo>
                  <a:pt x="17318" y="86591"/>
                </a:lnTo>
                <a:lnTo>
                  <a:pt x="0" y="0"/>
                </a:lnTo>
                <a:lnTo>
                  <a:pt x="190500" y="69272"/>
                </a:lnTo>
                <a:lnTo>
                  <a:pt x="169718" y="117763"/>
                </a:lnTo>
                <a:lnTo>
                  <a:pt x="259772" y="152400"/>
                </a:lnTo>
                <a:lnTo>
                  <a:pt x="304800" y="124691"/>
                </a:lnTo>
                <a:lnTo>
                  <a:pt x="484909" y="197427"/>
                </a:lnTo>
                <a:lnTo>
                  <a:pt x="391391" y="273627"/>
                </a:lnTo>
                <a:close/>
              </a:path>
            </a:pathLst>
          </a:custGeom>
          <a:solidFill>
            <a:schemeClr val="accent6">
              <a:lumMod val="60000"/>
              <a:lumOff val="4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Freeform 6"/>
          <p:cNvSpPr/>
          <p:nvPr/>
        </p:nvSpPr>
        <p:spPr>
          <a:xfrm>
            <a:off x="5755043" y="3357419"/>
            <a:ext cx="193964" cy="55417"/>
          </a:xfrm>
          <a:custGeom>
            <a:avLst/>
            <a:gdLst>
              <a:gd name="connsiteX0" fmla="*/ 79664 w 145473"/>
              <a:gd name="connsiteY0" fmla="*/ 41563 h 41563"/>
              <a:gd name="connsiteX1" fmla="*/ 145473 w 145473"/>
              <a:gd name="connsiteY1" fmla="*/ 41563 h 41563"/>
              <a:gd name="connsiteX2" fmla="*/ 13855 w 145473"/>
              <a:gd name="connsiteY2" fmla="*/ 0 h 41563"/>
              <a:gd name="connsiteX3" fmla="*/ 0 w 145473"/>
              <a:gd name="connsiteY3" fmla="*/ 3463 h 41563"/>
              <a:gd name="connsiteX4" fmla="*/ 79664 w 145473"/>
              <a:gd name="connsiteY4" fmla="*/ 41563 h 4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473" h="41563">
                <a:moveTo>
                  <a:pt x="79664" y="41563"/>
                </a:moveTo>
                <a:lnTo>
                  <a:pt x="145473" y="41563"/>
                </a:lnTo>
                <a:lnTo>
                  <a:pt x="13855" y="0"/>
                </a:lnTo>
                <a:lnTo>
                  <a:pt x="0" y="3463"/>
                </a:lnTo>
                <a:lnTo>
                  <a:pt x="79664" y="41563"/>
                </a:lnTo>
                <a:close/>
              </a:path>
            </a:pathLst>
          </a:custGeom>
          <a:solidFill>
            <a:schemeClr val="accent6">
              <a:lumMod val="60000"/>
              <a:lumOff val="4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Freeform 8"/>
          <p:cNvSpPr/>
          <p:nvPr/>
        </p:nvSpPr>
        <p:spPr>
          <a:xfrm>
            <a:off x="1408601" y="3773054"/>
            <a:ext cx="735024" cy="277091"/>
          </a:xfrm>
          <a:custGeom>
            <a:avLst/>
            <a:gdLst>
              <a:gd name="connsiteX0" fmla="*/ 14404 w 551268"/>
              <a:gd name="connsiteY0" fmla="*/ 48491 h 207818"/>
              <a:gd name="connsiteX1" fmla="*/ 419649 w 551268"/>
              <a:gd name="connsiteY1" fmla="*/ 0 h 207818"/>
              <a:gd name="connsiteX2" fmla="*/ 385013 w 551268"/>
              <a:gd name="connsiteY2" fmla="*/ 6927 h 207818"/>
              <a:gd name="connsiteX3" fmla="*/ 378086 w 551268"/>
              <a:gd name="connsiteY3" fmla="*/ 17318 h 207818"/>
              <a:gd name="connsiteX4" fmla="*/ 388477 w 551268"/>
              <a:gd name="connsiteY4" fmla="*/ 62345 h 207818"/>
              <a:gd name="connsiteX5" fmla="*/ 398868 w 551268"/>
              <a:gd name="connsiteY5" fmla="*/ 65809 h 207818"/>
              <a:gd name="connsiteX6" fmla="*/ 398868 w 551268"/>
              <a:gd name="connsiteY6" fmla="*/ 96982 h 207818"/>
              <a:gd name="connsiteX7" fmla="*/ 388477 w 551268"/>
              <a:gd name="connsiteY7" fmla="*/ 100445 h 207818"/>
              <a:gd name="connsiteX8" fmla="*/ 385013 w 551268"/>
              <a:gd name="connsiteY8" fmla="*/ 110836 h 207818"/>
              <a:gd name="connsiteX9" fmla="*/ 343449 w 551268"/>
              <a:gd name="connsiteY9" fmla="*/ 121227 h 207818"/>
              <a:gd name="connsiteX10" fmla="*/ 333059 w 551268"/>
              <a:gd name="connsiteY10" fmla="*/ 128154 h 207818"/>
              <a:gd name="connsiteX11" fmla="*/ 319204 w 551268"/>
              <a:gd name="connsiteY11" fmla="*/ 131618 h 207818"/>
              <a:gd name="connsiteX12" fmla="*/ 291495 w 551268"/>
              <a:gd name="connsiteY12" fmla="*/ 142009 h 207818"/>
              <a:gd name="connsiteX13" fmla="*/ 551268 w 551268"/>
              <a:gd name="connsiteY13" fmla="*/ 152400 h 207818"/>
              <a:gd name="connsiteX14" fmla="*/ 305349 w 551268"/>
              <a:gd name="connsiteY14" fmla="*/ 207818 h 207818"/>
              <a:gd name="connsiteX15" fmla="*/ 90604 w 551268"/>
              <a:gd name="connsiteY15" fmla="*/ 190500 h 207818"/>
              <a:gd name="connsiteX16" fmla="*/ 114849 w 551268"/>
              <a:gd name="connsiteY16" fmla="*/ 173182 h 207818"/>
              <a:gd name="connsiteX17" fmla="*/ 118313 w 551268"/>
              <a:gd name="connsiteY17" fmla="*/ 159327 h 207818"/>
              <a:gd name="connsiteX18" fmla="*/ 128704 w 551268"/>
              <a:gd name="connsiteY18" fmla="*/ 138545 h 207818"/>
              <a:gd name="connsiteX19" fmla="*/ 152949 w 551268"/>
              <a:gd name="connsiteY19" fmla="*/ 131618 h 207818"/>
              <a:gd name="connsiteX20" fmla="*/ 152949 w 551268"/>
              <a:gd name="connsiteY20" fmla="*/ 103909 h 207818"/>
              <a:gd name="connsiteX21" fmla="*/ 139095 w 551268"/>
              <a:gd name="connsiteY21" fmla="*/ 96982 h 207818"/>
              <a:gd name="connsiteX22" fmla="*/ 125240 w 551268"/>
              <a:gd name="connsiteY22" fmla="*/ 83127 h 207818"/>
              <a:gd name="connsiteX23" fmla="*/ 100995 w 551268"/>
              <a:gd name="connsiteY23" fmla="*/ 55418 h 207818"/>
              <a:gd name="connsiteX24" fmla="*/ 14404 w 551268"/>
              <a:gd name="connsiteY24" fmla="*/ 48491 h 20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68" h="207818">
                <a:moveTo>
                  <a:pt x="14404" y="48491"/>
                </a:moveTo>
                <a:cubicBezTo>
                  <a:pt x="67513" y="39255"/>
                  <a:pt x="284567" y="16164"/>
                  <a:pt x="419649" y="0"/>
                </a:cubicBezTo>
                <a:cubicBezTo>
                  <a:pt x="408104" y="2309"/>
                  <a:pt x="395881" y="2399"/>
                  <a:pt x="385013" y="6927"/>
                </a:cubicBezTo>
                <a:cubicBezTo>
                  <a:pt x="381170" y="8528"/>
                  <a:pt x="378432" y="13170"/>
                  <a:pt x="378086" y="17318"/>
                </a:cubicBezTo>
                <a:cubicBezTo>
                  <a:pt x="377411" y="25423"/>
                  <a:pt x="379198" y="53067"/>
                  <a:pt x="388477" y="62345"/>
                </a:cubicBezTo>
                <a:cubicBezTo>
                  <a:pt x="391059" y="64927"/>
                  <a:pt x="395404" y="64654"/>
                  <a:pt x="398868" y="65809"/>
                </a:cubicBezTo>
                <a:cubicBezTo>
                  <a:pt x="403564" y="79897"/>
                  <a:pt x="411868" y="86583"/>
                  <a:pt x="398868" y="96982"/>
                </a:cubicBezTo>
                <a:cubicBezTo>
                  <a:pt x="396017" y="99263"/>
                  <a:pt x="391941" y="99291"/>
                  <a:pt x="388477" y="100445"/>
                </a:cubicBezTo>
                <a:cubicBezTo>
                  <a:pt x="387322" y="103909"/>
                  <a:pt x="386891" y="107705"/>
                  <a:pt x="385013" y="110836"/>
                </a:cubicBezTo>
                <a:cubicBezTo>
                  <a:pt x="376320" y="125326"/>
                  <a:pt x="358462" y="119726"/>
                  <a:pt x="343449" y="121227"/>
                </a:cubicBezTo>
                <a:cubicBezTo>
                  <a:pt x="339986" y="123536"/>
                  <a:pt x="336885" y="126514"/>
                  <a:pt x="333059" y="128154"/>
                </a:cubicBezTo>
                <a:cubicBezTo>
                  <a:pt x="328683" y="130029"/>
                  <a:pt x="323764" y="130250"/>
                  <a:pt x="319204" y="131618"/>
                </a:cubicBezTo>
                <a:cubicBezTo>
                  <a:pt x="299842" y="137427"/>
                  <a:pt x="303585" y="135963"/>
                  <a:pt x="291495" y="142009"/>
                </a:cubicBezTo>
                <a:lnTo>
                  <a:pt x="551268" y="152400"/>
                </a:lnTo>
                <a:lnTo>
                  <a:pt x="305349" y="207818"/>
                </a:lnTo>
                <a:lnTo>
                  <a:pt x="90604" y="190500"/>
                </a:lnTo>
                <a:cubicBezTo>
                  <a:pt x="98686" y="184727"/>
                  <a:pt x="108251" y="180605"/>
                  <a:pt x="114849" y="173182"/>
                </a:cubicBezTo>
                <a:cubicBezTo>
                  <a:pt x="118012" y="169624"/>
                  <a:pt x="117005" y="163904"/>
                  <a:pt x="118313" y="159327"/>
                </a:cubicBezTo>
                <a:cubicBezTo>
                  <a:pt x="120172" y="152821"/>
                  <a:pt x="123083" y="143042"/>
                  <a:pt x="128704" y="138545"/>
                </a:cubicBezTo>
                <a:cubicBezTo>
                  <a:pt x="130960" y="136740"/>
                  <a:pt x="152047" y="131843"/>
                  <a:pt x="152949" y="131618"/>
                </a:cubicBezTo>
                <a:cubicBezTo>
                  <a:pt x="156154" y="122004"/>
                  <a:pt x="160549" y="114549"/>
                  <a:pt x="152949" y="103909"/>
                </a:cubicBezTo>
                <a:cubicBezTo>
                  <a:pt x="149948" y="99708"/>
                  <a:pt x="143713" y="99291"/>
                  <a:pt x="139095" y="96982"/>
                </a:cubicBezTo>
                <a:cubicBezTo>
                  <a:pt x="134477" y="92364"/>
                  <a:pt x="128863" y="88561"/>
                  <a:pt x="125240" y="83127"/>
                </a:cubicBezTo>
                <a:cubicBezTo>
                  <a:pt x="109077" y="58881"/>
                  <a:pt x="118313" y="66963"/>
                  <a:pt x="100995" y="55418"/>
                </a:cubicBezTo>
                <a:cubicBezTo>
                  <a:pt x="69849" y="59312"/>
                  <a:pt x="-38705" y="57727"/>
                  <a:pt x="14404" y="48491"/>
                </a:cubicBezTo>
                <a:close/>
              </a:path>
            </a:pathLst>
          </a:custGeom>
          <a:solidFill>
            <a:schemeClr val="accent6">
              <a:lumMod val="60000"/>
              <a:lumOff val="40000"/>
            </a:schemeClr>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Freeform 10"/>
          <p:cNvSpPr/>
          <p:nvPr/>
        </p:nvSpPr>
        <p:spPr>
          <a:xfrm>
            <a:off x="15566" y="3332479"/>
            <a:ext cx="5069840" cy="2763520"/>
          </a:xfrm>
          <a:custGeom>
            <a:avLst/>
            <a:gdLst>
              <a:gd name="connsiteX0" fmla="*/ 533400 w 3802380"/>
              <a:gd name="connsiteY0" fmla="*/ 1790700 h 2072640"/>
              <a:gd name="connsiteX1" fmla="*/ 3802380 w 3802380"/>
              <a:gd name="connsiteY1" fmla="*/ 0 h 2072640"/>
              <a:gd name="connsiteX2" fmla="*/ 3749040 w 3802380"/>
              <a:gd name="connsiteY2" fmla="*/ 0 h 2072640"/>
              <a:gd name="connsiteX3" fmla="*/ 0 w 3802380"/>
              <a:gd name="connsiteY3" fmla="*/ 1402080 h 2072640"/>
              <a:gd name="connsiteX4" fmla="*/ 0 w 3802380"/>
              <a:gd name="connsiteY4" fmla="*/ 2072640 h 2072640"/>
              <a:gd name="connsiteX5" fmla="*/ 76200 w 3802380"/>
              <a:gd name="connsiteY5" fmla="*/ 2034540 h 2072640"/>
              <a:gd name="connsiteX6" fmla="*/ 76200 w 3802380"/>
              <a:gd name="connsiteY6" fmla="*/ 1790700 h 2072640"/>
              <a:gd name="connsiteX7" fmla="*/ 533400 w 3802380"/>
              <a:gd name="connsiteY7" fmla="*/ 1790700 h 207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2380" h="2072640">
                <a:moveTo>
                  <a:pt x="533400" y="1790700"/>
                </a:moveTo>
                <a:lnTo>
                  <a:pt x="3802380" y="0"/>
                </a:lnTo>
                <a:lnTo>
                  <a:pt x="3749040" y="0"/>
                </a:lnTo>
                <a:lnTo>
                  <a:pt x="0" y="1402080"/>
                </a:lnTo>
                <a:lnTo>
                  <a:pt x="0" y="2072640"/>
                </a:lnTo>
                <a:lnTo>
                  <a:pt x="76200" y="2034540"/>
                </a:lnTo>
                <a:lnTo>
                  <a:pt x="76200" y="1790700"/>
                </a:lnTo>
                <a:lnTo>
                  <a:pt x="533400" y="1790700"/>
                </a:lnTo>
                <a:close/>
              </a:path>
            </a:pathLst>
          </a:custGeom>
          <a:solidFill>
            <a:srgbClr val="FFFF00">
              <a:alpha val="24706"/>
            </a:srgbClr>
          </a:solidFill>
          <a:ln>
            <a:solidFill>
              <a:srgbClr val="FFFF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p>
        </p:txBody>
      </p:sp>
      <p:sp>
        <p:nvSpPr>
          <p:cNvPr id="16" name="Freeform 15"/>
          <p:cNvSpPr/>
          <p:nvPr/>
        </p:nvSpPr>
        <p:spPr>
          <a:xfrm>
            <a:off x="4767907" y="3460750"/>
            <a:ext cx="1206500" cy="76200"/>
          </a:xfrm>
          <a:custGeom>
            <a:avLst/>
            <a:gdLst>
              <a:gd name="connsiteX0" fmla="*/ 0 w 904875"/>
              <a:gd name="connsiteY0" fmla="*/ 57150 h 57150"/>
              <a:gd name="connsiteX1" fmla="*/ 904875 w 904875"/>
              <a:gd name="connsiteY1" fmla="*/ 28575 h 57150"/>
              <a:gd name="connsiteX2" fmla="*/ 871538 w 904875"/>
              <a:gd name="connsiteY2" fmla="*/ 0 h 57150"/>
              <a:gd name="connsiteX3" fmla="*/ 61913 w 904875"/>
              <a:gd name="connsiteY3" fmla="*/ 19050 h 57150"/>
              <a:gd name="connsiteX4" fmla="*/ 0 w 904875"/>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5" h="57150">
                <a:moveTo>
                  <a:pt x="0" y="57150"/>
                </a:moveTo>
                <a:lnTo>
                  <a:pt x="904875" y="28575"/>
                </a:lnTo>
                <a:lnTo>
                  <a:pt x="871538" y="0"/>
                </a:lnTo>
                <a:lnTo>
                  <a:pt x="61913" y="19050"/>
                </a:lnTo>
                <a:lnTo>
                  <a:pt x="0" y="57150"/>
                </a:lnTo>
                <a:close/>
              </a:path>
            </a:pathLst>
          </a:custGeom>
          <a:solidFill>
            <a:srgbClr val="FFFF00">
              <a:alpha val="24706"/>
            </a:srgbClr>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Freeform 16"/>
          <p:cNvSpPr/>
          <p:nvPr/>
        </p:nvSpPr>
        <p:spPr>
          <a:xfrm>
            <a:off x="6006157" y="2965450"/>
            <a:ext cx="114300" cy="469900"/>
          </a:xfrm>
          <a:custGeom>
            <a:avLst/>
            <a:gdLst>
              <a:gd name="connsiteX0" fmla="*/ 28575 w 85725"/>
              <a:gd name="connsiteY0" fmla="*/ 0 h 352425"/>
              <a:gd name="connsiteX1" fmla="*/ 33337 w 85725"/>
              <a:gd name="connsiteY1" fmla="*/ 52387 h 352425"/>
              <a:gd name="connsiteX2" fmla="*/ 0 w 85725"/>
              <a:gd name="connsiteY2" fmla="*/ 85725 h 352425"/>
              <a:gd name="connsiteX3" fmla="*/ 38100 w 85725"/>
              <a:gd name="connsiteY3" fmla="*/ 133350 h 352425"/>
              <a:gd name="connsiteX4" fmla="*/ 14287 w 85725"/>
              <a:gd name="connsiteY4" fmla="*/ 152400 h 352425"/>
              <a:gd name="connsiteX5" fmla="*/ 9525 w 85725"/>
              <a:gd name="connsiteY5" fmla="*/ 180975 h 352425"/>
              <a:gd name="connsiteX6" fmla="*/ 38100 w 85725"/>
              <a:gd name="connsiteY6" fmla="*/ 190500 h 352425"/>
              <a:gd name="connsiteX7" fmla="*/ 38100 w 85725"/>
              <a:gd name="connsiteY7" fmla="*/ 352425 h 352425"/>
              <a:gd name="connsiteX8" fmla="*/ 52387 w 85725"/>
              <a:gd name="connsiteY8" fmla="*/ 352425 h 352425"/>
              <a:gd name="connsiteX9" fmla="*/ 57150 w 85725"/>
              <a:gd name="connsiteY9" fmla="*/ 180975 h 352425"/>
              <a:gd name="connsiteX10" fmla="*/ 71437 w 85725"/>
              <a:gd name="connsiteY10" fmla="*/ 180975 h 352425"/>
              <a:gd name="connsiteX11" fmla="*/ 71437 w 85725"/>
              <a:gd name="connsiteY11" fmla="*/ 138112 h 352425"/>
              <a:gd name="connsiteX12" fmla="*/ 61912 w 85725"/>
              <a:gd name="connsiteY12" fmla="*/ 142875 h 352425"/>
              <a:gd name="connsiteX13" fmla="*/ 61912 w 85725"/>
              <a:gd name="connsiteY13" fmla="*/ 133350 h 352425"/>
              <a:gd name="connsiteX14" fmla="*/ 85725 w 85725"/>
              <a:gd name="connsiteY14" fmla="*/ 95250 h 352425"/>
              <a:gd name="connsiteX15" fmla="*/ 47625 w 85725"/>
              <a:gd name="connsiteY15" fmla="*/ 52387 h 352425"/>
              <a:gd name="connsiteX16" fmla="*/ 28575 w 85725"/>
              <a:gd name="connsiteY16" fmla="*/ 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5725" h="352425">
                <a:moveTo>
                  <a:pt x="28575" y="0"/>
                </a:moveTo>
                <a:lnTo>
                  <a:pt x="33337" y="52387"/>
                </a:lnTo>
                <a:lnTo>
                  <a:pt x="0" y="85725"/>
                </a:lnTo>
                <a:lnTo>
                  <a:pt x="38100" y="133350"/>
                </a:lnTo>
                <a:lnTo>
                  <a:pt x="14287" y="152400"/>
                </a:lnTo>
                <a:lnTo>
                  <a:pt x="9525" y="180975"/>
                </a:lnTo>
                <a:lnTo>
                  <a:pt x="38100" y="190500"/>
                </a:lnTo>
                <a:lnTo>
                  <a:pt x="38100" y="352425"/>
                </a:lnTo>
                <a:lnTo>
                  <a:pt x="52387" y="352425"/>
                </a:lnTo>
                <a:lnTo>
                  <a:pt x="57150" y="180975"/>
                </a:lnTo>
                <a:lnTo>
                  <a:pt x="71437" y="180975"/>
                </a:lnTo>
                <a:lnTo>
                  <a:pt x="71437" y="138112"/>
                </a:lnTo>
                <a:lnTo>
                  <a:pt x="61912" y="142875"/>
                </a:lnTo>
                <a:lnTo>
                  <a:pt x="61912" y="133350"/>
                </a:lnTo>
                <a:lnTo>
                  <a:pt x="85725" y="95250"/>
                </a:lnTo>
                <a:lnTo>
                  <a:pt x="47625" y="52387"/>
                </a:lnTo>
                <a:lnTo>
                  <a:pt x="28575" y="0"/>
                </a:lnTo>
                <a:close/>
              </a:path>
            </a:pathLst>
          </a:custGeom>
          <a:solidFill>
            <a:srgbClr val="FFFF00">
              <a:alpha val="24706"/>
            </a:srgbClr>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4044006" y="2984499"/>
            <a:ext cx="146051" cy="533400"/>
          </a:xfrm>
          <a:custGeom>
            <a:avLst/>
            <a:gdLst>
              <a:gd name="connsiteX0" fmla="*/ 109538 w 109538"/>
              <a:gd name="connsiteY0" fmla="*/ 38100 h 400050"/>
              <a:gd name="connsiteX1" fmla="*/ 71438 w 109538"/>
              <a:gd name="connsiteY1" fmla="*/ 90488 h 400050"/>
              <a:gd name="connsiteX2" fmla="*/ 71438 w 109538"/>
              <a:gd name="connsiteY2" fmla="*/ 104775 h 400050"/>
              <a:gd name="connsiteX3" fmla="*/ 95250 w 109538"/>
              <a:gd name="connsiteY3" fmla="*/ 109538 h 400050"/>
              <a:gd name="connsiteX4" fmla="*/ 100013 w 109538"/>
              <a:gd name="connsiteY4" fmla="*/ 142875 h 400050"/>
              <a:gd name="connsiteX5" fmla="*/ 76200 w 109538"/>
              <a:gd name="connsiteY5" fmla="*/ 142875 h 400050"/>
              <a:gd name="connsiteX6" fmla="*/ 85725 w 109538"/>
              <a:gd name="connsiteY6" fmla="*/ 400050 h 400050"/>
              <a:gd name="connsiteX7" fmla="*/ 57150 w 109538"/>
              <a:gd name="connsiteY7" fmla="*/ 400050 h 400050"/>
              <a:gd name="connsiteX8" fmla="*/ 52388 w 109538"/>
              <a:gd name="connsiteY8" fmla="*/ 142875 h 400050"/>
              <a:gd name="connsiteX9" fmla="*/ 33338 w 109538"/>
              <a:gd name="connsiteY9" fmla="*/ 142875 h 400050"/>
              <a:gd name="connsiteX10" fmla="*/ 33338 w 109538"/>
              <a:gd name="connsiteY10" fmla="*/ 109538 h 400050"/>
              <a:gd name="connsiteX11" fmla="*/ 57150 w 109538"/>
              <a:gd name="connsiteY11" fmla="*/ 104775 h 400050"/>
              <a:gd name="connsiteX12" fmla="*/ 52388 w 109538"/>
              <a:gd name="connsiteY12" fmla="*/ 90488 h 400050"/>
              <a:gd name="connsiteX13" fmla="*/ 0 w 109538"/>
              <a:gd name="connsiteY13" fmla="*/ 42863 h 400050"/>
              <a:gd name="connsiteX14" fmla="*/ 47625 w 109538"/>
              <a:gd name="connsiteY14" fmla="*/ 0 h 400050"/>
              <a:gd name="connsiteX15" fmla="*/ 109538 w 109538"/>
              <a:gd name="connsiteY15" fmla="*/ 3810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538" h="400050">
                <a:moveTo>
                  <a:pt x="109538" y="38100"/>
                </a:moveTo>
                <a:lnTo>
                  <a:pt x="71438" y="90488"/>
                </a:lnTo>
                <a:lnTo>
                  <a:pt x="71438" y="104775"/>
                </a:lnTo>
                <a:lnTo>
                  <a:pt x="95250" y="109538"/>
                </a:lnTo>
                <a:lnTo>
                  <a:pt x="100013" y="142875"/>
                </a:lnTo>
                <a:lnTo>
                  <a:pt x="76200" y="142875"/>
                </a:lnTo>
                <a:lnTo>
                  <a:pt x="85725" y="400050"/>
                </a:lnTo>
                <a:lnTo>
                  <a:pt x="57150" y="400050"/>
                </a:lnTo>
                <a:cubicBezTo>
                  <a:pt x="55563" y="314325"/>
                  <a:pt x="53975" y="228600"/>
                  <a:pt x="52388" y="142875"/>
                </a:cubicBezTo>
                <a:lnTo>
                  <a:pt x="33338" y="142875"/>
                </a:lnTo>
                <a:lnTo>
                  <a:pt x="33338" y="109538"/>
                </a:lnTo>
                <a:lnTo>
                  <a:pt x="57150" y="104775"/>
                </a:lnTo>
                <a:lnTo>
                  <a:pt x="52388" y="90488"/>
                </a:lnTo>
                <a:lnTo>
                  <a:pt x="0" y="42863"/>
                </a:lnTo>
                <a:lnTo>
                  <a:pt x="47625" y="0"/>
                </a:lnTo>
                <a:lnTo>
                  <a:pt x="109538" y="38100"/>
                </a:lnTo>
                <a:close/>
              </a:path>
            </a:pathLst>
          </a:custGeom>
          <a:solidFill>
            <a:srgbClr val="FFFF00">
              <a:alpha val="24706"/>
            </a:srgbClr>
          </a:soli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38572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C79E43D-9A6A-48A2-BE57-0B1525A8137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6"/>
                </a:solidFill>
              </a:rPr>
              <a:t>Environments</a:t>
            </a:r>
            <a:r>
              <a:rPr lang="en-US" dirty="0"/>
              <a:t> – Automated image analysis</a:t>
            </a:r>
            <a:endParaRPr lang="en-US" b="1" u="sng" dirty="0"/>
          </a:p>
        </p:txBody>
      </p:sp>
      <p:cxnSp>
        <p:nvCxnSpPr>
          <p:cNvPr id="3" name="Straight Connector 2">
            <a:extLst>
              <a:ext uri="{FF2B5EF4-FFF2-40B4-BE49-F238E27FC236}">
                <a16:creationId xmlns:a16="http://schemas.microsoft.com/office/drawing/2014/main" id="{AA744E3F-8921-436F-8648-5AD0FAA953D5}"/>
              </a:ext>
            </a:extLst>
          </p:cNvPr>
          <p:cNvCxnSpPr/>
          <p:nvPr/>
        </p:nvCxnSpPr>
        <p:spPr>
          <a:xfrm>
            <a:off x="6130290" y="2029777"/>
            <a:ext cx="0" cy="4663440"/>
          </a:xfrm>
          <a:prstGeom prst="line">
            <a:avLst/>
          </a:prstGeom>
          <a:ln w="38100"/>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C0285C4-431B-4228-B225-FB72E1A76626}"/>
              </a:ext>
            </a:extLst>
          </p:cNvPr>
          <p:cNvSpPr txBox="1"/>
          <p:nvPr/>
        </p:nvSpPr>
        <p:spPr>
          <a:xfrm>
            <a:off x="2440307" y="1440188"/>
            <a:ext cx="1398270" cy="923330"/>
          </a:xfrm>
          <a:prstGeom prst="rect">
            <a:avLst/>
          </a:prstGeom>
          <a:noFill/>
        </p:spPr>
        <p:txBody>
          <a:bodyPr wrap="square" rtlCol="0">
            <a:spAutoFit/>
          </a:bodyPr>
          <a:lstStyle/>
          <a:p>
            <a:r>
              <a:rPr lang="en-US" sz="5400" dirty="0"/>
              <a:t>Pros</a:t>
            </a:r>
          </a:p>
        </p:txBody>
      </p:sp>
      <p:sp>
        <p:nvSpPr>
          <p:cNvPr id="12" name="TextBox 11">
            <a:extLst>
              <a:ext uri="{FF2B5EF4-FFF2-40B4-BE49-F238E27FC236}">
                <a16:creationId xmlns:a16="http://schemas.microsoft.com/office/drawing/2014/main" id="{B56B4B64-A359-4ABF-A9A0-01D967DC4074}"/>
              </a:ext>
            </a:extLst>
          </p:cNvPr>
          <p:cNvSpPr txBox="1"/>
          <p:nvPr/>
        </p:nvSpPr>
        <p:spPr>
          <a:xfrm>
            <a:off x="8305799" y="1440188"/>
            <a:ext cx="1630679" cy="923330"/>
          </a:xfrm>
          <a:prstGeom prst="rect">
            <a:avLst/>
          </a:prstGeom>
          <a:noFill/>
        </p:spPr>
        <p:txBody>
          <a:bodyPr wrap="square" rtlCol="0">
            <a:spAutoFit/>
          </a:bodyPr>
          <a:lstStyle/>
          <a:p>
            <a:r>
              <a:rPr lang="en-US" sz="5400" dirty="0"/>
              <a:t>Cons</a:t>
            </a:r>
          </a:p>
        </p:txBody>
      </p:sp>
      <p:sp>
        <p:nvSpPr>
          <p:cNvPr id="6" name="Content Placeholder 5">
            <a:extLst>
              <a:ext uri="{FF2B5EF4-FFF2-40B4-BE49-F238E27FC236}">
                <a16:creationId xmlns:a16="http://schemas.microsoft.com/office/drawing/2014/main" id="{169AD5CB-A8C3-4440-B04E-5213BB2D4189}"/>
              </a:ext>
            </a:extLst>
          </p:cNvPr>
          <p:cNvSpPr>
            <a:spLocks noGrp="1"/>
          </p:cNvSpPr>
          <p:nvPr>
            <p:ph sz="half" idx="1"/>
          </p:nvPr>
        </p:nvSpPr>
        <p:spPr>
          <a:xfrm>
            <a:off x="224795" y="2876712"/>
            <a:ext cx="5829296" cy="2911150"/>
          </a:xfrm>
        </p:spPr>
        <p:txBody>
          <a:bodyPr>
            <a:normAutofit/>
          </a:bodyPr>
          <a:lstStyle/>
          <a:p>
            <a:pPr marL="0" indent="0" algn="ctr">
              <a:buNone/>
            </a:pPr>
            <a:r>
              <a:rPr lang="en-US" dirty="0"/>
              <a:t>Functional algorithms</a:t>
            </a:r>
          </a:p>
          <a:p>
            <a:pPr marL="0" indent="0" algn="ctr">
              <a:buNone/>
            </a:pPr>
            <a:r>
              <a:rPr lang="en-US" dirty="0"/>
              <a:t>Scalable</a:t>
            </a:r>
          </a:p>
          <a:p>
            <a:pPr marL="0" indent="0" algn="ctr">
              <a:buNone/>
            </a:pPr>
            <a:r>
              <a:rPr lang="en-US" dirty="0"/>
              <a:t>Accuracy (improving!)</a:t>
            </a:r>
          </a:p>
          <a:p>
            <a:pPr marL="0" indent="0" algn="ctr">
              <a:buNone/>
            </a:pPr>
            <a:endParaRPr lang="en-US" dirty="0"/>
          </a:p>
        </p:txBody>
      </p:sp>
      <p:sp>
        <p:nvSpPr>
          <p:cNvPr id="7" name="Content Placeholder 6">
            <a:extLst>
              <a:ext uri="{FF2B5EF4-FFF2-40B4-BE49-F238E27FC236}">
                <a16:creationId xmlns:a16="http://schemas.microsoft.com/office/drawing/2014/main" id="{908F9A5F-038F-4ADC-A1F5-E676E725CA0E}"/>
              </a:ext>
            </a:extLst>
          </p:cNvPr>
          <p:cNvSpPr>
            <a:spLocks noGrp="1"/>
          </p:cNvSpPr>
          <p:nvPr>
            <p:ph sz="half" idx="2"/>
          </p:nvPr>
        </p:nvSpPr>
        <p:spPr>
          <a:xfrm>
            <a:off x="6206492" y="2876712"/>
            <a:ext cx="5829296" cy="3151188"/>
          </a:xfrm>
        </p:spPr>
        <p:txBody>
          <a:bodyPr>
            <a:normAutofit/>
          </a:bodyPr>
          <a:lstStyle/>
          <a:p>
            <a:pPr marL="0" indent="0" algn="ctr">
              <a:buNone/>
            </a:pPr>
            <a:r>
              <a:rPr lang="en-US" dirty="0"/>
              <a:t>Image sources</a:t>
            </a:r>
          </a:p>
          <a:p>
            <a:pPr marL="0" indent="0" algn="ctr">
              <a:buNone/>
            </a:pPr>
            <a:r>
              <a:rPr lang="en-US" dirty="0"/>
              <a:t>Update frequency</a:t>
            </a:r>
          </a:p>
          <a:p>
            <a:pPr marL="0" indent="0" algn="ctr">
              <a:buNone/>
            </a:pPr>
            <a:r>
              <a:rPr lang="en-US" dirty="0"/>
              <a:t>Inequitable image quality</a:t>
            </a:r>
          </a:p>
          <a:p>
            <a:pPr marL="0" indent="0" algn="ctr">
              <a:buNone/>
            </a:pPr>
            <a:r>
              <a:rPr lang="en-US" dirty="0">
                <a:solidFill>
                  <a:srgbClr val="FF0000"/>
                </a:solidFill>
              </a:rPr>
              <a:t>Derivative products?</a:t>
            </a:r>
          </a:p>
          <a:p>
            <a:endParaRPr lang="en-US" dirty="0"/>
          </a:p>
        </p:txBody>
      </p:sp>
    </p:spTree>
    <p:extLst>
      <p:ext uri="{BB962C8B-B14F-4D97-AF65-F5344CB8AC3E}">
        <p14:creationId xmlns:p14="http://schemas.microsoft.com/office/powerpoint/2010/main" val="1036115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5BE1-EC42-4339-905B-6A11D7FCB377}"/>
              </a:ext>
            </a:extLst>
          </p:cNvPr>
          <p:cNvSpPr>
            <a:spLocks noGrp="1"/>
          </p:cNvSpPr>
          <p:nvPr>
            <p:ph type="title"/>
          </p:nvPr>
        </p:nvSpPr>
        <p:spPr/>
        <p:txBody>
          <a:bodyPr/>
          <a:lstStyle/>
          <a:p>
            <a:r>
              <a:rPr lang="en-US" b="1" dirty="0">
                <a:solidFill>
                  <a:schemeClr val="accent4"/>
                </a:solidFill>
              </a:rPr>
              <a:t>Policies</a:t>
            </a:r>
          </a:p>
        </p:txBody>
      </p:sp>
    </p:spTree>
    <p:extLst>
      <p:ext uri="{BB962C8B-B14F-4D97-AF65-F5344CB8AC3E}">
        <p14:creationId xmlns:p14="http://schemas.microsoft.com/office/powerpoint/2010/main" val="1294354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4"/>
                </a:solidFill>
              </a:rPr>
              <a:t>Policies</a:t>
            </a:r>
            <a:r>
              <a:rPr lang="en-US" dirty="0"/>
              <a:t> – What do we have?</a:t>
            </a:r>
            <a:endParaRPr lang="en-US" b="1" u="sng" dirty="0"/>
          </a:p>
        </p:txBody>
      </p:sp>
      <p:pic>
        <p:nvPicPr>
          <p:cNvPr id="6" name="Picture 5">
            <a:extLst>
              <a:ext uri="{FF2B5EF4-FFF2-40B4-BE49-F238E27FC236}">
                <a16:creationId xmlns:a16="http://schemas.microsoft.com/office/drawing/2014/main" id="{BF328617-7115-4D8C-8E30-D6E975772A0A}"/>
              </a:ext>
            </a:extLst>
          </p:cNvPr>
          <p:cNvPicPr>
            <a:picLocks noChangeAspect="1"/>
          </p:cNvPicPr>
          <p:nvPr/>
        </p:nvPicPr>
        <p:blipFill>
          <a:blip r:embed="rId3"/>
          <a:stretch>
            <a:fillRect/>
          </a:stretch>
        </p:blipFill>
        <p:spPr>
          <a:xfrm>
            <a:off x="1047750" y="1828800"/>
            <a:ext cx="10096500" cy="3200400"/>
          </a:xfrm>
          <a:prstGeom prst="rect">
            <a:avLst/>
          </a:prstGeom>
        </p:spPr>
      </p:pic>
    </p:spTree>
    <p:extLst>
      <p:ext uri="{BB962C8B-B14F-4D97-AF65-F5344CB8AC3E}">
        <p14:creationId xmlns:p14="http://schemas.microsoft.com/office/powerpoint/2010/main" val="11435005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4"/>
                </a:solidFill>
              </a:rPr>
              <a:t>Policies</a:t>
            </a:r>
            <a:r>
              <a:rPr lang="en-US" dirty="0"/>
              <a:t> – What do we have?</a:t>
            </a:r>
            <a:endParaRPr lang="en-US" b="1" u="sng" dirty="0"/>
          </a:p>
        </p:txBody>
      </p:sp>
      <p:pic>
        <p:nvPicPr>
          <p:cNvPr id="4" name="Picture 3">
            <a:extLst>
              <a:ext uri="{FF2B5EF4-FFF2-40B4-BE49-F238E27FC236}">
                <a16:creationId xmlns:a16="http://schemas.microsoft.com/office/drawing/2014/main" id="{3DCC34CC-EB32-4CAB-B52A-27685201C82A}"/>
              </a:ext>
            </a:extLst>
          </p:cNvPr>
          <p:cNvPicPr>
            <a:picLocks noChangeAspect="1"/>
          </p:cNvPicPr>
          <p:nvPr/>
        </p:nvPicPr>
        <p:blipFill>
          <a:blip r:embed="rId3"/>
          <a:stretch>
            <a:fillRect/>
          </a:stretch>
        </p:blipFill>
        <p:spPr>
          <a:xfrm>
            <a:off x="4743450" y="1531620"/>
            <a:ext cx="7220724" cy="5326380"/>
          </a:xfrm>
          <a:prstGeom prst="rect">
            <a:avLst/>
          </a:prstGeom>
        </p:spPr>
      </p:pic>
      <p:pic>
        <p:nvPicPr>
          <p:cNvPr id="8" name="Picture 7">
            <a:extLst>
              <a:ext uri="{FF2B5EF4-FFF2-40B4-BE49-F238E27FC236}">
                <a16:creationId xmlns:a16="http://schemas.microsoft.com/office/drawing/2014/main" id="{3E77DB79-FEBB-4EFD-86BC-DDC80CD71646}"/>
              </a:ext>
            </a:extLst>
          </p:cNvPr>
          <p:cNvPicPr>
            <a:picLocks noChangeAspect="1"/>
          </p:cNvPicPr>
          <p:nvPr/>
        </p:nvPicPr>
        <p:blipFill>
          <a:blip r:embed="rId4"/>
          <a:stretch>
            <a:fillRect/>
          </a:stretch>
        </p:blipFill>
        <p:spPr>
          <a:xfrm>
            <a:off x="0" y="2308860"/>
            <a:ext cx="4507991" cy="883384"/>
          </a:xfrm>
          <a:prstGeom prst="rect">
            <a:avLst/>
          </a:prstGeom>
        </p:spPr>
      </p:pic>
      <p:pic>
        <p:nvPicPr>
          <p:cNvPr id="10" name="Picture 9">
            <a:extLst>
              <a:ext uri="{FF2B5EF4-FFF2-40B4-BE49-F238E27FC236}">
                <a16:creationId xmlns:a16="http://schemas.microsoft.com/office/drawing/2014/main" id="{884E0BB6-92C6-4B38-8478-ADB0E6166CAA}"/>
              </a:ext>
            </a:extLst>
          </p:cNvPr>
          <p:cNvPicPr>
            <a:picLocks noChangeAspect="1"/>
          </p:cNvPicPr>
          <p:nvPr/>
        </p:nvPicPr>
        <p:blipFill>
          <a:blip r:embed="rId5"/>
          <a:stretch>
            <a:fillRect/>
          </a:stretch>
        </p:blipFill>
        <p:spPr>
          <a:xfrm>
            <a:off x="0" y="3559968"/>
            <a:ext cx="3695700" cy="714375"/>
          </a:xfrm>
          <a:prstGeom prst="rect">
            <a:avLst/>
          </a:prstGeom>
        </p:spPr>
      </p:pic>
    </p:spTree>
    <p:extLst>
      <p:ext uri="{BB962C8B-B14F-4D97-AF65-F5344CB8AC3E}">
        <p14:creationId xmlns:p14="http://schemas.microsoft.com/office/powerpoint/2010/main" val="8523085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5C9D0C56-FCE2-4AC7-8C1B-FFFF413FE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1109648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C365E63-3FC6-4210-946D-79ECBC8CE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1532110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D47D6-E426-494E-8D35-01332246F680}"/>
              </a:ext>
            </a:extLst>
          </p:cNvPr>
          <p:cNvSpPr>
            <a:spLocks noGrp="1"/>
          </p:cNvSpPr>
          <p:nvPr>
            <p:ph type="title"/>
          </p:nvPr>
        </p:nvSpPr>
        <p:spPr/>
        <p:txBody>
          <a:bodyPr/>
          <a:lstStyle/>
          <a:p>
            <a:r>
              <a:rPr lang="en-US" b="1" dirty="0">
                <a:solidFill>
                  <a:schemeClr val="accent1"/>
                </a:solidFill>
              </a:rPr>
              <a:t>How do I get the data? – NHIS example</a:t>
            </a:r>
          </a:p>
        </p:txBody>
      </p:sp>
      <p:pic>
        <p:nvPicPr>
          <p:cNvPr id="4" name="Picture 3">
            <a:extLst>
              <a:ext uri="{FF2B5EF4-FFF2-40B4-BE49-F238E27FC236}">
                <a16:creationId xmlns:a16="http://schemas.microsoft.com/office/drawing/2014/main" id="{211975F8-3465-4AC7-A885-92D9ED7E8558}"/>
              </a:ext>
            </a:extLst>
          </p:cNvPr>
          <p:cNvPicPr>
            <a:picLocks noChangeAspect="1"/>
          </p:cNvPicPr>
          <p:nvPr/>
        </p:nvPicPr>
        <p:blipFill>
          <a:blip r:embed="rId2"/>
          <a:stretch>
            <a:fillRect/>
          </a:stretch>
        </p:blipFill>
        <p:spPr>
          <a:xfrm>
            <a:off x="797065" y="1690688"/>
            <a:ext cx="10597869" cy="5013330"/>
          </a:xfrm>
          <a:prstGeom prst="rect">
            <a:avLst/>
          </a:prstGeom>
          <a:ln>
            <a:solidFill>
              <a:schemeClr val="tx1"/>
            </a:solidFill>
          </a:ln>
        </p:spPr>
      </p:pic>
      <p:sp>
        <p:nvSpPr>
          <p:cNvPr id="5" name="Oval 4">
            <a:extLst>
              <a:ext uri="{FF2B5EF4-FFF2-40B4-BE49-F238E27FC236}">
                <a16:creationId xmlns:a16="http://schemas.microsoft.com/office/drawing/2014/main" id="{7BB281AD-9C78-4848-B3D4-0E9275D64A8C}"/>
              </a:ext>
            </a:extLst>
          </p:cNvPr>
          <p:cNvSpPr/>
          <p:nvPr/>
        </p:nvSpPr>
        <p:spPr>
          <a:xfrm>
            <a:off x="5656333" y="4466804"/>
            <a:ext cx="1440382" cy="11733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5129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8D89E3C-E470-4721-B272-8A797D8DB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34151299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139BB04F-E37A-465E-86E0-F7197F3F8F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17001502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39D2FBBC-5480-424C-919B-B76792891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Tree>
    <p:extLst>
      <p:ext uri="{BB962C8B-B14F-4D97-AF65-F5344CB8AC3E}">
        <p14:creationId xmlns:p14="http://schemas.microsoft.com/office/powerpoint/2010/main" val="5634232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4"/>
                </a:solidFill>
              </a:rPr>
              <a:t>Policies</a:t>
            </a:r>
            <a:r>
              <a:rPr lang="en-US" dirty="0"/>
              <a:t> – What are </a:t>
            </a:r>
            <a:r>
              <a:rPr lang="en-US" b="1" u="sng" dirty="0"/>
              <a:t>the gaps</a:t>
            </a:r>
            <a:r>
              <a:rPr lang="en-US" dirty="0"/>
              <a:t>?</a:t>
            </a:r>
            <a:endParaRPr lang="en-US" b="1" u="sng" dirty="0"/>
          </a:p>
        </p:txBody>
      </p:sp>
      <p:sp>
        <p:nvSpPr>
          <p:cNvPr id="6" name="Rectangle 5">
            <a:extLst>
              <a:ext uri="{FF2B5EF4-FFF2-40B4-BE49-F238E27FC236}">
                <a16:creationId xmlns:a16="http://schemas.microsoft.com/office/drawing/2014/main" id="{B8C00C8F-263C-413E-B370-24CF3201FC69}"/>
              </a:ext>
            </a:extLst>
          </p:cNvPr>
          <p:cNvSpPr/>
          <p:nvPr/>
        </p:nvSpPr>
        <p:spPr>
          <a:xfrm>
            <a:off x="2623931" y="1825487"/>
            <a:ext cx="3405808" cy="1603513"/>
          </a:xfrm>
          <a:prstGeom prst="rect">
            <a:avLst/>
          </a:prstGeom>
          <a:solidFill>
            <a:schemeClr val="accent4">
              <a:lumMod val="40000"/>
              <a:lumOff val="6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Geographic Specificity</a:t>
            </a:r>
          </a:p>
        </p:txBody>
      </p:sp>
      <p:sp>
        <p:nvSpPr>
          <p:cNvPr id="7" name="Rectangle 6">
            <a:extLst>
              <a:ext uri="{FF2B5EF4-FFF2-40B4-BE49-F238E27FC236}">
                <a16:creationId xmlns:a16="http://schemas.microsoft.com/office/drawing/2014/main" id="{E46C28B9-330C-4A93-B2B6-2296281D4E5A}"/>
              </a:ext>
            </a:extLst>
          </p:cNvPr>
          <p:cNvSpPr/>
          <p:nvPr/>
        </p:nvSpPr>
        <p:spPr>
          <a:xfrm>
            <a:off x="6274905" y="1832112"/>
            <a:ext cx="3405808" cy="1603513"/>
          </a:xfrm>
          <a:prstGeom prst="rect">
            <a:avLst/>
          </a:prstGeom>
          <a:solidFill>
            <a:schemeClr val="accent4">
              <a:lumMod val="40000"/>
              <a:lumOff val="6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Policy Quality</a:t>
            </a:r>
          </a:p>
        </p:txBody>
      </p:sp>
      <p:sp>
        <p:nvSpPr>
          <p:cNvPr id="8" name="Rectangle 7">
            <a:extLst>
              <a:ext uri="{FF2B5EF4-FFF2-40B4-BE49-F238E27FC236}">
                <a16:creationId xmlns:a16="http://schemas.microsoft.com/office/drawing/2014/main" id="{6A0216C1-D89C-4DCB-97A9-56B62D4DCF1B}"/>
              </a:ext>
            </a:extLst>
          </p:cNvPr>
          <p:cNvSpPr/>
          <p:nvPr/>
        </p:nvSpPr>
        <p:spPr>
          <a:xfrm>
            <a:off x="2623931" y="3677476"/>
            <a:ext cx="3405808" cy="1603513"/>
          </a:xfrm>
          <a:prstGeom prst="rect">
            <a:avLst/>
          </a:prstGeom>
          <a:solidFill>
            <a:schemeClr val="accent4">
              <a:lumMod val="40000"/>
              <a:lumOff val="6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Policy Contents</a:t>
            </a:r>
          </a:p>
        </p:txBody>
      </p:sp>
      <p:sp>
        <p:nvSpPr>
          <p:cNvPr id="9" name="Rectangle 8">
            <a:extLst>
              <a:ext uri="{FF2B5EF4-FFF2-40B4-BE49-F238E27FC236}">
                <a16:creationId xmlns:a16="http://schemas.microsoft.com/office/drawing/2014/main" id="{3C0C7E13-8594-4F1D-89C4-1F50A1C1AB4F}"/>
              </a:ext>
            </a:extLst>
          </p:cNvPr>
          <p:cNvSpPr/>
          <p:nvPr/>
        </p:nvSpPr>
        <p:spPr>
          <a:xfrm>
            <a:off x="6274905" y="3677477"/>
            <a:ext cx="3405808" cy="1603513"/>
          </a:xfrm>
          <a:prstGeom prst="rect">
            <a:avLst/>
          </a:prstGeom>
          <a:solidFill>
            <a:schemeClr val="accent4">
              <a:lumMod val="40000"/>
              <a:lumOff val="60000"/>
            </a:schemeClr>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Implementation</a:t>
            </a:r>
          </a:p>
        </p:txBody>
      </p:sp>
    </p:spTree>
    <p:extLst>
      <p:ext uri="{BB962C8B-B14F-4D97-AF65-F5344CB8AC3E}">
        <p14:creationId xmlns:p14="http://schemas.microsoft.com/office/powerpoint/2010/main" val="37632383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FD95-8A61-4FA3-AA4C-0C59DAA67DDF}"/>
              </a:ext>
            </a:extLst>
          </p:cNvPr>
          <p:cNvSpPr>
            <a:spLocks noGrp="1"/>
          </p:cNvSpPr>
          <p:nvPr>
            <p:ph type="title"/>
          </p:nvPr>
        </p:nvSpPr>
        <p:spPr/>
        <p:txBody>
          <a:bodyPr/>
          <a:lstStyle/>
          <a:p>
            <a:r>
              <a:rPr lang="en-US" b="1" dirty="0">
                <a:solidFill>
                  <a:schemeClr val="accent4"/>
                </a:solidFill>
              </a:rPr>
              <a:t>Policies</a:t>
            </a:r>
            <a:r>
              <a:rPr lang="en-US" dirty="0"/>
              <a:t> – How to fill the gap?</a:t>
            </a:r>
            <a:endParaRPr lang="en-US" b="1" u="sng" dirty="0"/>
          </a:p>
        </p:txBody>
      </p:sp>
      <p:pic>
        <p:nvPicPr>
          <p:cNvPr id="3" name="Picture 2" descr="Diagram&#10;&#10;Description automatically generated">
            <a:extLst>
              <a:ext uri="{FF2B5EF4-FFF2-40B4-BE49-F238E27FC236}">
                <a16:creationId xmlns:a16="http://schemas.microsoft.com/office/drawing/2014/main" id="{CF99800D-AA7F-416A-8A2C-2446517C266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8782" y="1908314"/>
            <a:ext cx="5420139" cy="3896139"/>
          </a:xfrm>
          <a:prstGeom prst="rect">
            <a:avLst/>
          </a:prstGeom>
          <a:ln>
            <a:solidFill>
              <a:schemeClr val="accent1"/>
            </a:solidFill>
          </a:ln>
        </p:spPr>
      </p:pic>
      <p:sp>
        <p:nvSpPr>
          <p:cNvPr id="4" name="TextBox 3">
            <a:extLst>
              <a:ext uri="{FF2B5EF4-FFF2-40B4-BE49-F238E27FC236}">
                <a16:creationId xmlns:a16="http://schemas.microsoft.com/office/drawing/2014/main" id="{00AD436F-76F9-4A01-94AE-EE686E980BDA}"/>
              </a:ext>
            </a:extLst>
          </p:cNvPr>
          <p:cNvSpPr txBox="1"/>
          <p:nvPr/>
        </p:nvSpPr>
        <p:spPr>
          <a:xfrm>
            <a:off x="2716696" y="5393635"/>
            <a:ext cx="2822713" cy="307777"/>
          </a:xfrm>
          <a:prstGeom prst="rect">
            <a:avLst/>
          </a:prstGeom>
          <a:noFill/>
        </p:spPr>
        <p:txBody>
          <a:bodyPr wrap="square" rtlCol="0">
            <a:spAutoFit/>
          </a:bodyPr>
          <a:lstStyle/>
          <a:p>
            <a:r>
              <a:rPr lang="en-US" sz="1400" dirty="0"/>
              <a:t>Credit: MITRE Corporation</a:t>
            </a:r>
          </a:p>
        </p:txBody>
      </p:sp>
      <p:sp>
        <p:nvSpPr>
          <p:cNvPr id="6" name="TextBox 5">
            <a:extLst>
              <a:ext uri="{FF2B5EF4-FFF2-40B4-BE49-F238E27FC236}">
                <a16:creationId xmlns:a16="http://schemas.microsoft.com/office/drawing/2014/main" id="{625D69FE-4BAB-4ADD-93C7-7DE4BE69985F}"/>
              </a:ext>
            </a:extLst>
          </p:cNvPr>
          <p:cNvSpPr txBox="1"/>
          <p:nvPr/>
        </p:nvSpPr>
        <p:spPr>
          <a:xfrm>
            <a:off x="6096000" y="1595021"/>
            <a:ext cx="6096000" cy="5262979"/>
          </a:xfrm>
          <a:prstGeom prst="rect">
            <a:avLst/>
          </a:prstGeom>
          <a:noFill/>
        </p:spPr>
        <p:txBody>
          <a:bodyPr wrap="square">
            <a:spAutoFit/>
          </a:bodyPr>
          <a:lstStyle/>
          <a:p>
            <a:pPr marL="342900" marR="0" lvl="0" indent="-342900">
              <a:spcBef>
                <a:spcPts val="0"/>
              </a:spcBef>
              <a:spcAft>
                <a:spcPts val="0"/>
              </a:spcAft>
              <a:buFont typeface="+mj-lt"/>
              <a:buAutoNum type="arabicPeriod"/>
            </a:pPr>
            <a:r>
              <a:rPr lang="en-US" sz="2400" dirty="0">
                <a:effectLst/>
                <a:ea typeface="Times New Roman" panose="02020603050405020304" pitchFamily="18" charset="0"/>
              </a:rPr>
              <a:t>Where do relevant documents exist and what technologies can be used to pull them into a database in a machine-readable format?</a:t>
            </a:r>
          </a:p>
          <a:p>
            <a:pPr marR="0" lvl="0">
              <a:spcBef>
                <a:spcPts val="0"/>
              </a:spcBef>
              <a:spcAft>
                <a:spcPts val="0"/>
              </a:spcAft>
            </a:pPr>
            <a:endParaRPr lang="en-US" sz="2400" dirty="0">
              <a:effectLst/>
              <a:ea typeface="Times New Roman" panose="02020603050405020304" pitchFamily="18" charset="0"/>
            </a:endParaRPr>
          </a:p>
          <a:p>
            <a:pPr marL="342900" marR="0" lvl="0" indent="-342900">
              <a:spcBef>
                <a:spcPts val="0"/>
              </a:spcBef>
              <a:spcAft>
                <a:spcPts val="0"/>
              </a:spcAft>
              <a:buFont typeface="+mj-lt"/>
              <a:buAutoNum type="arabicPeriod" startAt="2"/>
            </a:pPr>
            <a:r>
              <a:rPr lang="en-US" sz="2400" dirty="0">
                <a:effectLst/>
                <a:ea typeface="Times New Roman" panose="02020603050405020304" pitchFamily="18" charset="0"/>
              </a:rPr>
              <a:t>How do we find relevant documents in a legal corpus with natural language processing?</a:t>
            </a:r>
          </a:p>
          <a:p>
            <a:pPr marR="0" lvl="0">
              <a:spcBef>
                <a:spcPts val="0"/>
              </a:spcBef>
              <a:spcAft>
                <a:spcPts val="0"/>
              </a:spcAft>
            </a:pPr>
            <a:endParaRPr lang="en-US" sz="2400" dirty="0">
              <a:effectLst/>
              <a:ea typeface="Times New Roman" panose="02020603050405020304" pitchFamily="18" charset="0"/>
            </a:endParaRPr>
          </a:p>
          <a:p>
            <a:pPr marL="342900" marR="0" lvl="0" indent="-342900">
              <a:spcBef>
                <a:spcPts val="0"/>
              </a:spcBef>
              <a:spcAft>
                <a:spcPts val="0"/>
              </a:spcAft>
              <a:buFont typeface="+mj-lt"/>
              <a:buAutoNum type="arabicPeriod" startAt="3"/>
            </a:pPr>
            <a:r>
              <a:rPr lang="en-US" sz="2400" dirty="0">
                <a:effectLst/>
                <a:ea typeface="Times New Roman" panose="02020603050405020304" pitchFamily="18" charset="0"/>
              </a:rPr>
              <a:t>How do we identify relevant passages from legal documents that answer questions of interest?</a:t>
            </a:r>
          </a:p>
          <a:p>
            <a:pPr marR="0" lvl="0">
              <a:spcBef>
                <a:spcPts val="0"/>
              </a:spcBef>
              <a:spcAft>
                <a:spcPts val="0"/>
              </a:spcAft>
            </a:pPr>
            <a:endParaRPr lang="en-US" sz="2400" dirty="0">
              <a:effectLst/>
              <a:ea typeface="Times New Roman" panose="02020603050405020304" pitchFamily="18" charset="0"/>
            </a:endParaRPr>
          </a:p>
          <a:p>
            <a:pPr marL="342900" marR="0" lvl="0" indent="-342900">
              <a:spcBef>
                <a:spcPts val="0"/>
              </a:spcBef>
              <a:spcAft>
                <a:spcPts val="1200"/>
              </a:spcAft>
              <a:buFont typeface="+mj-lt"/>
              <a:buAutoNum type="arabicPeriod" startAt="4"/>
            </a:pPr>
            <a:r>
              <a:rPr lang="en-US" sz="2400" dirty="0">
                <a:effectLst/>
                <a:ea typeface="Times New Roman" panose="02020603050405020304" pitchFamily="18" charset="0"/>
              </a:rPr>
              <a:t>How do we extract answers to questions?</a:t>
            </a:r>
          </a:p>
        </p:txBody>
      </p:sp>
    </p:spTree>
    <p:extLst>
      <p:ext uri="{BB962C8B-B14F-4D97-AF65-F5344CB8AC3E}">
        <p14:creationId xmlns:p14="http://schemas.microsoft.com/office/powerpoint/2010/main" val="29831336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C79E43D-9A6A-48A2-BE57-0B1525A8137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4"/>
                </a:solidFill>
              </a:rPr>
              <a:t>Policies</a:t>
            </a:r>
            <a:r>
              <a:rPr lang="en-US" dirty="0"/>
              <a:t> – Partial Automation</a:t>
            </a:r>
            <a:endParaRPr lang="en-US" b="1" u="sng" dirty="0"/>
          </a:p>
        </p:txBody>
      </p:sp>
      <p:cxnSp>
        <p:nvCxnSpPr>
          <p:cNvPr id="3" name="Straight Connector 2">
            <a:extLst>
              <a:ext uri="{FF2B5EF4-FFF2-40B4-BE49-F238E27FC236}">
                <a16:creationId xmlns:a16="http://schemas.microsoft.com/office/drawing/2014/main" id="{AA744E3F-8921-436F-8648-5AD0FAA953D5}"/>
              </a:ext>
            </a:extLst>
          </p:cNvPr>
          <p:cNvCxnSpPr/>
          <p:nvPr/>
        </p:nvCxnSpPr>
        <p:spPr>
          <a:xfrm>
            <a:off x="6130290" y="2029777"/>
            <a:ext cx="0" cy="4663440"/>
          </a:xfrm>
          <a:prstGeom prst="line">
            <a:avLst/>
          </a:prstGeom>
          <a:ln w="38100"/>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7C0285C4-431B-4228-B225-FB72E1A76626}"/>
              </a:ext>
            </a:extLst>
          </p:cNvPr>
          <p:cNvSpPr txBox="1"/>
          <p:nvPr/>
        </p:nvSpPr>
        <p:spPr>
          <a:xfrm>
            <a:off x="2440307" y="1440188"/>
            <a:ext cx="1398270" cy="923330"/>
          </a:xfrm>
          <a:prstGeom prst="rect">
            <a:avLst/>
          </a:prstGeom>
          <a:noFill/>
        </p:spPr>
        <p:txBody>
          <a:bodyPr wrap="square" rtlCol="0">
            <a:spAutoFit/>
          </a:bodyPr>
          <a:lstStyle/>
          <a:p>
            <a:r>
              <a:rPr lang="en-US" sz="5400" dirty="0"/>
              <a:t>Pros</a:t>
            </a:r>
          </a:p>
        </p:txBody>
      </p:sp>
      <p:sp>
        <p:nvSpPr>
          <p:cNvPr id="12" name="TextBox 11">
            <a:extLst>
              <a:ext uri="{FF2B5EF4-FFF2-40B4-BE49-F238E27FC236}">
                <a16:creationId xmlns:a16="http://schemas.microsoft.com/office/drawing/2014/main" id="{B56B4B64-A359-4ABF-A9A0-01D967DC4074}"/>
              </a:ext>
            </a:extLst>
          </p:cNvPr>
          <p:cNvSpPr txBox="1"/>
          <p:nvPr/>
        </p:nvSpPr>
        <p:spPr>
          <a:xfrm>
            <a:off x="8305799" y="1440188"/>
            <a:ext cx="1630679" cy="923330"/>
          </a:xfrm>
          <a:prstGeom prst="rect">
            <a:avLst/>
          </a:prstGeom>
          <a:noFill/>
        </p:spPr>
        <p:txBody>
          <a:bodyPr wrap="square" rtlCol="0">
            <a:spAutoFit/>
          </a:bodyPr>
          <a:lstStyle/>
          <a:p>
            <a:r>
              <a:rPr lang="en-US" sz="5400" dirty="0"/>
              <a:t>Cons</a:t>
            </a:r>
          </a:p>
        </p:txBody>
      </p:sp>
      <p:sp>
        <p:nvSpPr>
          <p:cNvPr id="6" name="Content Placeholder 5">
            <a:extLst>
              <a:ext uri="{FF2B5EF4-FFF2-40B4-BE49-F238E27FC236}">
                <a16:creationId xmlns:a16="http://schemas.microsoft.com/office/drawing/2014/main" id="{169AD5CB-A8C3-4440-B04E-5213BB2D4189}"/>
              </a:ext>
            </a:extLst>
          </p:cNvPr>
          <p:cNvSpPr>
            <a:spLocks noGrp="1"/>
          </p:cNvSpPr>
          <p:nvPr>
            <p:ph sz="half" idx="1"/>
          </p:nvPr>
        </p:nvSpPr>
        <p:spPr>
          <a:xfrm>
            <a:off x="224795" y="2876712"/>
            <a:ext cx="5829296" cy="2911150"/>
          </a:xfrm>
        </p:spPr>
        <p:txBody>
          <a:bodyPr>
            <a:normAutofit/>
          </a:bodyPr>
          <a:lstStyle/>
          <a:p>
            <a:pPr marL="0" indent="0" algn="ctr">
              <a:buNone/>
            </a:pPr>
            <a:r>
              <a:rPr lang="en-US" i="1" dirty="0"/>
              <a:t>Potential</a:t>
            </a:r>
            <a:r>
              <a:rPr lang="en-US" dirty="0"/>
              <a:t> efficiencies</a:t>
            </a:r>
          </a:p>
          <a:p>
            <a:pPr marL="0" indent="0" algn="ctr">
              <a:buNone/>
            </a:pPr>
            <a:r>
              <a:rPr lang="en-US" dirty="0"/>
              <a:t>Scalability</a:t>
            </a:r>
          </a:p>
          <a:p>
            <a:pPr marL="0" indent="0" algn="ctr">
              <a:buNone/>
            </a:pPr>
            <a:endParaRPr lang="en-US" dirty="0"/>
          </a:p>
        </p:txBody>
      </p:sp>
      <p:sp>
        <p:nvSpPr>
          <p:cNvPr id="7" name="Content Placeholder 6">
            <a:extLst>
              <a:ext uri="{FF2B5EF4-FFF2-40B4-BE49-F238E27FC236}">
                <a16:creationId xmlns:a16="http://schemas.microsoft.com/office/drawing/2014/main" id="{908F9A5F-038F-4ADC-A1F5-E676E725CA0E}"/>
              </a:ext>
            </a:extLst>
          </p:cNvPr>
          <p:cNvSpPr>
            <a:spLocks noGrp="1"/>
          </p:cNvSpPr>
          <p:nvPr>
            <p:ph sz="half" idx="2"/>
          </p:nvPr>
        </p:nvSpPr>
        <p:spPr>
          <a:xfrm>
            <a:off x="6206492" y="2876712"/>
            <a:ext cx="5829296" cy="3151188"/>
          </a:xfrm>
        </p:spPr>
        <p:txBody>
          <a:bodyPr>
            <a:normAutofit/>
          </a:bodyPr>
          <a:lstStyle/>
          <a:p>
            <a:pPr marL="0" indent="0" algn="ctr">
              <a:buNone/>
            </a:pPr>
            <a:r>
              <a:rPr lang="en-US" dirty="0"/>
              <a:t>Starting from scratch</a:t>
            </a:r>
          </a:p>
          <a:p>
            <a:pPr marL="0" indent="0" algn="ctr">
              <a:buNone/>
            </a:pPr>
            <a:r>
              <a:rPr lang="en-US" dirty="0"/>
              <a:t>May not work</a:t>
            </a:r>
          </a:p>
          <a:p>
            <a:endParaRPr lang="en-US" dirty="0"/>
          </a:p>
        </p:txBody>
      </p:sp>
    </p:spTree>
    <p:extLst>
      <p:ext uri="{BB962C8B-B14F-4D97-AF65-F5344CB8AC3E}">
        <p14:creationId xmlns:p14="http://schemas.microsoft.com/office/powerpoint/2010/main" val="23165122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A398C-071C-4442-B5A2-952E93F44C7E}"/>
              </a:ext>
            </a:extLst>
          </p:cNvPr>
          <p:cNvSpPr>
            <a:spLocks noGrp="1"/>
          </p:cNvSpPr>
          <p:nvPr>
            <p:ph type="title"/>
          </p:nvPr>
        </p:nvSpPr>
        <p:spPr/>
        <p:txBody>
          <a:bodyPr/>
          <a:lstStyle/>
          <a:p>
            <a:r>
              <a:rPr lang="en-US" dirty="0"/>
              <a:t>Thank You!</a:t>
            </a:r>
          </a:p>
        </p:txBody>
      </p:sp>
      <p:sp>
        <p:nvSpPr>
          <p:cNvPr id="5" name="Text Placeholder 4">
            <a:extLst>
              <a:ext uri="{FF2B5EF4-FFF2-40B4-BE49-F238E27FC236}">
                <a16:creationId xmlns:a16="http://schemas.microsoft.com/office/drawing/2014/main" id="{8D22C794-12A8-429A-82E6-BED2E4A6D725}"/>
              </a:ext>
            </a:extLst>
          </p:cNvPr>
          <p:cNvSpPr>
            <a:spLocks noGrp="1"/>
          </p:cNvSpPr>
          <p:nvPr>
            <p:ph idx="1"/>
          </p:nvPr>
        </p:nvSpPr>
        <p:spPr>
          <a:xfrm>
            <a:off x="493644" y="5948295"/>
            <a:ext cx="10515600" cy="419894"/>
          </a:xfrm>
        </p:spPr>
        <p:txBody>
          <a:bodyPr>
            <a:normAutofit fontScale="92500" lnSpcReduction="10000"/>
          </a:bodyPr>
          <a:lstStyle/>
          <a:p>
            <a:pPr marL="0" indent="0">
              <a:buNone/>
            </a:pPr>
            <a:r>
              <a:rPr lang="en-US" dirty="0"/>
              <a:t>Jeff Whitfield: xdh5@cdc.gov</a:t>
            </a:r>
          </a:p>
        </p:txBody>
      </p:sp>
      <p:pic>
        <p:nvPicPr>
          <p:cNvPr id="1028" name="Picture 4">
            <a:extLst>
              <a:ext uri="{FF2B5EF4-FFF2-40B4-BE49-F238E27FC236}">
                <a16:creationId xmlns:a16="http://schemas.microsoft.com/office/drawing/2014/main" id="{299608A0-DCF9-495F-85A7-030066D14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9" y="1690688"/>
            <a:ext cx="3508375" cy="35243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7FF59AF-3D35-452A-B483-104A3F2D3644}"/>
              </a:ext>
            </a:extLst>
          </p:cNvPr>
          <p:cNvPicPr>
            <a:picLocks noChangeAspect="1"/>
          </p:cNvPicPr>
          <p:nvPr/>
        </p:nvPicPr>
        <p:blipFill>
          <a:blip r:embed="rId3"/>
          <a:stretch>
            <a:fillRect/>
          </a:stretch>
        </p:blipFill>
        <p:spPr>
          <a:xfrm>
            <a:off x="7159628" y="1268629"/>
            <a:ext cx="3448050" cy="4457700"/>
          </a:xfrm>
          <a:prstGeom prst="rect">
            <a:avLst/>
          </a:prstGeom>
        </p:spPr>
      </p:pic>
    </p:spTree>
    <p:extLst>
      <p:ext uri="{BB962C8B-B14F-4D97-AF65-F5344CB8AC3E}">
        <p14:creationId xmlns:p14="http://schemas.microsoft.com/office/powerpoint/2010/main" val="1467251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499DB4-23FA-4B0E-9279-AA89B00BA145}"/>
              </a:ext>
            </a:extLst>
          </p:cNvPr>
          <p:cNvPicPr>
            <a:picLocks noChangeAspect="1"/>
          </p:cNvPicPr>
          <p:nvPr/>
        </p:nvPicPr>
        <p:blipFill>
          <a:blip r:embed="rId2"/>
          <a:stretch>
            <a:fillRect/>
          </a:stretch>
        </p:blipFill>
        <p:spPr>
          <a:xfrm>
            <a:off x="1228725" y="47625"/>
            <a:ext cx="9734550" cy="6762750"/>
          </a:xfrm>
          <a:prstGeom prst="rect">
            <a:avLst/>
          </a:prstGeom>
        </p:spPr>
      </p:pic>
      <p:sp>
        <p:nvSpPr>
          <p:cNvPr id="6" name="Oval 5">
            <a:extLst>
              <a:ext uri="{FF2B5EF4-FFF2-40B4-BE49-F238E27FC236}">
                <a16:creationId xmlns:a16="http://schemas.microsoft.com/office/drawing/2014/main" id="{A57974CF-18DA-4703-8569-20C3DFBD1519}"/>
              </a:ext>
            </a:extLst>
          </p:cNvPr>
          <p:cNvSpPr/>
          <p:nvPr/>
        </p:nvSpPr>
        <p:spPr>
          <a:xfrm>
            <a:off x="1513211" y="5462125"/>
            <a:ext cx="3649508" cy="11733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634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AF562B-4411-469B-AA69-02FB10BB0FF9}"/>
              </a:ext>
            </a:extLst>
          </p:cNvPr>
          <p:cNvPicPr>
            <a:picLocks noChangeAspect="1"/>
          </p:cNvPicPr>
          <p:nvPr/>
        </p:nvPicPr>
        <p:blipFill>
          <a:blip r:embed="rId2"/>
          <a:stretch>
            <a:fillRect/>
          </a:stretch>
        </p:blipFill>
        <p:spPr>
          <a:xfrm>
            <a:off x="139967" y="1047391"/>
            <a:ext cx="3814824" cy="2760439"/>
          </a:xfrm>
          <a:prstGeom prst="rect">
            <a:avLst/>
          </a:prstGeom>
          <a:ln>
            <a:solidFill>
              <a:schemeClr val="tx1"/>
            </a:solidFill>
          </a:ln>
        </p:spPr>
      </p:pic>
      <p:sp>
        <p:nvSpPr>
          <p:cNvPr id="4" name="Oval 3">
            <a:extLst>
              <a:ext uri="{FF2B5EF4-FFF2-40B4-BE49-F238E27FC236}">
                <a16:creationId xmlns:a16="http://schemas.microsoft.com/office/drawing/2014/main" id="{5D06D0DA-68CE-4A67-9805-9D472F50B82E}"/>
              </a:ext>
            </a:extLst>
          </p:cNvPr>
          <p:cNvSpPr/>
          <p:nvPr/>
        </p:nvSpPr>
        <p:spPr>
          <a:xfrm>
            <a:off x="139967" y="3467964"/>
            <a:ext cx="1367554" cy="3398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5F3FF3-82A4-411F-8E59-92DED3FA4DEA}"/>
              </a:ext>
            </a:extLst>
          </p:cNvPr>
          <p:cNvPicPr>
            <a:picLocks noChangeAspect="1"/>
          </p:cNvPicPr>
          <p:nvPr/>
        </p:nvPicPr>
        <p:blipFill>
          <a:blip r:embed="rId3"/>
          <a:stretch>
            <a:fillRect/>
          </a:stretch>
        </p:blipFill>
        <p:spPr>
          <a:xfrm>
            <a:off x="4573205" y="1047391"/>
            <a:ext cx="2815159" cy="3742505"/>
          </a:xfrm>
          <a:prstGeom prst="rect">
            <a:avLst/>
          </a:prstGeom>
          <a:ln>
            <a:solidFill>
              <a:schemeClr val="tx1"/>
            </a:solidFill>
          </a:ln>
        </p:spPr>
      </p:pic>
      <p:sp>
        <p:nvSpPr>
          <p:cNvPr id="7" name="Arrow: Right 6">
            <a:extLst>
              <a:ext uri="{FF2B5EF4-FFF2-40B4-BE49-F238E27FC236}">
                <a16:creationId xmlns:a16="http://schemas.microsoft.com/office/drawing/2014/main" id="{20BD0C2B-0396-4C13-8BCF-AC3BBA6BADAB}"/>
              </a:ext>
            </a:extLst>
          </p:cNvPr>
          <p:cNvSpPr/>
          <p:nvPr/>
        </p:nvSpPr>
        <p:spPr>
          <a:xfrm>
            <a:off x="3976093" y="1833249"/>
            <a:ext cx="569447" cy="1188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9C7AD1E-88A2-44A0-9214-B7D62161437A}"/>
              </a:ext>
            </a:extLst>
          </p:cNvPr>
          <p:cNvSpPr/>
          <p:nvPr/>
        </p:nvSpPr>
        <p:spPr>
          <a:xfrm>
            <a:off x="4567462" y="2087743"/>
            <a:ext cx="1367554" cy="33986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38A73292-B8AF-4009-B46F-D878AF29E3BC}"/>
              </a:ext>
            </a:extLst>
          </p:cNvPr>
          <p:cNvSpPr/>
          <p:nvPr/>
        </p:nvSpPr>
        <p:spPr>
          <a:xfrm>
            <a:off x="7410286" y="1833249"/>
            <a:ext cx="596491" cy="1188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1E300778-7DE9-4714-980E-D349B062052E}"/>
              </a:ext>
            </a:extLst>
          </p:cNvPr>
          <p:cNvPicPr>
            <a:picLocks noChangeAspect="1"/>
          </p:cNvPicPr>
          <p:nvPr/>
        </p:nvPicPr>
        <p:blipFill>
          <a:blip r:embed="rId4"/>
          <a:stretch>
            <a:fillRect/>
          </a:stretch>
        </p:blipFill>
        <p:spPr>
          <a:xfrm>
            <a:off x="8022958" y="1047391"/>
            <a:ext cx="4029075" cy="4829175"/>
          </a:xfrm>
          <a:prstGeom prst="rect">
            <a:avLst/>
          </a:prstGeom>
          <a:ln>
            <a:solidFill>
              <a:schemeClr val="tx1"/>
            </a:solidFill>
          </a:ln>
        </p:spPr>
      </p:pic>
    </p:spTree>
    <p:extLst>
      <p:ext uri="{BB962C8B-B14F-4D97-AF65-F5344CB8AC3E}">
        <p14:creationId xmlns:p14="http://schemas.microsoft.com/office/powerpoint/2010/main" val="1712202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AC7EC-F648-4AA1-9AB3-F11F1DAAA422}"/>
              </a:ext>
            </a:extLst>
          </p:cNvPr>
          <p:cNvSpPr>
            <a:spLocks noGrp="1"/>
          </p:cNvSpPr>
          <p:nvPr>
            <p:ph type="title"/>
          </p:nvPr>
        </p:nvSpPr>
        <p:spPr/>
        <p:txBody>
          <a:bodyPr/>
          <a:lstStyle/>
          <a:p>
            <a:r>
              <a:rPr lang="en-US" b="1" dirty="0">
                <a:solidFill>
                  <a:schemeClr val="accent1"/>
                </a:solidFill>
              </a:rPr>
              <a:t>A built environment shout-out!</a:t>
            </a:r>
          </a:p>
        </p:txBody>
      </p:sp>
      <p:sp>
        <p:nvSpPr>
          <p:cNvPr id="3" name="Text Placeholder 2">
            <a:extLst>
              <a:ext uri="{FF2B5EF4-FFF2-40B4-BE49-F238E27FC236}">
                <a16:creationId xmlns:a16="http://schemas.microsoft.com/office/drawing/2014/main" id="{7E935CBB-7C36-480A-B95D-F6094BE3E09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27515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1042</TotalTime>
  <Words>3193</Words>
  <Application>Microsoft Office PowerPoint</Application>
  <PresentationFormat>Widescreen</PresentationFormat>
  <Paragraphs>408</Paragraphs>
  <Slides>66</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Calibri Light</vt:lpstr>
      <vt:lpstr>Poppins</vt:lpstr>
      <vt:lpstr>Wingdings</vt:lpstr>
      <vt:lpstr>Office Theme</vt:lpstr>
      <vt:lpstr>Physical Activity Research at CDC: What do New Researchers Need to Know?</vt:lpstr>
      <vt:lpstr>Agenda</vt:lpstr>
      <vt:lpstr>Data Sources and Access</vt:lpstr>
      <vt:lpstr>PowerPoint Presentation</vt:lpstr>
      <vt:lpstr>PowerPoint Presentation</vt:lpstr>
      <vt:lpstr>How do I get the data? – NHIS example</vt:lpstr>
      <vt:lpstr>PowerPoint Presentation</vt:lpstr>
      <vt:lpstr>PowerPoint Presentation</vt:lpstr>
      <vt:lpstr>A built environment shout-out!</vt:lpstr>
      <vt:lpstr>PowerPoint Presentation</vt:lpstr>
      <vt:lpstr>What can we do with the data?</vt:lpstr>
      <vt:lpstr>Descriptive Epidemiology /  Public Health Surveillance</vt:lpstr>
      <vt:lpstr>Descriptive Epi: YRBS</vt:lpstr>
      <vt:lpstr>Descriptive Epi:  NHANES</vt:lpstr>
      <vt:lpstr>Descriptive Epi: BRFSS</vt:lpstr>
      <vt:lpstr>Descriptive Epi: NHIS</vt:lpstr>
      <vt:lpstr>Analytic Epi:  Hypothesis Testing / Longitudinal Analyses</vt:lpstr>
      <vt:lpstr>LTPA: Disparities by Race/Ethnicity and Income</vt:lpstr>
      <vt:lpstr>PowerPoint Presentation</vt:lpstr>
      <vt:lpstr>PowerPoint Presentation</vt:lpstr>
      <vt:lpstr>Counts – Leisure Walking</vt:lpstr>
      <vt:lpstr>Counts – Leisure Walking</vt:lpstr>
      <vt:lpstr>Counts – Transportation Walking</vt:lpstr>
      <vt:lpstr>Counts – Transportation Walking</vt:lpstr>
      <vt:lpstr>PowerPoint Presentation</vt:lpstr>
      <vt:lpstr>PowerPoint Presentation</vt:lpstr>
      <vt:lpstr>PowerPoint Presentation</vt:lpstr>
      <vt:lpstr>PowerPoint Presentation</vt:lpstr>
      <vt:lpstr>One more creative example…</vt:lpstr>
      <vt:lpstr>PowerPoint Presentation</vt:lpstr>
      <vt:lpstr>PowerPoint Presentation</vt:lpstr>
      <vt:lpstr>PowerPoint Presentation</vt:lpstr>
      <vt:lpstr>PowerPoint Presentation</vt:lpstr>
      <vt:lpstr>PowerPoint Presentation</vt:lpstr>
      <vt:lpstr>Research ideas</vt:lpstr>
      <vt:lpstr>“Modernized” Physical Activity Measures</vt:lpstr>
      <vt:lpstr>PowerPoint Presentation</vt:lpstr>
      <vt:lpstr>PowerPoint Presentation</vt:lpstr>
      <vt:lpstr>The Vision</vt:lpstr>
      <vt:lpstr>PowerPoint Presentation</vt:lpstr>
      <vt:lpstr>Behaviors</vt:lpstr>
      <vt:lpstr>Behaviors – What do we have</vt:lpstr>
      <vt:lpstr>Behaviors – What is the gap?</vt:lpstr>
      <vt:lpstr>Behaviors – How to fill the gap?</vt:lpstr>
      <vt:lpstr>PowerPoint Presentation</vt:lpstr>
      <vt:lpstr>PowerPoint Presentation</vt:lpstr>
      <vt:lpstr>PowerPoint Presentation</vt:lpstr>
      <vt:lpstr>PowerPoint Presentation</vt:lpstr>
      <vt:lpstr>Built Environments</vt:lpstr>
      <vt:lpstr>Environments – What do we have?</vt:lpstr>
      <vt:lpstr>Environments – What is the gap?</vt:lpstr>
      <vt:lpstr>Environments – How to fill the gap?</vt:lpstr>
      <vt:lpstr>PowerPoint Presentation</vt:lpstr>
      <vt:lpstr>PowerPoint Presentation</vt:lpstr>
      <vt:lpstr>Policies</vt:lpstr>
      <vt:lpstr>Policies – What do we have?</vt:lpstr>
      <vt:lpstr>Policies – What do we have?</vt:lpstr>
      <vt:lpstr>PowerPoint Presentation</vt:lpstr>
      <vt:lpstr>PowerPoint Presentation</vt:lpstr>
      <vt:lpstr>PowerPoint Presentation</vt:lpstr>
      <vt:lpstr>PowerPoint Presentation</vt:lpstr>
      <vt:lpstr>PowerPoint Presentation</vt:lpstr>
      <vt:lpstr>Policies – What are the gaps?</vt:lpstr>
      <vt:lpstr>Policies – How to fill the gap?</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Activity Research at CDC: What do New Researchers Need to Know?</dc:title>
  <dc:creator>Whitfield, Geoffrey P. (CDC/DDNID/NCCDPHP/DNPAO)</dc:creator>
  <cp:lastModifiedBy>Whitfield, Geoffrey P. (CDC/DDNID/NCCDPHP/DNPAO)</cp:lastModifiedBy>
  <cp:revision>1</cp:revision>
  <dcterms:created xsi:type="dcterms:W3CDTF">2022-09-07T18:29:29Z</dcterms:created>
  <dcterms:modified xsi:type="dcterms:W3CDTF">2022-09-17T02:42:29Z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2022-09-07T18:57:20Z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b298e983-0e6e-4726-a38d-052056beda0d</vt:lpwstr>
  </property>
  <property fmtid="{D5CDD505-2E9C-101B-9397-08002B2CF9AE}" pid="8" name="MSIP_Label_7b94a7b8-f06c-4dfe-bdcc-9b548fd58c31_ContentBits">
    <vt:lpwstr>0</vt:lpwstr>
  </property>
</Properties>
</file>