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sldIdLst>
    <p:sldId id="259" r:id="rId3"/>
    <p:sldId id="256" r:id="rId4"/>
    <p:sldId id="258" r:id="rId5"/>
    <p:sldId id="260" r:id="rId6"/>
    <p:sldId id="261" r:id="rId7"/>
    <p:sldId id="262" r:id="rId8"/>
    <p:sldId id="282" r:id="rId9"/>
    <p:sldId id="443" r:id="rId10"/>
    <p:sldId id="283" r:id="rId11"/>
    <p:sldId id="284" r:id="rId12"/>
    <p:sldId id="438" r:id="rId13"/>
    <p:sldId id="439" r:id="rId14"/>
    <p:sldId id="440" r:id="rId15"/>
    <p:sldId id="442" r:id="rId16"/>
    <p:sldId id="450" r:id="rId17"/>
    <p:sldId id="451" r:id="rId18"/>
    <p:sldId id="279" r:id="rId19"/>
    <p:sldId id="280" r:id="rId20"/>
    <p:sldId id="281" r:id="rId21"/>
    <p:sldId id="441" r:id="rId22"/>
    <p:sldId id="449" r:id="rId23"/>
    <p:sldId id="444" r:id="rId24"/>
    <p:sldId id="447" r:id="rId25"/>
    <p:sldId id="445" r:id="rId26"/>
    <p:sldId id="446" r:id="rId27"/>
    <p:sldId id="266" r:id="rId28"/>
    <p:sldId id="267" r:id="rId29"/>
    <p:sldId id="269" r:id="rId30"/>
    <p:sldId id="268" r:id="rId31"/>
    <p:sldId id="452" r:id="rId32"/>
    <p:sldId id="263" r:id="rId33"/>
    <p:sldId id="273" r:id="rId34"/>
    <p:sldId id="270" r:id="rId35"/>
    <p:sldId id="434" r:id="rId36"/>
    <p:sldId id="271" r:id="rId37"/>
    <p:sldId id="276" r:id="rId38"/>
    <p:sldId id="278" r:id="rId39"/>
    <p:sldId id="453" r:id="rId40"/>
    <p:sldId id="454" r:id="rId41"/>
    <p:sldId id="265" r:id="rId42"/>
    <p:sldId id="25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CB82CB-CFBE-CA4F-ACE4-857F1AA44380}" v="17" dt="2022-09-12T15:59:43.7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4"/>
    <p:restoredTop sz="96327"/>
  </p:normalViewPr>
  <p:slideViewPr>
    <p:cSldViewPr snapToGrid="0" snapToObjects="1">
      <p:cViewPr varScale="1">
        <p:scale>
          <a:sx n="108" d="100"/>
          <a:sy n="108" d="100"/>
        </p:scale>
        <p:origin x="1200"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old Kohl III" userId="22a8830a-2b03-40d2-883f-4b8e371c0932" providerId="ADAL" clId="{39CB82CB-CFBE-CA4F-ACE4-857F1AA44380}"/>
    <pc:docChg chg="undo custSel addSld delSld modSld sldOrd">
      <pc:chgData name="Harold Kohl III" userId="22a8830a-2b03-40d2-883f-4b8e371c0932" providerId="ADAL" clId="{39CB82CB-CFBE-CA4F-ACE4-857F1AA44380}" dt="2022-09-12T20:50:27.704" v="1238"/>
      <pc:docMkLst>
        <pc:docMk/>
      </pc:docMkLst>
      <pc:sldChg chg="modSp modAnim">
        <pc:chgData name="Harold Kohl III" userId="22a8830a-2b03-40d2-883f-4b8e371c0932" providerId="ADAL" clId="{39CB82CB-CFBE-CA4F-ACE4-857F1AA44380}" dt="2022-09-12T16:08:32.141" v="248" actId="20577"/>
        <pc:sldMkLst>
          <pc:docMk/>
          <pc:sldMk cId="3288845766" sldId="261"/>
        </pc:sldMkLst>
        <pc:spChg chg="mod">
          <ac:chgData name="Harold Kohl III" userId="22a8830a-2b03-40d2-883f-4b8e371c0932" providerId="ADAL" clId="{39CB82CB-CFBE-CA4F-ACE4-857F1AA44380}" dt="2022-09-12T16:08:32.141" v="248" actId="20577"/>
          <ac:spMkLst>
            <pc:docMk/>
            <pc:sldMk cId="3288845766" sldId="261"/>
            <ac:spMk id="4" creationId="{A18B585E-4518-B086-AC76-FC571C7D5D2E}"/>
          </ac:spMkLst>
        </pc:spChg>
      </pc:sldChg>
      <pc:sldChg chg="delSp modSp mod">
        <pc:chgData name="Harold Kohl III" userId="22a8830a-2b03-40d2-883f-4b8e371c0932" providerId="ADAL" clId="{39CB82CB-CFBE-CA4F-ACE4-857F1AA44380}" dt="2022-09-12T20:44:51.399" v="1214" actId="1076"/>
        <pc:sldMkLst>
          <pc:docMk/>
          <pc:sldMk cId="120437596" sldId="262"/>
        </pc:sldMkLst>
        <pc:spChg chg="mod">
          <ac:chgData name="Harold Kohl III" userId="22a8830a-2b03-40d2-883f-4b8e371c0932" providerId="ADAL" clId="{39CB82CB-CFBE-CA4F-ACE4-857F1AA44380}" dt="2022-09-12T20:44:51.399" v="1214" actId="1076"/>
          <ac:spMkLst>
            <pc:docMk/>
            <pc:sldMk cId="120437596" sldId="262"/>
            <ac:spMk id="2" creationId="{4A4FE57F-25E4-CA34-56D3-B7B633DEFF77}"/>
          </ac:spMkLst>
        </pc:spChg>
        <pc:spChg chg="del mod">
          <ac:chgData name="Harold Kohl III" userId="22a8830a-2b03-40d2-883f-4b8e371c0932" providerId="ADAL" clId="{39CB82CB-CFBE-CA4F-ACE4-857F1AA44380}" dt="2022-09-12T20:44:32.925" v="1205" actId="478"/>
          <ac:spMkLst>
            <pc:docMk/>
            <pc:sldMk cId="120437596" sldId="262"/>
            <ac:spMk id="4" creationId="{E55E6492-A89A-15B5-5468-1162262B0E3D}"/>
          </ac:spMkLst>
        </pc:spChg>
      </pc:sldChg>
      <pc:sldChg chg="addSp modSp mod ord">
        <pc:chgData name="Harold Kohl III" userId="22a8830a-2b03-40d2-883f-4b8e371c0932" providerId="ADAL" clId="{39CB82CB-CFBE-CA4F-ACE4-857F1AA44380}" dt="2022-09-12T20:45:39.448" v="1217" actId="27614"/>
        <pc:sldMkLst>
          <pc:docMk/>
          <pc:sldMk cId="3959157338" sldId="266"/>
        </pc:sldMkLst>
        <pc:picChg chg="add mod">
          <ac:chgData name="Harold Kohl III" userId="22a8830a-2b03-40d2-883f-4b8e371c0932" providerId="ADAL" clId="{39CB82CB-CFBE-CA4F-ACE4-857F1AA44380}" dt="2022-09-12T20:45:39.448" v="1217" actId="27614"/>
          <ac:picMkLst>
            <pc:docMk/>
            <pc:sldMk cId="3959157338" sldId="266"/>
            <ac:picMk id="3" creationId="{6F13EC42-39BF-F389-0641-C816252C99A0}"/>
          </ac:picMkLst>
        </pc:picChg>
      </pc:sldChg>
      <pc:sldChg chg="addSp modSp mod ord modAnim">
        <pc:chgData name="Harold Kohl III" userId="22a8830a-2b03-40d2-883f-4b8e371c0932" providerId="ADAL" clId="{39CB82CB-CFBE-CA4F-ACE4-857F1AA44380}" dt="2022-09-12T20:50:27.704" v="1238"/>
        <pc:sldMkLst>
          <pc:docMk/>
          <pc:sldMk cId="2169530992" sldId="267"/>
        </pc:sldMkLst>
        <pc:spChg chg="add mod">
          <ac:chgData name="Harold Kohl III" userId="22a8830a-2b03-40d2-883f-4b8e371c0932" providerId="ADAL" clId="{39CB82CB-CFBE-CA4F-ACE4-857F1AA44380}" dt="2022-09-12T20:49:55.749" v="1234" actId="767"/>
          <ac:spMkLst>
            <pc:docMk/>
            <pc:sldMk cId="2169530992" sldId="267"/>
            <ac:spMk id="5" creationId="{5099EF3E-E874-89FC-2A9A-F929381F955A}"/>
          </ac:spMkLst>
        </pc:spChg>
        <pc:picChg chg="add mod">
          <ac:chgData name="Harold Kohl III" userId="22a8830a-2b03-40d2-883f-4b8e371c0932" providerId="ADAL" clId="{39CB82CB-CFBE-CA4F-ACE4-857F1AA44380}" dt="2022-09-12T20:46:07.326" v="1225" actId="14100"/>
          <ac:picMkLst>
            <pc:docMk/>
            <pc:sldMk cId="2169530992" sldId="267"/>
            <ac:picMk id="3" creationId="{19F1D867-9C94-61D7-8D8E-0AF7F086C126}"/>
          </ac:picMkLst>
        </pc:picChg>
        <pc:inkChg chg="add">
          <ac:chgData name="Harold Kohl III" userId="22a8830a-2b03-40d2-883f-4b8e371c0932" providerId="ADAL" clId="{39CB82CB-CFBE-CA4F-ACE4-857F1AA44380}" dt="2022-09-12T20:49:39.890" v="1233" actId="9405"/>
          <ac:inkMkLst>
            <pc:docMk/>
            <pc:sldMk cId="2169530992" sldId="267"/>
            <ac:inkMk id="4" creationId="{4914700B-0B93-4663-4E61-932670348A57}"/>
          </ac:inkMkLst>
        </pc:inkChg>
      </pc:sldChg>
      <pc:sldChg chg="addSp modSp mod ord">
        <pc:chgData name="Harold Kohl III" userId="22a8830a-2b03-40d2-883f-4b8e371c0932" providerId="ADAL" clId="{39CB82CB-CFBE-CA4F-ACE4-857F1AA44380}" dt="2022-09-12T20:46:33.402" v="1227" actId="14100"/>
        <pc:sldMkLst>
          <pc:docMk/>
          <pc:sldMk cId="4181991451" sldId="268"/>
        </pc:sldMkLst>
        <pc:picChg chg="add mod">
          <ac:chgData name="Harold Kohl III" userId="22a8830a-2b03-40d2-883f-4b8e371c0932" providerId="ADAL" clId="{39CB82CB-CFBE-CA4F-ACE4-857F1AA44380}" dt="2022-09-12T20:46:33.402" v="1227" actId="14100"/>
          <ac:picMkLst>
            <pc:docMk/>
            <pc:sldMk cId="4181991451" sldId="268"/>
            <ac:picMk id="3" creationId="{199B44ED-2A9C-9D58-4A0E-AB4327982AC2}"/>
          </ac:picMkLst>
        </pc:picChg>
      </pc:sldChg>
      <pc:sldChg chg="addSp modSp mod ord">
        <pc:chgData name="Harold Kohl III" userId="22a8830a-2b03-40d2-883f-4b8e371c0932" providerId="ADAL" clId="{39CB82CB-CFBE-CA4F-ACE4-857F1AA44380}" dt="2022-09-12T20:47:00.828" v="1232" actId="14100"/>
        <pc:sldMkLst>
          <pc:docMk/>
          <pc:sldMk cId="2442494593" sldId="269"/>
        </pc:sldMkLst>
        <pc:picChg chg="add mod">
          <ac:chgData name="Harold Kohl III" userId="22a8830a-2b03-40d2-883f-4b8e371c0932" providerId="ADAL" clId="{39CB82CB-CFBE-CA4F-ACE4-857F1AA44380}" dt="2022-09-12T20:47:00.828" v="1232" actId="14100"/>
          <ac:picMkLst>
            <pc:docMk/>
            <pc:sldMk cId="2442494593" sldId="269"/>
            <ac:picMk id="3" creationId="{D1C7EFF5-3211-A981-0690-D49F610683CB}"/>
          </ac:picMkLst>
        </pc:picChg>
      </pc:sldChg>
      <pc:sldChg chg="addSp delSp modSp new mod modAnim">
        <pc:chgData name="Harold Kohl III" userId="22a8830a-2b03-40d2-883f-4b8e371c0932" providerId="ADAL" clId="{39CB82CB-CFBE-CA4F-ACE4-857F1AA44380}" dt="2022-09-12T17:34:37.481" v="1094" actId="14100"/>
        <pc:sldMkLst>
          <pc:docMk/>
          <pc:sldMk cId="1023430322" sldId="279"/>
        </pc:sldMkLst>
        <pc:spChg chg="del">
          <ac:chgData name="Harold Kohl III" userId="22a8830a-2b03-40d2-883f-4b8e371c0932" providerId="ADAL" clId="{39CB82CB-CFBE-CA4F-ACE4-857F1AA44380}" dt="2022-09-12T15:45:56.891" v="2" actId="478"/>
          <ac:spMkLst>
            <pc:docMk/>
            <pc:sldMk cId="1023430322" sldId="279"/>
            <ac:spMk id="2" creationId="{E1AC6901-1562-AC5F-4BA8-0547067A3727}"/>
          </ac:spMkLst>
        </pc:spChg>
        <pc:spChg chg="del">
          <ac:chgData name="Harold Kohl III" userId="22a8830a-2b03-40d2-883f-4b8e371c0932" providerId="ADAL" clId="{39CB82CB-CFBE-CA4F-ACE4-857F1AA44380}" dt="2022-09-12T15:45:53.884" v="1" actId="478"/>
          <ac:spMkLst>
            <pc:docMk/>
            <pc:sldMk cId="1023430322" sldId="279"/>
            <ac:spMk id="3" creationId="{39B37D9C-79C7-3985-A8F3-45DB45E1364C}"/>
          </ac:spMkLst>
        </pc:spChg>
        <pc:spChg chg="add mod">
          <ac:chgData name="Harold Kohl III" userId="22a8830a-2b03-40d2-883f-4b8e371c0932" providerId="ADAL" clId="{39CB82CB-CFBE-CA4F-ACE4-857F1AA44380}" dt="2022-09-12T15:46:55.579" v="6" actId="14100"/>
          <ac:spMkLst>
            <pc:docMk/>
            <pc:sldMk cId="1023430322" sldId="279"/>
            <ac:spMk id="4" creationId="{0EF59992-6833-9C84-746A-2BA6FB8E9803}"/>
          </ac:spMkLst>
        </pc:spChg>
        <pc:spChg chg="add mod">
          <ac:chgData name="Harold Kohl III" userId="22a8830a-2b03-40d2-883f-4b8e371c0932" providerId="ADAL" clId="{39CB82CB-CFBE-CA4F-ACE4-857F1AA44380}" dt="2022-09-12T15:47:40.197" v="9" actId="1076"/>
          <ac:spMkLst>
            <pc:docMk/>
            <pc:sldMk cId="1023430322" sldId="279"/>
            <ac:spMk id="5" creationId="{5EFB06B8-AEC2-0DDF-4474-4FD5154C046A}"/>
          </ac:spMkLst>
        </pc:spChg>
        <pc:spChg chg="add mod">
          <ac:chgData name="Harold Kohl III" userId="22a8830a-2b03-40d2-883f-4b8e371c0932" providerId="ADAL" clId="{39CB82CB-CFBE-CA4F-ACE4-857F1AA44380}" dt="2022-09-12T15:48:03.258" v="13" actId="20577"/>
          <ac:spMkLst>
            <pc:docMk/>
            <pc:sldMk cId="1023430322" sldId="279"/>
            <ac:spMk id="6" creationId="{829587E1-A0F5-2562-0E1B-69D093595DA3}"/>
          </ac:spMkLst>
        </pc:spChg>
        <pc:spChg chg="add mod">
          <ac:chgData name="Harold Kohl III" userId="22a8830a-2b03-40d2-883f-4b8e371c0932" providerId="ADAL" clId="{39CB82CB-CFBE-CA4F-ACE4-857F1AA44380}" dt="2022-09-12T15:49:33.415" v="23" actId="20577"/>
          <ac:spMkLst>
            <pc:docMk/>
            <pc:sldMk cId="1023430322" sldId="279"/>
            <ac:spMk id="7" creationId="{E58B6B91-58B0-0C12-D18D-A06567179CF3}"/>
          </ac:spMkLst>
        </pc:spChg>
        <pc:spChg chg="add mod">
          <ac:chgData name="Harold Kohl III" userId="22a8830a-2b03-40d2-883f-4b8e371c0932" providerId="ADAL" clId="{39CB82CB-CFBE-CA4F-ACE4-857F1AA44380}" dt="2022-09-12T16:00:26.833" v="180" actId="1076"/>
          <ac:spMkLst>
            <pc:docMk/>
            <pc:sldMk cId="1023430322" sldId="279"/>
            <ac:spMk id="8" creationId="{61218F8C-1077-DDCA-DF6A-B1AC880F2434}"/>
          </ac:spMkLst>
        </pc:spChg>
        <pc:spChg chg="add mod">
          <ac:chgData name="Harold Kohl III" userId="22a8830a-2b03-40d2-883f-4b8e371c0932" providerId="ADAL" clId="{39CB82CB-CFBE-CA4F-ACE4-857F1AA44380}" dt="2022-09-12T15:49:55.963" v="29" actId="1076"/>
          <ac:spMkLst>
            <pc:docMk/>
            <pc:sldMk cId="1023430322" sldId="279"/>
            <ac:spMk id="9" creationId="{F57FCFD2-3707-175C-D90C-34E8EF8684F6}"/>
          </ac:spMkLst>
        </pc:spChg>
        <pc:spChg chg="add mod">
          <ac:chgData name="Harold Kohl III" userId="22a8830a-2b03-40d2-883f-4b8e371c0932" providerId="ADAL" clId="{39CB82CB-CFBE-CA4F-ACE4-857F1AA44380}" dt="2022-09-12T15:50:28.708" v="35" actId="1076"/>
          <ac:spMkLst>
            <pc:docMk/>
            <pc:sldMk cId="1023430322" sldId="279"/>
            <ac:spMk id="10" creationId="{F1D2218F-6AA7-BA02-F6E2-8606775269CC}"/>
          </ac:spMkLst>
        </pc:spChg>
        <pc:spChg chg="add mod">
          <ac:chgData name="Harold Kohl III" userId="22a8830a-2b03-40d2-883f-4b8e371c0932" providerId="ADAL" clId="{39CB82CB-CFBE-CA4F-ACE4-857F1AA44380}" dt="2022-09-12T15:56:53.901" v="72" actId="14100"/>
          <ac:spMkLst>
            <pc:docMk/>
            <pc:sldMk cId="1023430322" sldId="279"/>
            <ac:spMk id="11" creationId="{7E9A5F68-9687-A7E1-DDEC-A416E9A70910}"/>
          </ac:spMkLst>
        </pc:spChg>
        <pc:spChg chg="add mod">
          <ac:chgData name="Harold Kohl III" userId="22a8830a-2b03-40d2-883f-4b8e371c0932" providerId="ADAL" clId="{39CB82CB-CFBE-CA4F-ACE4-857F1AA44380}" dt="2022-09-12T15:56:46.134" v="70" actId="1076"/>
          <ac:spMkLst>
            <pc:docMk/>
            <pc:sldMk cId="1023430322" sldId="279"/>
            <ac:spMk id="12" creationId="{DE8178A1-7655-DABF-2357-9413C910C635}"/>
          </ac:spMkLst>
        </pc:spChg>
        <pc:spChg chg="add mod">
          <ac:chgData name="Harold Kohl III" userId="22a8830a-2b03-40d2-883f-4b8e371c0932" providerId="ADAL" clId="{39CB82CB-CFBE-CA4F-ACE4-857F1AA44380}" dt="2022-09-12T17:34:37.481" v="1094" actId="14100"/>
          <ac:spMkLst>
            <pc:docMk/>
            <pc:sldMk cId="1023430322" sldId="279"/>
            <ac:spMk id="13" creationId="{ADF1CE03-6F43-6948-A384-B4BAA0D13097}"/>
          </ac:spMkLst>
        </pc:spChg>
        <pc:spChg chg="add mod">
          <ac:chgData name="Harold Kohl III" userId="22a8830a-2b03-40d2-883f-4b8e371c0932" providerId="ADAL" clId="{39CB82CB-CFBE-CA4F-ACE4-857F1AA44380}" dt="2022-09-12T16:07:43.177" v="243" actId="1038"/>
          <ac:spMkLst>
            <pc:docMk/>
            <pc:sldMk cId="1023430322" sldId="279"/>
            <ac:spMk id="14" creationId="{1BE8C9BE-5F72-1079-1DAC-017023922FB3}"/>
          </ac:spMkLst>
        </pc:spChg>
        <pc:spChg chg="add del mod">
          <ac:chgData name="Harold Kohl III" userId="22a8830a-2b03-40d2-883f-4b8e371c0932" providerId="ADAL" clId="{39CB82CB-CFBE-CA4F-ACE4-857F1AA44380}" dt="2022-09-12T15:54:19.639" v="58"/>
          <ac:spMkLst>
            <pc:docMk/>
            <pc:sldMk cId="1023430322" sldId="279"/>
            <ac:spMk id="15" creationId="{CB45C8B1-8DDC-A522-851B-FC72B21C1159}"/>
          </ac:spMkLst>
        </pc:spChg>
        <pc:spChg chg="add del mod">
          <ac:chgData name="Harold Kohl III" userId="22a8830a-2b03-40d2-883f-4b8e371c0932" providerId="ADAL" clId="{39CB82CB-CFBE-CA4F-ACE4-857F1AA44380}" dt="2022-09-12T16:07:23.770" v="239" actId="478"/>
          <ac:spMkLst>
            <pc:docMk/>
            <pc:sldMk cId="1023430322" sldId="279"/>
            <ac:spMk id="16" creationId="{E22844BF-31EB-AEB0-E3E6-0E0EED6CA320}"/>
          </ac:spMkLst>
        </pc:spChg>
        <pc:spChg chg="add del mod">
          <ac:chgData name="Harold Kohl III" userId="22a8830a-2b03-40d2-883f-4b8e371c0932" providerId="ADAL" clId="{39CB82CB-CFBE-CA4F-ACE4-857F1AA44380}" dt="2022-09-12T15:59:33.948" v="178"/>
          <ac:spMkLst>
            <pc:docMk/>
            <pc:sldMk cId="1023430322" sldId="279"/>
            <ac:spMk id="17" creationId="{5627AB82-7CB1-1946-D5E3-3C5677D85E64}"/>
          </ac:spMkLst>
        </pc:spChg>
        <pc:spChg chg="add mod">
          <ac:chgData name="Harold Kohl III" userId="22a8830a-2b03-40d2-883f-4b8e371c0932" providerId="ADAL" clId="{39CB82CB-CFBE-CA4F-ACE4-857F1AA44380}" dt="2022-09-12T16:03:53.534" v="206" actId="1076"/>
          <ac:spMkLst>
            <pc:docMk/>
            <pc:sldMk cId="1023430322" sldId="279"/>
            <ac:spMk id="18" creationId="{5EF8309C-6D63-E142-88A4-D11FA566B3C5}"/>
          </ac:spMkLst>
        </pc:spChg>
        <pc:spChg chg="add mod">
          <ac:chgData name="Harold Kohl III" userId="22a8830a-2b03-40d2-883f-4b8e371c0932" providerId="ADAL" clId="{39CB82CB-CFBE-CA4F-ACE4-857F1AA44380}" dt="2022-09-12T16:04:30.812" v="212" actId="20577"/>
          <ac:spMkLst>
            <pc:docMk/>
            <pc:sldMk cId="1023430322" sldId="279"/>
            <ac:spMk id="19" creationId="{5E967693-9540-BFFC-3A58-E7C36D83ED76}"/>
          </ac:spMkLst>
        </pc:spChg>
        <pc:spChg chg="add mod">
          <ac:chgData name="Harold Kohl III" userId="22a8830a-2b03-40d2-883f-4b8e371c0932" providerId="ADAL" clId="{39CB82CB-CFBE-CA4F-ACE4-857F1AA44380}" dt="2022-09-12T16:07:24.320" v="240"/>
          <ac:spMkLst>
            <pc:docMk/>
            <pc:sldMk cId="1023430322" sldId="279"/>
            <ac:spMk id="20" creationId="{F81912FA-17A5-CF25-B342-B9F3603A607B}"/>
          </ac:spMkLst>
        </pc:spChg>
      </pc:sldChg>
      <pc:sldChg chg="addSp delSp modSp add mod delAnim">
        <pc:chgData name="Harold Kohl III" userId="22a8830a-2b03-40d2-883f-4b8e371c0932" providerId="ADAL" clId="{39CB82CB-CFBE-CA4F-ACE4-857F1AA44380}" dt="2022-09-12T16:07:17.608" v="238"/>
        <pc:sldMkLst>
          <pc:docMk/>
          <pc:sldMk cId="2549901042" sldId="280"/>
        </pc:sldMkLst>
        <pc:spChg chg="add mod">
          <ac:chgData name="Harold Kohl III" userId="22a8830a-2b03-40d2-883f-4b8e371c0932" providerId="ADAL" clId="{39CB82CB-CFBE-CA4F-ACE4-857F1AA44380}" dt="2022-09-12T16:05:20.620" v="213"/>
          <ac:spMkLst>
            <pc:docMk/>
            <pc:sldMk cId="2549901042" sldId="280"/>
            <ac:spMk id="2" creationId="{2D4D963E-016A-0298-AA50-E6C059B1BDCF}"/>
          </ac:spMkLst>
        </pc:spChg>
        <pc:spChg chg="add mod">
          <ac:chgData name="Harold Kohl III" userId="22a8830a-2b03-40d2-883f-4b8e371c0932" providerId="ADAL" clId="{39CB82CB-CFBE-CA4F-ACE4-857F1AA44380}" dt="2022-09-12T16:05:35.440" v="215"/>
          <ac:spMkLst>
            <pc:docMk/>
            <pc:sldMk cId="2549901042" sldId="280"/>
            <ac:spMk id="3" creationId="{DBD21183-BE17-62EE-5037-487341606259}"/>
          </ac:spMkLst>
        </pc:spChg>
        <pc:spChg chg="mod">
          <ac:chgData name="Harold Kohl III" userId="22a8830a-2b03-40d2-883f-4b8e371c0932" providerId="ADAL" clId="{39CB82CB-CFBE-CA4F-ACE4-857F1AA44380}" dt="2022-09-12T16:01:45.243" v="184" actId="14100"/>
          <ac:spMkLst>
            <pc:docMk/>
            <pc:sldMk cId="2549901042" sldId="280"/>
            <ac:spMk id="12" creationId="{DE8178A1-7655-DABF-2357-9413C910C635}"/>
          </ac:spMkLst>
        </pc:spChg>
        <pc:spChg chg="del">
          <ac:chgData name="Harold Kohl III" userId="22a8830a-2b03-40d2-883f-4b8e371c0932" providerId="ADAL" clId="{39CB82CB-CFBE-CA4F-ACE4-857F1AA44380}" dt="2022-09-12T16:01:35.545" v="182" actId="478"/>
          <ac:spMkLst>
            <pc:docMk/>
            <pc:sldMk cId="2549901042" sldId="280"/>
            <ac:spMk id="13" creationId="{ADF1CE03-6F43-6948-A384-B4BAA0D13097}"/>
          </ac:spMkLst>
        </pc:spChg>
        <pc:spChg chg="mod">
          <ac:chgData name="Harold Kohl III" userId="22a8830a-2b03-40d2-883f-4b8e371c0932" providerId="ADAL" clId="{39CB82CB-CFBE-CA4F-ACE4-857F1AA44380}" dt="2022-09-12T16:01:48.946" v="185" actId="1076"/>
          <ac:spMkLst>
            <pc:docMk/>
            <pc:sldMk cId="2549901042" sldId="280"/>
            <ac:spMk id="14" creationId="{1BE8C9BE-5F72-1079-1DAC-017023922FB3}"/>
          </ac:spMkLst>
        </pc:spChg>
        <pc:spChg chg="add mod">
          <ac:chgData name="Harold Kohl III" userId="22a8830a-2b03-40d2-883f-4b8e371c0932" providerId="ADAL" clId="{39CB82CB-CFBE-CA4F-ACE4-857F1AA44380}" dt="2022-09-12T16:07:17.608" v="238"/>
          <ac:spMkLst>
            <pc:docMk/>
            <pc:sldMk cId="2549901042" sldId="280"/>
            <ac:spMk id="15" creationId="{CB3FEFF5-D42B-E4AE-93AA-6357C3654DC0}"/>
          </ac:spMkLst>
        </pc:spChg>
        <pc:spChg chg="del">
          <ac:chgData name="Harold Kohl III" userId="22a8830a-2b03-40d2-883f-4b8e371c0932" providerId="ADAL" clId="{39CB82CB-CFBE-CA4F-ACE4-857F1AA44380}" dt="2022-09-12T16:07:14.888" v="237" actId="478"/>
          <ac:spMkLst>
            <pc:docMk/>
            <pc:sldMk cId="2549901042" sldId="280"/>
            <ac:spMk id="16" creationId="{E22844BF-31EB-AEB0-E3E6-0E0EED6CA320}"/>
          </ac:spMkLst>
        </pc:spChg>
      </pc:sldChg>
      <pc:sldChg chg="addSp delSp modSp add mod delAnim">
        <pc:chgData name="Harold Kohl III" userId="22a8830a-2b03-40d2-883f-4b8e371c0932" providerId="ADAL" clId="{39CB82CB-CFBE-CA4F-ACE4-857F1AA44380}" dt="2022-09-12T16:07:08.033" v="236" actId="1076"/>
        <pc:sldMkLst>
          <pc:docMk/>
          <pc:sldMk cId="3079066672" sldId="281"/>
        </pc:sldMkLst>
        <pc:spChg chg="add mod">
          <ac:chgData name="Harold Kohl III" userId="22a8830a-2b03-40d2-883f-4b8e371c0932" providerId="ADAL" clId="{39CB82CB-CFBE-CA4F-ACE4-857F1AA44380}" dt="2022-09-12T16:05:26.233" v="214"/>
          <ac:spMkLst>
            <pc:docMk/>
            <pc:sldMk cId="3079066672" sldId="281"/>
            <ac:spMk id="2" creationId="{841B296C-29B9-73AB-DD60-419BFC36A4E1}"/>
          </ac:spMkLst>
        </pc:spChg>
        <pc:spChg chg="add mod">
          <ac:chgData name="Harold Kohl III" userId="22a8830a-2b03-40d2-883f-4b8e371c0932" providerId="ADAL" clId="{39CB82CB-CFBE-CA4F-ACE4-857F1AA44380}" dt="2022-09-12T16:05:39.651" v="216"/>
          <ac:spMkLst>
            <pc:docMk/>
            <pc:sldMk cId="3079066672" sldId="281"/>
            <ac:spMk id="3" creationId="{0A43D998-9BC6-FFCB-D4E8-90E5BBE4FC0F}"/>
          </ac:spMkLst>
        </pc:spChg>
        <pc:spChg chg="mod">
          <ac:chgData name="Harold Kohl III" userId="22a8830a-2b03-40d2-883f-4b8e371c0932" providerId="ADAL" clId="{39CB82CB-CFBE-CA4F-ACE4-857F1AA44380}" dt="2022-09-12T16:02:36.876" v="193" actId="14100"/>
          <ac:spMkLst>
            <pc:docMk/>
            <pc:sldMk cId="3079066672" sldId="281"/>
            <ac:spMk id="11" creationId="{7E9A5F68-9687-A7E1-DDEC-A416E9A70910}"/>
          </ac:spMkLst>
        </pc:spChg>
        <pc:spChg chg="mod">
          <ac:chgData name="Harold Kohl III" userId="22a8830a-2b03-40d2-883f-4b8e371c0932" providerId="ADAL" clId="{39CB82CB-CFBE-CA4F-ACE4-857F1AA44380}" dt="2022-09-12T16:02:33.778" v="191" actId="1076"/>
          <ac:spMkLst>
            <pc:docMk/>
            <pc:sldMk cId="3079066672" sldId="281"/>
            <ac:spMk id="12" creationId="{DE8178A1-7655-DABF-2357-9413C910C635}"/>
          </ac:spMkLst>
        </pc:spChg>
        <pc:spChg chg="del">
          <ac:chgData name="Harold Kohl III" userId="22a8830a-2b03-40d2-883f-4b8e371c0932" providerId="ADAL" clId="{39CB82CB-CFBE-CA4F-ACE4-857F1AA44380}" dt="2022-09-12T16:02:15.242" v="187" actId="478"/>
          <ac:spMkLst>
            <pc:docMk/>
            <pc:sldMk cId="3079066672" sldId="281"/>
            <ac:spMk id="13" creationId="{ADF1CE03-6F43-6948-A384-B4BAA0D13097}"/>
          </ac:spMkLst>
        </pc:spChg>
        <pc:spChg chg="mod">
          <ac:chgData name="Harold Kohl III" userId="22a8830a-2b03-40d2-883f-4b8e371c0932" providerId="ADAL" clId="{39CB82CB-CFBE-CA4F-ACE4-857F1AA44380}" dt="2022-09-12T16:03:21.490" v="195" actId="1076"/>
          <ac:spMkLst>
            <pc:docMk/>
            <pc:sldMk cId="3079066672" sldId="281"/>
            <ac:spMk id="14" creationId="{1BE8C9BE-5F72-1079-1DAC-017023922FB3}"/>
          </ac:spMkLst>
        </pc:spChg>
        <pc:spChg chg="mod">
          <ac:chgData name="Harold Kohl III" userId="22a8830a-2b03-40d2-883f-4b8e371c0932" providerId="ADAL" clId="{39CB82CB-CFBE-CA4F-ACE4-857F1AA44380}" dt="2022-09-12T16:07:08.033" v="236" actId="1076"/>
          <ac:spMkLst>
            <pc:docMk/>
            <pc:sldMk cId="3079066672" sldId="281"/>
            <ac:spMk id="16" creationId="{E22844BF-31EB-AEB0-E3E6-0E0EED6CA320}"/>
          </ac:spMkLst>
        </pc:spChg>
      </pc:sldChg>
      <pc:sldChg chg="addSp modSp add mod modAnim">
        <pc:chgData name="Harold Kohl III" userId="22a8830a-2b03-40d2-883f-4b8e371c0932" providerId="ADAL" clId="{39CB82CB-CFBE-CA4F-ACE4-857F1AA44380}" dt="2022-09-12T16:49:56.784" v="1084" actId="1076"/>
        <pc:sldMkLst>
          <pc:docMk/>
          <pc:sldMk cId="3903859279" sldId="282"/>
        </pc:sldMkLst>
        <pc:spChg chg="mod">
          <ac:chgData name="Harold Kohl III" userId="22a8830a-2b03-40d2-883f-4b8e371c0932" providerId="ADAL" clId="{39CB82CB-CFBE-CA4F-ACE4-857F1AA44380}" dt="2022-09-12T16:20:45.720" v="643" actId="1076"/>
          <ac:spMkLst>
            <pc:docMk/>
            <pc:sldMk cId="3903859279" sldId="282"/>
            <ac:spMk id="2" creationId="{8223C918-5C3F-908E-9037-F6AD5161EBA0}"/>
          </ac:spMkLst>
        </pc:spChg>
        <pc:spChg chg="mod">
          <ac:chgData name="Harold Kohl III" userId="22a8830a-2b03-40d2-883f-4b8e371c0932" providerId="ADAL" clId="{39CB82CB-CFBE-CA4F-ACE4-857F1AA44380}" dt="2022-09-12T16:49:48.942" v="1083" actId="20577"/>
          <ac:spMkLst>
            <pc:docMk/>
            <pc:sldMk cId="3903859279" sldId="282"/>
            <ac:spMk id="4" creationId="{A18B585E-4518-B086-AC76-FC571C7D5D2E}"/>
          </ac:spMkLst>
        </pc:spChg>
        <pc:picChg chg="add mod">
          <ac:chgData name="Harold Kohl III" userId="22a8830a-2b03-40d2-883f-4b8e371c0932" providerId="ADAL" clId="{39CB82CB-CFBE-CA4F-ACE4-857F1AA44380}" dt="2022-09-12T16:49:56.784" v="1084" actId="1076"/>
          <ac:picMkLst>
            <pc:docMk/>
            <pc:sldMk cId="3903859279" sldId="282"/>
            <ac:picMk id="6" creationId="{331AD575-7846-D15A-5BF2-2D39825EE395}"/>
          </ac:picMkLst>
        </pc:picChg>
      </pc:sldChg>
      <pc:sldChg chg="addSp delSp modSp add mod modAnim">
        <pc:chgData name="Harold Kohl III" userId="22a8830a-2b03-40d2-883f-4b8e371c0932" providerId="ADAL" clId="{39CB82CB-CFBE-CA4F-ACE4-857F1AA44380}" dt="2022-09-12T16:55:56.511" v="1090" actId="255"/>
        <pc:sldMkLst>
          <pc:docMk/>
          <pc:sldMk cId="1289092174" sldId="283"/>
        </pc:sldMkLst>
        <pc:spChg chg="mod">
          <ac:chgData name="Harold Kohl III" userId="22a8830a-2b03-40d2-883f-4b8e371c0932" providerId="ADAL" clId="{39CB82CB-CFBE-CA4F-ACE4-857F1AA44380}" dt="2022-09-12T16:21:57.822" v="645" actId="6549"/>
          <ac:spMkLst>
            <pc:docMk/>
            <pc:sldMk cId="1289092174" sldId="283"/>
            <ac:spMk id="4" creationId="{A18B585E-4518-B086-AC76-FC571C7D5D2E}"/>
          </ac:spMkLst>
        </pc:spChg>
        <pc:spChg chg="add mod">
          <ac:chgData name="Harold Kohl III" userId="22a8830a-2b03-40d2-883f-4b8e371c0932" providerId="ADAL" clId="{39CB82CB-CFBE-CA4F-ACE4-857F1AA44380}" dt="2022-09-12T16:55:56.511" v="1090" actId="255"/>
          <ac:spMkLst>
            <pc:docMk/>
            <pc:sldMk cId="1289092174" sldId="283"/>
            <ac:spMk id="5" creationId="{DA26E5C3-B240-9D64-01CE-DA048A43791F}"/>
          </ac:spMkLst>
        </pc:spChg>
        <pc:spChg chg="add mod">
          <ac:chgData name="Harold Kohl III" userId="22a8830a-2b03-40d2-883f-4b8e371c0932" providerId="ADAL" clId="{39CB82CB-CFBE-CA4F-ACE4-857F1AA44380}" dt="2022-09-12T16:35:48.135" v="651" actId="1076"/>
          <ac:spMkLst>
            <pc:docMk/>
            <pc:sldMk cId="1289092174" sldId="283"/>
            <ac:spMk id="7" creationId="{3F9F5583-1637-FBFA-B2EB-18DEB0117BF8}"/>
          </ac:spMkLst>
        </pc:spChg>
        <pc:picChg chg="del">
          <ac:chgData name="Harold Kohl III" userId="22a8830a-2b03-40d2-883f-4b8e371c0932" providerId="ADAL" clId="{39CB82CB-CFBE-CA4F-ACE4-857F1AA44380}" dt="2022-09-12T16:21:59.600" v="646" actId="478"/>
          <ac:picMkLst>
            <pc:docMk/>
            <pc:sldMk cId="1289092174" sldId="283"/>
            <ac:picMk id="6" creationId="{331AD575-7846-D15A-5BF2-2D39825EE395}"/>
          </ac:picMkLst>
        </pc:picChg>
      </pc:sldChg>
      <pc:sldChg chg="addSp delSp modSp add mod modAnim">
        <pc:chgData name="Harold Kohl III" userId="22a8830a-2b03-40d2-883f-4b8e371c0932" providerId="ADAL" clId="{39CB82CB-CFBE-CA4F-ACE4-857F1AA44380}" dt="2022-09-12T16:40:28.325" v="666"/>
        <pc:sldMkLst>
          <pc:docMk/>
          <pc:sldMk cId="607522247" sldId="284"/>
        </pc:sldMkLst>
        <pc:spChg chg="del mod">
          <ac:chgData name="Harold Kohl III" userId="22a8830a-2b03-40d2-883f-4b8e371c0932" providerId="ADAL" clId="{39CB82CB-CFBE-CA4F-ACE4-857F1AA44380}" dt="2022-09-12T16:36:31.621" v="657" actId="478"/>
          <ac:spMkLst>
            <pc:docMk/>
            <pc:sldMk cId="607522247" sldId="284"/>
            <ac:spMk id="5" creationId="{DA26E5C3-B240-9D64-01CE-DA048A43791F}"/>
          </ac:spMkLst>
        </pc:spChg>
        <pc:spChg chg="add mod">
          <ac:chgData name="Harold Kohl III" userId="22a8830a-2b03-40d2-883f-4b8e371c0932" providerId="ADAL" clId="{39CB82CB-CFBE-CA4F-ACE4-857F1AA44380}" dt="2022-09-12T16:37:15.134" v="663" actId="1076"/>
          <ac:spMkLst>
            <pc:docMk/>
            <pc:sldMk cId="607522247" sldId="284"/>
            <ac:spMk id="8" creationId="{576E47BD-A9C7-8190-0790-7F7DC2C3B9C4}"/>
          </ac:spMkLst>
        </pc:spChg>
      </pc:sldChg>
      <pc:sldChg chg="modSp add mod">
        <pc:chgData name="Harold Kohl III" userId="22a8830a-2b03-40d2-883f-4b8e371c0932" providerId="ADAL" clId="{39CB82CB-CFBE-CA4F-ACE4-857F1AA44380}" dt="2022-09-12T20:06:31.113" v="1203" actId="1076"/>
        <pc:sldMkLst>
          <pc:docMk/>
          <pc:sldMk cId="1453848977" sldId="438"/>
        </pc:sldMkLst>
        <pc:picChg chg="mod">
          <ac:chgData name="Harold Kohl III" userId="22a8830a-2b03-40d2-883f-4b8e371c0932" providerId="ADAL" clId="{39CB82CB-CFBE-CA4F-ACE4-857F1AA44380}" dt="2022-09-12T20:06:31.113" v="1203" actId="1076"/>
          <ac:picMkLst>
            <pc:docMk/>
            <pc:sldMk cId="1453848977" sldId="438"/>
            <ac:picMk id="4" creationId="{00000000-0000-0000-0000-000000000000}"/>
          </ac:picMkLst>
        </pc:picChg>
      </pc:sldChg>
      <pc:sldChg chg="add">
        <pc:chgData name="Harold Kohl III" userId="22a8830a-2b03-40d2-883f-4b8e371c0932" providerId="ADAL" clId="{39CB82CB-CFBE-CA4F-ACE4-857F1AA44380}" dt="2022-09-12T16:38:04.429" v="664"/>
        <pc:sldMkLst>
          <pc:docMk/>
          <pc:sldMk cId="3460316161" sldId="439"/>
        </pc:sldMkLst>
      </pc:sldChg>
      <pc:sldChg chg="add">
        <pc:chgData name="Harold Kohl III" userId="22a8830a-2b03-40d2-883f-4b8e371c0932" providerId="ADAL" clId="{39CB82CB-CFBE-CA4F-ACE4-857F1AA44380}" dt="2022-09-12T16:38:04.429" v="664"/>
        <pc:sldMkLst>
          <pc:docMk/>
          <pc:sldMk cId="3235514025" sldId="440"/>
        </pc:sldMkLst>
      </pc:sldChg>
      <pc:sldChg chg="modSp add mod">
        <pc:chgData name="Harold Kohl III" userId="22a8830a-2b03-40d2-883f-4b8e371c0932" providerId="ADAL" clId="{39CB82CB-CFBE-CA4F-ACE4-857F1AA44380}" dt="2022-09-12T18:05:15.941" v="1125" actId="20577"/>
        <pc:sldMkLst>
          <pc:docMk/>
          <pc:sldMk cId="678368637" sldId="441"/>
        </pc:sldMkLst>
        <pc:spChg chg="mod">
          <ac:chgData name="Harold Kohl III" userId="22a8830a-2b03-40d2-883f-4b8e371c0932" providerId="ADAL" clId="{39CB82CB-CFBE-CA4F-ACE4-857F1AA44380}" dt="2022-09-12T16:43:32.657" v="713" actId="1076"/>
          <ac:spMkLst>
            <pc:docMk/>
            <pc:sldMk cId="678368637" sldId="441"/>
            <ac:spMk id="2" creationId="{4A4FE57F-25E4-CA34-56D3-B7B633DEFF77}"/>
          </ac:spMkLst>
        </pc:spChg>
        <pc:spChg chg="mod">
          <ac:chgData name="Harold Kohl III" userId="22a8830a-2b03-40d2-883f-4b8e371c0932" providerId="ADAL" clId="{39CB82CB-CFBE-CA4F-ACE4-857F1AA44380}" dt="2022-09-12T18:05:15.941" v="1125" actId="20577"/>
          <ac:spMkLst>
            <pc:docMk/>
            <pc:sldMk cId="678368637" sldId="441"/>
            <ac:spMk id="4" creationId="{E55E6492-A89A-15B5-5468-1162262B0E3D}"/>
          </ac:spMkLst>
        </pc:spChg>
      </pc:sldChg>
      <pc:sldChg chg="addSp delSp modSp new mod">
        <pc:chgData name="Harold Kohl III" userId="22a8830a-2b03-40d2-883f-4b8e371c0932" providerId="ADAL" clId="{39CB82CB-CFBE-CA4F-ACE4-857F1AA44380}" dt="2022-09-12T16:52:58.483" v="1089" actId="27614"/>
        <pc:sldMkLst>
          <pc:docMk/>
          <pc:sldMk cId="2886537318" sldId="442"/>
        </pc:sldMkLst>
        <pc:spChg chg="del">
          <ac:chgData name="Harold Kohl III" userId="22a8830a-2b03-40d2-883f-4b8e371c0932" providerId="ADAL" clId="{39CB82CB-CFBE-CA4F-ACE4-857F1AA44380}" dt="2022-09-12T16:52:53.615" v="1087" actId="478"/>
          <ac:spMkLst>
            <pc:docMk/>
            <pc:sldMk cId="2886537318" sldId="442"/>
            <ac:spMk id="2" creationId="{3F28A4BB-AF39-8087-EEBD-74789A73DF46}"/>
          </ac:spMkLst>
        </pc:spChg>
        <pc:spChg chg="del">
          <ac:chgData name="Harold Kohl III" userId="22a8830a-2b03-40d2-883f-4b8e371c0932" providerId="ADAL" clId="{39CB82CB-CFBE-CA4F-ACE4-857F1AA44380}" dt="2022-09-12T16:52:51.095" v="1086" actId="478"/>
          <ac:spMkLst>
            <pc:docMk/>
            <pc:sldMk cId="2886537318" sldId="442"/>
            <ac:spMk id="3" creationId="{DF8FF76E-E8D8-BC59-1D81-3DF1F427B1E9}"/>
          </ac:spMkLst>
        </pc:spChg>
        <pc:picChg chg="add mod">
          <ac:chgData name="Harold Kohl III" userId="22a8830a-2b03-40d2-883f-4b8e371c0932" providerId="ADAL" clId="{39CB82CB-CFBE-CA4F-ACE4-857F1AA44380}" dt="2022-09-12T16:52:58.483" v="1089" actId="27614"/>
          <ac:picMkLst>
            <pc:docMk/>
            <pc:sldMk cId="2886537318" sldId="442"/>
            <ac:picMk id="5" creationId="{BC343001-DBCA-E373-95E8-B9183410668E}"/>
          </ac:picMkLst>
        </pc:picChg>
      </pc:sldChg>
      <pc:sldChg chg="delSp new mod">
        <pc:chgData name="Harold Kohl III" userId="22a8830a-2b03-40d2-883f-4b8e371c0932" providerId="ADAL" clId="{39CB82CB-CFBE-CA4F-ACE4-857F1AA44380}" dt="2022-09-12T17:00:36.243" v="1093" actId="478"/>
        <pc:sldMkLst>
          <pc:docMk/>
          <pc:sldMk cId="1034177066" sldId="443"/>
        </pc:sldMkLst>
        <pc:spChg chg="del">
          <ac:chgData name="Harold Kohl III" userId="22a8830a-2b03-40d2-883f-4b8e371c0932" providerId="ADAL" clId="{39CB82CB-CFBE-CA4F-ACE4-857F1AA44380}" dt="2022-09-12T17:00:36.243" v="1093" actId="478"/>
          <ac:spMkLst>
            <pc:docMk/>
            <pc:sldMk cId="1034177066" sldId="443"/>
            <ac:spMk id="2" creationId="{E67C9966-900C-55F2-E66E-2A1E7FCBCA39}"/>
          </ac:spMkLst>
        </pc:spChg>
        <pc:spChg chg="del">
          <ac:chgData name="Harold Kohl III" userId="22a8830a-2b03-40d2-883f-4b8e371c0932" providerId="ADAL" clId="{39CB82CB-CFBE-CA4F-ACE4-857F1AA44380}" dt="2022-09-12T17:00:32.704" v="1092" actId="478"/>
          <ac:spMkLst>
            <pc:docMk/>
            <pc:sldMk cId="1034177066" sldId="443"/>
            <ac:spMk id="3" creationId="{877B3450-893B-0428-DDFC-829211208285}"/>
          </ac:spMkLst>
        </pc:spChg>
      </pc:sldChg>
      <pc:sldChg chg="addSp delSp modSp new mod modAnim">
        <pc:chgData name="Harold Kohl III" userId="22a8830a-2b03-40d2-883f-4b8e371c0932" providerId="ADAL" clId="{39CB82CB-CFBE-CA4F-ACE4-857F1AA44380}" dt="2022-09-12T18:52:23.388" v="1200"/>
        <pc:sldMkLst>
          <pc:docMk/>
          <pc:sldMk cId="1184334706" sldId="444"/>
        </pc:sldMkLst>
        <pc:spChg chg="del">
          <ac:chgData name="Harold Kohl III" userId="22a8830a-2b03-40d2-883f-4b8e371c0932" providerId="ADAL" clId="{39CB82CB-CFBE-CA4F-ACE4-857F1AA44380}" dt="2022-09-12T18:05:53.421" v="1127" actId="478"/>
          <ac:spMkLst>
            <pc:docMk/>
            <pc:sldMk cId="1184334706" sldId="444"/>
            <ac:spMk id="2" creationId="{70189D42-DBC1-034A-A76A-A01534AEC41A}"/>
          </ac:spMkLst>
        </pc:spChg>
        <pc:spChg chg="del">
          <ac:chgData name="Harold Kohl III" userId="22a8830a-2b03-40d2-883f-4b8e371c0932" providerId="ADAL" clId="{39CB82CB-CFBE-CA4F-ACE4-857F1AA44380}" dt="2022-09-12T18:05:54.204" v="1128" actId="478"/>
          <ac:spMkLst>
            <pc:docMk/>
            <pc:sldMk cId="1184334706" sldId="444"/>
            <ac:spMk id="3" creationId="{363F6306-1DB4-87B0-E295-9CBEFF0E4C42}"/>
          </ac:spMkLst>
        </pc:spChg>
        <pc:picChg chg="add del mod">
          <ac:chgData name="Harold Kohl III" userId="22a8830a-2b03-40d2-883f-4b8e371c0932" providerId="ADAL" clId="{39CB82CB-CFBE-CA4F-ACE4-857F1AA44380}" dt="2022-09-12T18:43:04.062" v="1173" actId="478"/>
          <ac:picMkLst>
            <pc:docMk/>
            <pc:sldMk cId="1184334706" sldId="444"/>
            <ac:picMk id="5" creationId="{37441BBB-6517-17F0-A3A3-829FBBD1EDF3}"/>
          </ac:picMkLst>
        </pc:picChg>
        <pc:picChg chg="add mod">
          <ac:chgData name="Harold Kohl III" userId="22a8830a-2b03-40d2-883f-4b8e371c0932" providerId="ADAL" clId="{39CB82CB-CFBE-CA4F-ACE4-857F1AA44380}" dt="2022-09-12T18:43:06.772" v="1174"/>
          <ac:picMkLst>
            <pc:docMk/>
            <pc:sldMk cId="1184334706" sldId="444"/>
            <ac:picMk id="7" creationId="{B875A2A7-945D-055D-E7A6-D7412131D585}"/>
          </ac:picMkLst>
        </pc:picChg>
        <pc:picChg chg="add mod">
          <ac:chgData name="Harold Kohl III" userId="22a8830a-2b03-40d2-883f-4b8e371c0932" providerId="ADAL" clId="{39CB82CB-CFBE-CA4F-ACE4-857F1AA44380}" dt="2022-09-12T18:51:44.799" v="1195" actId="14100"/>
          <ac:picMkLst>
            <pc:docMk/>
            <pc:sldMk cId="1184334706" sldId="444"/>
            <ac:picMk id="10" creationId="{CA63C84D-E43D-116E-C3A3-623E64245A0E}"/>
          </ac:picMkLst>
        </pc:picChg>
        <pc:inkChg chg="add">
          <ac:chgData name="Harold Kohl III" userId="22a8830a-2b03-40d2-883f-4b8e371c0932" providerId="ADAL" clId="{39CB82CB-CFBE-CA4F-ACE4-857F1AA44380}" dt="2022-09-12T18:50:53.494" v="1191" actId="9405"/>
          <ac:inkMkLst>
            <pc:docMk/>
            <pc:sldMk cId="1184334706" sldId="444"/>
            <ac:inkMk id="8" creationId="{A0C37147-6B99-F648-4BAB-3EF06F2AF8D9}"/>
          </ac:inkMkLst>
        </pc:inkChg>
      </pc:sldChg>
      <pc:sldChg chg="addSp delSp modSp new mod">
        <pc:chgData name="Harold Kohl III" userId="22a8830a-2b03-40d2-883f-4b8e371c0932" providerId="ADAL" clId="{39CB82CB-CFBE-CA4F-ACE4-857F1AA44380}" dt="2022-09-12T18:06:29.313" v="1138" actId="14100"/>
        <pc:sldMkLst>
          <pc:docMk/>
          <pc:sldMk cId="3187599113" sldId="445"/>
        </pc:sldMkLst>
        <pc:spChg chg="del">
          <ac:chgData name="Harold Kohl III" userId="22a8830a-2b03-40d2-883f-4b8e371c0932" providerId="ADAL" clId="{39CB82CB-CFBE-CA4F-ACE4-857F1AA44380}" dt="2022-09-12T18:06:20.484" v="1134" actId="478"/>
          <ac:spMkLst>
            <pc:docMk/>
            <pc:sldMk cId="3187599113" sldId="445"/>
            <ac:spMk id="2" creationId="{946F346B-4DE2-3688-493B-DA96210C44D2}"/>
          </ac:spMkLst>
        </pc:spChg>
        <pc:spChg chg="del">
          <ac:chgData name="Harold Kohl III" userId="22a8830a-2b03-40d2-883f-4b8e371c0932" providerId="ADAL" clId="{39CB82CB-CFBE-CA4F-ACE4-857F1AA44380}" dt="2022-09-12T18:06:19.426" v="1133" actId="478"/>
          <ac:spMkLst>
            <pc:docMk/>
            <pc:sldMk cId="3187599113" sldId="445"/>
            <ac:spMk id="3" creationId="{10B12118-FF3D-90F4-DFE0-E3DD7C1B8387}"/>
          </ac:spMkLst>
        </pc:spChg>
        <pc:picChg chg="add mod">
          <ac:chgData name="Harold Kohl III" userId="22a8830a-2b03-40d2-883f-4b8e371c0932" providerId="ADAL" clId="{39CB82CB-CFBE-CA4F-ACE4-857F1AA44380}" dt="2022-09-12T18:06:29.313" v="1138" actId="14100"/>
          <ac:picMkLst>
            <pc:docMk/>
            <pc:sldMk cId="3187599113" sldId="445"/>
            <ac:picMk id="5" creationId="{431071B7-8A37-EB7F-1071-E4BC1AE00CD6}"/>
          </ac:picMkLst>
        </pc:picChg>
      </pc:sldChg>
      <pc:sldChg chg="addSp delSp modSp new mod">
        <pc:chgData name="Harold Kohl III" userId="22a8830a-2b03-40d2-883f-4b8e371c0932" providerId="ADAL" clId="{39CB82CB-CFBE-CA4F-ACE4-857F1AA44380}" dt="2022-09-12T18:07:01.209" v="1145" actId="14100"/>
        <pc:sldMkLst>
          <pc:docMk/>
          <pc:sldMk cId="864348046" sldId="446"/>
        </pc:sldMkLst>
        <pc:spChg chg="del">
          <ac:chgData name="Harold Kohl III" userId="22a8830a-2b03-40d2-883f-4b8e371c0932" providerId="ADAL" clId="{39CB82CB-CFBE-CA4F-ACE4-857F1AA44380}" dt="2022-09-12T18:06:55.068" v="1141" actId="478"/>
          <ac:spMkLst>
            <pc:docMk/>
            <pc:sldMk cId="864348046" sldId="446"/>
            <ac:spMk id="2" creationId="{ADBD70CA-7AF8-83B3-8E46-34F200AC781B}"/>
          </ac:spMkLst>
        </pc:spChg>
        <pc:spChg chg="del">
          <ac:chgData name="Harold Kohl III" userId="22a8830a-2b03-40d2-883f-4b8e371c0932" providerId="ADAL" clId="{39CB82CB-CFBE-CA4F-ACE4-857F1AA44380}" dt="2022-09-12T18:06:53.503" v="1140" actId="478"/>
          <ac:spMkLst>
            <pc:docMk/>
            <pc:sldMk cId="864348046" sldId="446"/>
            <ac:spMk id="3" creationId="{A4A6920F-2552-048B-C335-6D6EC180C990}"/>
          </ac:spMkLst>
        </pc:spChg>
        <pc:picChg chg="add mod">
          <ac:chgData name="Harold Kohl III" userId="22a8830a-2b03-40d2-883f-4b8e371c0932" providerId="ADAL" clId="{39CB82CB-CFBE-CA4F-ACE4-857F1AA44380}" dt="2022-09-12T18:07:01.209" v="1145" actId="14100"/>
          <ac:picMkLst>
            <pc:docMk/>
            <pc:sldMk cId="864348046" sldId="446"/>
            <ac:picMk id="5" creationId="{5648EE57-B77D-C05C-7072-BCE17B415B8F}"/>
          </ac:picMkLst>
        </pc:picChg>
      </pc:sldChg>
      <pc:sldChg chg="addSp delSp modSp new mod">
        <pc:chgData name="Harold Kohl III" userId="22a8830a-2b03-40d2-883f-4b8e371c0932" providerId="ADAL" clId="{39CB82CB-CFBE-CA4F-ACE4-857F1AA44380}" dt="2022-09-12T18:44:27.300" v="1180" actId="1076"/>
        <pc:sldMkLst>
          <pc:docMk/>
          <pc:sldMk cId="3983666261" sldId="447"/>
        </pc:sldMkLst>
        <pc:spChg chg="del">
          <ac:chgData name="Harold Kohl III" userId="22a8830a-2b03-40d2-883f-4b8e371c0932" providerId="ADAL" clId="{39CB82CB-CFBE-CA4F-ACE4-857F1AA44380}" dt="2022-09-12T18:07:21.031" v="1148" actId="478"/>
          <ac:spMkLst>
            <pc:docMk/>
            <pc:sldMk cId="3983666261" sldId="447"/>
            <ac:spMk id="2" creationId="{DF5FBB17-DC29-9021-4AB1-1DCA5D454692}"/>
          </ac:spMkLst>
        </pc:spChg>
        <pc:spChg chg="del">
          <ac:chgData name="Harold Kohl III" userId="22a8830a-2b03-40d2-883f-4b8e371c0932" providerId="ADAL" clId="{39CB82CB-CFBE-CA4F-ACE4-857F1AA44380}" dt="2022-09-12T18:07:20.142" v="1147" actId="478"/>
          <ac:spMkLst>
            <pc:docMk/>
            <pc:sldMk cId="3983666261" sldId="447"/>
            <ac:spMk id="3" creationId="{60604A4F-FB1C-DA19-9FCB-4FC1FBE789B8}"/>
          </ac:spMkLst>
        </pc:spChg>
        <pc:picChg chg="add del mod">
          <ac:chgData name="Harold Kohl III" userId="22a8830a-2b03-40d2-883f-4b8e371c0932" providerId="ADAL" clId="{39CB82CB-CFBE-CA4F-ACE4-857F1AA44380}" dt="2022-09-12T18:44:15.687" v="1175" actId="478"/>
          <ac:picMkLst>
            <pc:docMk/>
            <pc:sldMk cId="3983666261" sldId="447"/>
            <ac:picMk id="5" creationId="{B8C523CD-02D0-798F-D50C-D2E40613F1C6}"/>
          </ac:picMkLst>
        </pc:picChg>
        <pc:picChg chg="add mod">
          <ac:chgData name="Harold Kohl III" userId="22a8830a-2b03-40d2-883f-4b8e371c0932" providerId="ADAL" clId="{39CB82CB-CFBE-CA4F-ACE4-857F1AA44380}" dt="2022-09-12T18:44:27.300" v="1180" actId="1076"/>
          <ac:picMkLst>
            <pc:docMk/>
            <pc:sldMk cId="3983666261" sldId="447"/>
            <ac:picMk id="7" creationId="{67899EF7-F301-D830-C5A5-0B48B36D30B1}"/>
          </ac:picMkLst>
        </pc:picChg>
      </pc:sldChg>
      <pc:sldChg chg="addSp modSp add del mod">
        <pc:chgData name="Harold Kohl III" userId="22a8830a-2b03-40d2-883f-4b8e371c0932" providerId="ADAL" clId="{39CB82CB-CFBE-CA4F-ACE4-857F1AA44380}" dt="2022-09-12T18:44:41.072" v="1181" actId="2696"/>
        <pc:sldMkLst>
          <pc:docMk/>
          <pc:sldMk cId="1985653569" sldId="448"/>
        </pc:sldMkLst>
        <pc:picChg chg="add mod">
          <ac:chgData name="Harold Kohl III" userId="22a8830a-2b03-40d2-883f-4b8e371c0932" providerId="ADAL" clId="{39CB82CB-CFBE-CA4F-ACE4-857F1AA44380}" dt="2022-09-12T18:08:14.567" v="1158" actId="1076"/>
          <ac:picMkLst>
            <pc:docMk/>
            <pc:sldMk cId="1985653569" sldId="448"/>
            <ac:picMk id="3" creationId="{6C564EB0-B500-D5A8-FEE2-DA2427A1C33A}"/>
          </ac:picMkLst>
        </pc:picChg>
      </pc:sldChg>
      <pc:sldChg chg="addSp delSp modSp new mod modAnim">
        <pc:chgData name="Harold Kohl III" userId="22a8830a-2b03-40d2-883f-4b8e371c0932" providerId="ADAL" clId="{39CB82CB-CFBE-CA4F-ACE4-857F1AA44380}" dt="2022-09-12T18:36:32.026" v="1172"/>
        <pc:sldMkLst>
          <pc:docMk/>
          <pc:sldMk cId="2598537463" sldId="449"/>
        </pc:sldMkLst>
        <pc:spChg chg="del">
          <ac:chgData name="Harold Kohl III" userId="22a8830a-2b03-40d2-883f-4b8e371c0932" providerId="ADAL" clId="{39CB82CB-CFBE-CA4F-ACE4-857F1AA44380}" dt="2022-09-12T18:34:00.469" v="1161" actId="478"/>
          <ac:spMkLst>
            <pc:docMk/>
            <pc:sldMk cId="2598537463" sldId="449"/>
            <ac:spMk id="2" creationId="{78254223-6546-7D8D-E5A8-B7791BEFC39F}"/>
          </ac:spMkLst>
        </pc:spChg>
        <pc:spChg chg="del">
          <ac:chgData name="Harold Kohl III" userId="22a8830a-2b03-40d2-883f-4b8e371c0932" providerId="ADAL" clId="{39CB82CB-CFBE-CA4F-ACE4-857F1AA44380}" dt="2022-09-12T18:33:58.197" v="1160" actId="478"/>
          <ac:spMkLst>
            <pc:docMk/>
            <pc:sldMk cId="2598537463" sldId="449"/>
            <ac:spMk id="3" creationId="{A0EF347D-5916-98CC-9C2E-CD1E89BC2D92}"/>
          </ac:spMkLst>
        </pc:spChg>
        <pc:picChg chg="add mod">
          <ac:chgData name="Harold Kohl III" userId="22a8830a-2b03-40d2-883f-4b8e371c0932" providerId="ADAL" clId="{39CB82CB-CFBE-CA4F-ACE4-857F1AA44380}" dt="2022-09-12T18:36:01.444" v="1170" actId="1076"/>
          <ac:picMkLst>
            <pc:docMk/>
            <pc:sldMk cId="2598537463" sldId="449"/>
            <ac:picMk id="5" creationId="{3923026A-A490-AC65-B8DA-E7B02AE53568}"/>
          </ac:picMkLst>
        </pc:picChg>
        <pc:inkChg chg="add mod">
          <ac:chgData name="Harold Kohl III" userId="22a8830a-2b03-40d2-883f-4b8e371c0932" providerId="ADAL" clId="{39CB82CB-CFBE-CA4F-ACE4-857F1AA44380}" dt="2022-09-12T18:36:06.962" v="1171" actId="1076"/>
          <ac:inkMkLst>
            <pc:docMk/>
            <pc:sldMk cId="2598537463" sldId="449"/>
            <ac:inkMk id="6" creationId="{27EAA435-9623-F1CB-9010-892C220B8495}"/>
          </ac:inkMkLst>
        </pc:inkChg>
        <pc:inkChg chg="add mod">
          <ac:chgData name="Harold Kohl III" userId="22a8830a-2b03-40d2-883f-4b8e371c0932" providerId="ADAL" clId="{39CB82CB-CFBE-CA4F-ACE4-857F1AA44380}" dt="2022-09-12T18:36:01.444" v="1170" actId="1076"/>
          <ac:inkMkLst>
            <pc:docMk/>
            <pc:sldMk cId="2598537463" sldId="449"/>
            <ac:inkMk id="7" creationId="{67CF7EB0-B61D-C07D-DE2F-8DF1FACB64AF}"/>
          </ac:inkMkLst>
        </pc:inkChg>
      </pc:sldChg>
      <pc:sldChg chg="addSp delSp modSp new mod setBg">
        <pc:chgData name="Harold Kohl III" userId="22a8830a-2b03-40d2-883f-4b8e371c0932" providerId="ADAL" clId="{39CB82CB-CFBE-CA4F-ACE4-857F1AA44380}" dt="2022-09-12T18:48:42.676" v="1190" actId="26606"/>
        <pc:sldMkLst>
          <pc:docMk/>
          <pc:sldMk cId="3449146288" sldId="450"/>
        </pc:sldMkLst>
        <pc:spChg chg="del">
          <ac:chgData name="Harold Kohl III" userId="22a8830a-2b03-40d2-883f-4b8e371c0932" providerId="ADAL" clId="{39CB82CB-CFBE-CA4F-ACE4-857F1AA44380}" dt="2022-09-12T18:48:22.082" v="1184" actId="478"/>
          <ac:spMkLst>
            <pc:docMk/>
            <pc:sldMk cId="3449146288" sldId="450"/>
            <ac:spMk id="2" creationId="{5AD0EDA8-2869-AC08-C6B5-91B0CC78A8A7}"/>
          </ac:spMkLst>
        </pc:spChg>
        <pc:spChg chg="del">
          <ac:chgData name="Harold Kohl III" userId="22a8830a-2b03-40d2-883f-4b8e371c0932" providerId="ADAL" clId="{39CB82CB-CFBE-CA4F-ACE4-857F1AA44380}" dt="2022-09-12T18:48:20.116" v="1183" actId="478"/>
          <ac:spMkLst>
            <pc:docMk/>
            <pc:sldMk cId="3449146288" sldId="450"/>
            <ac:spMk id="3" creationId="{EBA67F57-5A7F-1641-D6A6-3F56D681F698}"/>
          </ac:spMkLst>
        </pc:spChg>
        <pc:spChg chg="add del">
          <ac:chgData name="Harold Kohl III" userId="22a8830a-2b03-40d2-883f-4b8e371c0932" providerId="ADAL" clId="{39CB82CB-CFBE-CA4F-ACE4-857F1AA44380}" dt="2022-09-12T18:48:42.671" v="1189" actId="26606"/>
          <ac:spMkLst>
            <pc:docMk/>
            <pc:sldMk cId="3449146288" sldId="450"/>
            <ac:spMk id="10" creationId="{216BB327-7AA9-4EC5-815F-9D8E6BC53E34}"/>
          </ac:spMkLst>
        </pc:spChg>
        <pc:spChg chg="add">
          <ac:chgData name="Harold Kohl III" userId="22a8830a-2b03-40d2-883f-4b8e371c0932" providerId="ADAL" clId="{39CB82CB-CFBE-CA4F-ACE4-857F1AA44380}" dt="2022-09-12T18:48:42.676" v="1190" actId="26606"/>
          <ac:spMkLst>
            <pc:docMk/>
            <pc:sldMk cId="3449146288" sldId="450"/>
            <ac:spMk id="12" creationId="{B670DBD5-770C-4383-9F54-5B86E86BD5BB}"/>
          </ac:spMkLst>
        </pc:spChg>
        <pc:picChg chg="add mod">
          <ac:chgData name="Harold Kohl III" userId="22a8830a-2b03-40d2-883f-4b8e371c0932" providerId="ADAL" clId="{39CB82CB-CFBE-CA4F-ACE4-857F1AA44380}" dt="2022-09-12T18:48:42.676" v="1190" actId="26606"/>
          <ac:picMkLst>
            <pc:docMk/>
            <pc:sldMk cId="3449146288" sldId="450"/>
            <ac:picMk id="5" creationId="{17DAA4AD-0F05-2B17-4CFB-253D32FFCC92}"/>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2T18:35:21.93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 16383,'60'5'0,"1"1"0,14-1 0,3 0 0,6 0 0,3-2 0,9 1 0,1-1 0,1-1 0,0 0 0,-4-1 0,-2 0 0,-3 0 0,-1 1 0,1 2 0,-1 0 0,2 3 0,0 1 0,-1 1 0,-1 2 0,-3 0 0,-2 1 0,-5-1 0,-2 1 0,-8-2 0,-2 1 0,-5-2 0,-3 0 0,-1-1 0,-2 0 0,-3-1 0,0 0 0,-2-1 0,0 1 0,1-1 0,0 1 0,0 1 0,0-1 0,0-1 0,0 1 0,0-1 0,2 0 0,5 1 0,2-1 0,4 1 0,1 0 0,1 0 0,0-1 0,-4-1 0,-2 0 0,-8-1 0,-1-1 0,43 2 0,-1 1 0,-42-2 0,0 1 0,0 0 0,-1 0 0,37 4 0,-21-3 0,-21-2 0,-8-1 0,7 0 0,17 0 0,14 1 0,6-2 0,4 0 0,1-2 0,4 1 0,3 0 0,-2 0 0,-10 1 0,-17-1 0,-18-1 0,-16-1 0,-8 0 0,3 0 0,10 0 0,16-2 0,15-1 0,12-1 0,9 0 0,1 0 0,-3-1 0,-6-2 0,-9-1 0,-4-2 0,4-2 0,14-5 0,-34 8 0,2 0 0,10-2 0,3 2 0,5-1 0,1 2 0,4 1 0,-1 1 0,-3 2 0,-1 0 0,-5 0 0,-2 1 0,-2-1 0,-1 1 0,-3 0 0,-1 0 0,-1 0 0,-2 0 0,46-2 0,-11 2 0,-10 0 0,2 2 0,-4-1 0,-6 1 0,-11 0 0,-16 0 0,-7 0 0,0 1 0,6 1 0,3-1 0,-6 0 0,-8 0 0,-7 0 0,-4 0 0,2 0 0,3 0 0,3 1 0,2-1 0,-4 1 0,-7 0 0,-5 0 0,4 0 0,-2-1 0,9 1 0,-1 0 0,3 0 0,5-1 0,0 1 0,-1-1 0,-2 0 0,1 0 0,8 1 0,7-1 0,0-1 0,-4 0 0,-4-1 0,-2 1 0,3-1 0,3 1 0,-3 1 0,-9 0 0,-12 1 0,-4-1 0,9 1 0,11 0 0,6 0 0,-4 0 0,-10-1 0,-6 1 0,1-1 0,2 0 0,1 0 0,-1 0 0,-4 0 0,-4 0 0,0 0 0,3 0 0,4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2T18:35:28.88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23239 237 16383,'-97'-6'0,"45"3"0,1 2 0,0 0 0,-2 2 0,-9-1 0,-3 1 0,-9 0 0,-2 0 0,-3 0 0,-1-1 0,-2 0 0,1-1 0,2 0 0,1-2 0,4 1 0,-1-1 0,0 0 0,-2 1 0,-1-1 0,-1 0 0,-2 1 0,0 0 0,1 0 0,1 0 0,2 0 0,1 0 0,3 1 0,1 0 0,4-1 0,2 1 0,2 0 0,3 0 0,5 0 0,2 0 0,1 0 0,1 1 0,-3-1 0,-1 0 0,-4-1 0,-1 1 0,-1 0 0,0 0 0,4 0 0,1 1 0,5 0 0,2 1 0,-40 2 0,1 0 0,-4 1 0,43-2 0,-1 0 0,-1 0 0,1-1 0,-44 1 0,10-1 0,7-1 0,1-1 0,-5 0 0,-10-1 0,-8 1 0,49 0 0,-2 0 0,-5 0 0,-2 0 0,-2 1 0,-1 0 0,-3-1 0,1 1 0,1 0 0,1 0 0,1 0 0,2 0 0,-2 0 0,0 0 0,-1-1 0,-1 1 0,0-1 0,-1 0 0,2 0 0,0 0 0,2 0 0,1 0 0,4 0 0,1-1 0,0 1 0,2 0 0,-44 0 0,10 0 0,0 1 0,0 0 0,-5 0 0,-2 0 0,-4 0 0,4 0 0,3 0 0,3 2 0,7-1 0,2 0 0,1-1 0,-3 0 0,-6-1 0,-6 0 0,0 0 0,4 1 0,3-1 0,2 0 0,-8-1 0,-3 1 0,3-1 0,5 1 0,11 0 0,11 1 0,8 0 0,5 1 0,5 0 0,1-1 0,0 1 0,-3 0 0,-4 1 0,-6-1 0,-7 1 0,-4-1 0,1 0 0,3-1 0,4 1 0,2-1 0,4 1 0,2-1 0,3 0 0,0 1 0,-6-1 0,-7 1 0,-4 0 0,-3 0 0,-6 1 0,-4 1 0,-2 0 0,-2-1 0,-4-1 0,-4-2 0,41 1 0,-2-1 0,-4 0 0,-4 1 0,-6-1 0,-2 1 0,-8 0 0,-3 1 0,-8-1 0,-4 0 0,26 0 0,-2 0 0,0 0 0,-3 1 0,0-1 0,0 1 0,1 0 0,0 0 0,1 0 0,-29 1 0,3 0 0,11 0 0,4-1 0,12 1 0,3-1 0,8-1 0,2 1 0,-38 0 0,6 1 0,-1-2 0,-3 1 0,-5 0 0,2 1 0,-2 1 0,9 0 0,14-2 0,8 1 0,7-1 0,0 0 0,-2 0 0,-2-1 0,-1 0 0,0 0 0,2 0 0,0-1 0,-2 1 0,-4 0 0,-8 0 0,-5 0 0,1-1 0,8 1 0,12-1 0,12 1 0,5-2 0,-1 1 0,-3-1 0,-1 1 0,-2 0 0,-8-1 0,20 1 0,-15-1 0,20 1 0,-12 0 0,-4 0 0,-9 0 0,-13 1 0,-16 0 0,36 0 0,-4 2 0,-8-1 0,-3 1 0,-10 0 0,-2 1 0,-7-1 0,-2 0 0,-4-1 0,0 0 0,1 0 0,0-1 0,4 0 0,1-1 0,5 1 0,1 0 0,3 0 0,1 0 0,2 0 0,1 1 0,3-1 0,1 1 0,2-1 0,1 1 0,5-1 0,3 1 0,-42 0 0,10 0 0,8-1 0,3 0 0,-1 0 0,-6-1 0,-8 0 0,41 1 0,0-1 0,-8 1 0,-2 0 0,-5 0 0,-2-1 0,0 0 0,-1 1 0,0-1 0,1 0 0,0 1 0,1 0 0,-1 0 0,0 1 0,1 0 0,0-1 0,4 1 0,2-1 0,-36-1 0,21 0 0,16 0 0,5 0 0,0 0 0,8 0 0,4 1 0,2-1 0,-5 0 0,-9 0 0,-14-1 0,-12 0 0,-6 1 0,38 0 0,-1 0 0,-4 0 0,0 1 0,-3-1 0,1 0 0,-1-1 0,0 1 0,3 0 0,1 0 0,0-1 0,1 1 0,1-1 0,1 1 0,-47-3 0,7 0 0,8-1 0,1 1 0,-1 0 0,-5 1 0,-3 2 0,-3-1 0,5 1 0,10-1 0,12 0 0,9 0 0,4 0 0,5-1 0,0 0 0,4-1 0,4 0 0,0-1 0,-3 0 0,-6-1 0,-9 1 0,-4-1 0,1 2 0,4 0 0,5 2 0,0-1 0,-6-2 0,-7 0 0,-8-1 0,-5 0 0,-1-1 0,-3 0 0,-4-2 0,-7-1 0,1 2 0,9 2 0,15 3 0,18 1 0,8 1 0,2 0 0,3 0 0,3 0 0,5 1 0,4-1 0,-1 0 0,-9-1 0,-12-1 0,-14 0 0,-12 0 0,-1-2 0,8 2 0,16 0 0,18 2 0,12 1 0,0-1 0,-3 0 0,1 0 0,4 0 0,11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2T18:50:53.47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57 16383,'100'0'0,"0"1"0,-1-1 0,1 0 0,0 0 0,0 0 0,0 1 0,0-1 0,-1 0 0,1 0 0,0 0 0,0 1 0,0-1 0,0 0 0,0 0 0,-1 0 0,1 1 0,0-1 0,0 0 0,0 0 0,0 0 0,-1 1 0,1-1 0,0 0 0,0 0 0,0 0 0,0 1 0,0-1 0,-1 0 0,1 0 0,0 0 0,0 1 0,0-1 0,0 0 0,8 0 0,1 1 0,-2-1 0,-1 0 0,0 1 0,-1-1 0,-2 1 0,0-1 0,-1 0 0,-2 1 0,0-1 0,-2 1 0,-1-1 0,-1 0 0,-1 0 0,-1 0 0,-2 0 0,-1 0 0,-2-1 0,-1 1 0,-1-1 0,-2 0 0,24 0 0,3 0 0,2-1 0,0 0 0,-2 1 0,-3-1 0,-4 0 0,-7-1 0,-7 1 0,-9-1 0,-10 0 0,-13 0 0,-13-1 0,35-9 0,-3 1 0,-8 2 0,-43 9 0,13 0 0,0 2 0,24 0 0,2 1 0,-3-1 0,1 0 0,-6 1 0,-29-1 0,-7 1 0,-5-1 0,-5 0 0,4 1 0,-1 0 0,9 0 0,-3 0 0,-3 0 0,-5-2 0,8 1 0,-3-1 0,1 0 0,-1 0 0,-8 0 0,8 0 0,4 0 0,1 2 0,-5 1 0,-1 5 0,-7 0 0,3 6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2T20:49:39.884"/>
    </inkml:context>
    <inkml:brush xml:id="br0">
      <inkml:brushProperty name="width" value="0.05" units="cm"/>
      <inkml:brushProperty name="height" value="0.05" units="cm"/>
      <inkml:brushProperty name="color" value="#E71224"/>
    </inkml:brush>
  </inkml:definitions>
  <inkml:trace contextRef="#ctx0" brushRef="#br0">25412 1102 24575,'-6'-3'0,"-6"-4"0,-15-6 0,-32-13 0,5 7 0,-11-2 0,4 3 0,-7-1 0,-3 1-748,-16-4 0,-5 1 0,-4 1 748,12 3 0,-3 0 0,-2 1 0,-1 1-383,12 2 1,-1 0 0,-1 1 0,-2 1 0,0-1 382,-4 2 0,-2-1 0,0 2 0,-1 0 0,-1 0 0,-3 0 0,-1 1 0,0 0 0,-2 1 0,0 0-482,11 1 1,-1 1-1,0 0 1,-1-1-1,0 1 1,0 0 481,-3 0 0,1-1 0,-1 1 0,0 0 0,-1-1 0,0 0 0,-6-1 0,-2 0 0,0 0 0,0-1 0,1 1 0,3-1 0,-7 0 0,1 0 0,3 0 0,1-1 0,4 1 0,-4-1 0,4 0 0,1 1 0,-3-1 0,15 2 0,-1 1 0,0-1 0,-3 0 0,-4 0-606,-3 0 0,-1-1 1,-4 1-1,-3-1 1,-3 0-1,-3-1 606,18 2 0,-5 0 0,-3 0 0,-2-1 0,0 0 0,-1 0 0,1 0 0,3 1 0,2-1 0,0 1 0,2-1 0,1 1 0,1 0 0,0 0 0,0-1 0,0 1 0,-1 0-34,-4-1 0,-4-1 0,0 1 1,-1 0-1,3-1 0,4 1 1,5 1-1,7 0 34,-13 0 0,11 0 0,2 0 0,-3 1 257,-13-1 0,-3-1 1,0 1-1,2 1-257,10 1 0,2 0 0,1 1 0,0 1 0,1-1 0,1 2 0,0-1 0,-1 0 0,-1 0 0,0 1 0,-1-1 0,1 0 0,-2 1 0,-1-1 0,1 1 0,-1 0 0,1 0 0,0 0 0,0 0 0,1 1 0,-1-1 0,1 1 0,0 0 0,1 1 0,2-1 0,1 1 0,0 0 0,1 0 0,1 0 0,1 0 0,1 0 0,0-1-198,-22 1 1,0 0 0,1-1 197,3 1 0,0-1 0,0 0 0,2 0 0,0 0 0,0 0 0,-1 0 0,0 0 0,-1 0 0,-1 0 0,-1 0 0,0 0 0,-1 0 0,-1 0 0,-1 0 0,21 0 0,-1 0 0,0 0 0,0 1 949,0-1 1,-1 1 0,0-1 0,0 0-950,-2 1 0,0-1 0,0 1 0,0-1 0,2 1 0,1 0 0,0 0 0,0-1 0,1 1 0,0 0 0,0 0 0,1 0 0,1 0 0,-1 0 0,1-1 0,0 0 0,-3 1 0,1-1 0,-2 0 0,0 0 0,-3 0 0,-1 0 0,-1 0 0,-1 0 0,-2-1 0,0 0 0,-1-1 0,0 1 0,0 0 0,0-1 0,0 1 0,1 0 0,3-1 0,1 0 0,0 0 0,2 0 0,4 1 0,1-1 0,2 0 0,1 1 669,-13 0 1,1 0 0,2 0-670,5 0 0,1 1 0,2 0 0,-23 0 0,4 0 762,6-1 1,3 1-763,9 0 0,4 0 513,7 0 1,2-1-514,6 1 0,1 0 758,5 0 1,1 0-759,-48 0 634,-1 0-634,48 1 0,1 0 0,-2 0 0,1 0 0,-3 0 0,-1 0 0,-8 0 0,-2 0 0,-8 0 0,-2 0 0,-6 0 0,-1 0 0,1 0 0,0 0 0,3 0 0,0 0 0,4-1 0,0 1 0,-3-1 0,-1 1 0,0-1 0,-1 0 0,2 1 0,-1 0 0,3-1 0,0 1 0,3-1 0,2 0 0,0 1 0,0-1 0,-2 1 0,-2-1 0,-10 1 0,-1 0 0,9 0 0,-3 0 0,9 0 0,-3 0 0,3 0 0,-13 0 0,1 1 0,-10 0 0,1 0 0,14 1 0,2 0 0,-2 1 0,-1 0 0,-10-1 0,-2 0 0,-6 0 0,0 0 0,3 1 0,1 0 0,9 0 0,3 2 0,7 0 0,1 0 0,2 2 0,0-1 0,-1 2 0,-1-1 0,0 1 0,1-1 0,2 2 0,2-1 0,3 1 0,3 0 0,5 1 0,1 1 0,6 0 0,0 1 0,2 1 0,-1 2 0,-43 16 0,44-14 0,-1 1 0,0 1 0,-1-1 0,0 2 0,0-1 0,0 2 0,1 1 0,1 1 0,0 3 0,1 1 0,1 2 0,1 3 0,-1 2 0,-1 3 0,0 1 0,2 1 0,0 2 0,1 1 0,1 1 0,4 0 0,3 1 0,3 3 0,2 1 0,5 0 0,2 2 0,3 0 0,3 2 0,3-2 0,2 1 0,2-1 0,3 1 0,1-1 0,3 2 0,0-1 0,3 1 0,0 1 0,2 0 0,1 0 0,1 0 0,1-1 0,1-1 0,7 48 0,-5-44 0,0-3 0,2 11 0,-1-14 0,1 1 0,10 26 0,8 17 0,-13-44 0,2 0 0,14 30 0,5-1 0,9 1 0,-17-37 0,3 0 0,2 1 0,1 1 0,4 1 0,1 1 0,0 0 0,1-2 0,-1-3 0,-1-1 0,0-4 0,-1-2 0,36 23 0,2-8 0,15-4 0,-35-22 0,3 0 0,5-1 0,1-1 0,-6-2 0,-1-2 0,34 8 0,-1-8 0,-25-9 0,7-1 0,-1-2 0,6 1 0,2-1-331,10 1 1,2-1 0,2 0 330,0-1 0,2 0 0,-3-1 0,-9-1 0,-1 0 0,-4 0-88,23-1 1,-3 0 87,-2-1 0,-1 0 0,-3 0 0,0 1 0,7 0 0,1 0 0,-32-1 0,1 1 0,0 0 0,4 1 0,1-1 0,0 1-260,4 0 0,1 0 0,1 1 260,5 0 0,1 0 0,0 0 0,3 1 0,1-1 0,0 1 0,4-1 0,0 0 0,0 0 0,1 0 0,1 0 0,1 0-402,-19-1 0,0 0 0,1 0 0,1 0 402,5 0 0,0 0 0,1 0 0,1 0 0,3 1 0,1-1 0,1 1 0,0 0 0,2 0 0,2 1 0,0-1 0,0 0-304,2 1 0,1 0 0,0 0 0,1 0 304,-19-1 0,1 0 0,0 0 0,0 0 0,-1-1 0,19 1 0,0 0 0,-1-1 0,0 0 0,-1 0 0,0 0 0,0-1 0,-2 0-299,-6 1 1,-1-2-1,-1 1 1,-1 0 298,-1 0 0,-1-1 0,-1 1 0,-1-1 0,-3 1 0,-2-1 0,0 0 0,-1 0-25,20 0 0,-1 0 0,-2 0 25,-7 0 0,-1 0 0,-1 1 0,-4-1 0,-2 0 0,1 0 0,-1 1 0,0-1 0,0 0 0,0 1 0,0-1 0,0 0 0,2 0 0,1 0 0,0 0 0,0 1 0,1-1 0,-1 0 0,0 1 0,0-1 0,-1 0 0,2 1 0,-1-1 0,1 0 0,-1 0 0,1 0 0,1-1 0,6 1 0,1 0 0,0-1 0,3 1 0,1 0 0,1-1 54,-19 1 0,1 0 0,0 0 0,0 0-54,1 0 0,0 0 0,-1 1 0,1-1 0,0 0 0,-1 0 0,1 0 0,-1 1 0,23-1 0,0 1 0,-1-1 394,-7 0 0,-1 1 0,-2-1-394,-3 1 0,-1-1 0,-1 1 0,-4-1 0,0 0 0,1 0 0,1 1 0,0-1 0,1 0 0,5 1 0,0-1 0,0 1 0,1-1 0,-1 1 0,0-1 0,-5 0 0,0 1 0,-3-1 486,-7 0 0,-2 1 0,-3-1-486,15 0 0,-5 0 411,-14 0 0,-5 0-411,26 0 1428,-14 0-1428,-5 0 933,5 0-933,9 0 0,-26 0 0,-2 0 0,17 0 0,-13 0 0,1 0 0,33 0 0,-29 0 0,5 0 0,8-1 0,2 0 0,5 0 0,1 0 0,7 0 0,2-1 0,8 0 0,1 0 0,-1 0 0,1 0 0,-2-1 0,0 1 0,-7-1 0,-1 1 0,-8 0 0,-2-1 0,-6 0 0,-3-1 0,-7 1 0,-1-1 0,-4 0 0,-2 1 0,-5-1 0,-2 1 0,43-2 0,-9 0 0,-5 1 0,-1-1 0,7 1 0,2 0 0,4 1 0,-2 2 0,-1 0 0,5-1 0,-43 2 0,1-1 0,8 0 0,2 0 0,9 0 0,2 0 0,8 0 0,2 0 0,5 0 0,2 0 0,0 0 0,0 0 0,-5 0 0,-1-1 0,-6 1 0,-2 0 0,-3 1 0,-1-1 0,-5 0 0,0 0 0,0 1 0,-1-1 0,1 0 0,-1 0 0,-1 1 0,-1-1 0,1 0 0,-1 0 0,0 1 0,-2-1 0,-1 1 0,-1 0 0,-2 0 0,0-1 0,0 1 0,2-1 0,9 1 0,3-1 0,14 0 0,4 1 0,4-1 0,4 1 0,-21-1 0,4 0 0,-1 1 0,2-1 0,0 0 0,1 0-225,0 0 1,-1 0 0,1 0 224,-1 0 0,0 0 0,-2-1 0,22 0 0,-3 0 0,-10-1 0,-4 1 0,-10-1 0,-3-1 0,-7 1 0,-2-1 0,-5-1 0,-2 0 0,-2 0 0,-2-1 0,39-4 673,-19-2-673,-11-3 0,-3-7 0,7-8 0,24-15 0,-25 13 0,-10 5 0,4-4 0,-9 4 0,1-2 0,15-10 0,3-3 0,2-4 0,1-2 0,-3 0 0,0-2 0,4-2 0,-1-1 0,1-2 0,-1-1 0,-2 1 0,-1-1 0,-7 3 0,-3 0 0,-8 3 0,-3 1 0,-6 6 0,-4 0 0,20-30 0,-19 13 0,-13 13 0,-9 4 0,-4 3 0,-5 1 0,-1-2 0,-2 0 0,-2 1 0,-1 1 0,0 5 0,0 3 0,-4 3 0,-2 3 0,-4 0 0,-2 1 0,-1-1 0,0 0 0,-1-1 0,-1-2 0,0 0 0,0 2 0,0-1 0,0 0 0,0-2 0,-1-1 0,1 0 0,0-1 0,1 2 0,2 1 0,1 3 0,1 0 0,0 0 0,4 9 0,-4-3 0,3 6 0,-4-5 0,0-1 0,-1 2 0,2 2 0,0 3 0,2 1 0,0 2 0,0-1 0,-5-2 0,-3-2 0,-5-1 0,-2 1 0,0 1 0,1 2 0,4 2 0,-4-2 0,-12-4 0,-17-5 0,-8-1 0,6 4 0,17 7 0,18 6 0,8 2 0,4 1 0,4 1 0,0-1 0,1 1 0,1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7T00:14:11.68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1 308 16383,'83'-14'0,"1"0"0,11-1 0,-33 4 0,7-1 0,-1 2 0,17 0 0,2 2 0,-10 1 0,5 1 0,1 1 0,4 0 0,2 1 0,-2 0 0,-7 2 0,0 0 0,-4 0 0,17 2 0,-3 0 0,-6 0 0,-1 0 0,5 3 0,3 2 0,-21 0 0,1 1 0,2 2 0,7 1 0,1 1 0,2 2 0,4 2 0,2 2 0,0 0 0,4 1 0,1 1 0,2-2 0,-19-3 0,0-1 0,2 0 0,0-1 0,4-1 0,1 0 0,0-2 0,-1 0 0,-2-2 0,1-2 0,-1 1 0,-1-2 0,0 1 0,-1-2 0,0 1 0,-1-1 0,16 0 0,-2 1 0,-1-1 0,-9 2 0,-1-1 0,-2 2 0,-8 1 0,-2 0 0,-3 1 0,14 3 0,-7 2 0,-13 2 0,-5 0 0,33 16 0,-25-7 0,-10-9 0,26-21 0,8-23 0,3-6 0,-29 15 0,2-2 0,11-8 0,9-5 0,-8 3 0,-9 6 0,-2 3 0,13-4 0,0 2 0,-6 7 0,-3 4 0,-15 7 0,-3 4 0,37 1 0,4 3 0,-40 0 0,3 0 0,6 0 0,3 0 0,4-1 0,1 2 0,0 0 0,-2 2 0,-5 2 0,-3 2 0,37 11 0,-24 4 0,-13-4 0,-8-4 0,8-2 0,7-1 0,6 3 0,0-1 0,-14-3 0,-9-1 0,-5-4 0,6-2 0,22-1 0,-22-2 0,3-2 0,13-2 0,2-3 0,9-4 0,1-3 0,4-1 0,0-1 0,1-1 0,0 1 0,0 0 0,1 1 0,4 3 0,2 0 0,3 0 0,0 0 0,-1 1 0,-1 3 0,-7 2 0,-2 2 0,-14 1 0,-6 1 0,28 2 0,-29 0 0,-22 0 0,-11 0 0,-5 2 0,-1 0 0,2 3 0,7 1 0,17-2 0,19-1 0,15-3 0,16 0 0,-43-1 0,2-3 0,6-3 0,2-3 0,8-4 0,2 0 0,4 0 0,-1 1 0,-9 2 0,-4 2 0,29 2 0,-21 7 0,4 0 0,5 0 0,-24 0 0,5 0 0,5 0 0,11 0 0,4 0 0,-5 0 0,10 0 0,-3 0 0,4 0 0,-10 1 0,4 0 0,1 0 0,-2 1 0,-3 0 0,-1 1 0,-2 0 0,-2 1 0,7 1 0,-3 1 0,-5 1 0,14 2 0,-7 0 0,-23-1 0,-6 0 0,21 3 0,-20 0 0,-2 2 0,6 0 0,8-2 0,11 0 0,2-3 0,-7-1 0,-9 0 0,-14-1 0,-9 2 0,-3 1 0,-1-1 0,6-2 0,4-3 0,6-3 0,1 0 0,10 0 0,17-3 0,-28-1 0,3-2 0,12-1 0,3-1 0,5 0 0,3-1 0,2 0 0,1 1 0,-2 1 0,-2 0 0,-5 2 0,-1-1 0,-5 0 0,-1 0 0,-3 2 0,-1 0 0,3 0 0,0-1 0,3 1 0,0 0 0,7 2 0,0 0 0,3 0 0,0 0 0,0 0 0,1 0 0,-1-1 0,-1 1 0,-2 0 0,-2-1 0,0 1 0,-2 1 0,-1 0 0,-1 0 0,-1-2 0,-1-1 0,-1-3 0,-1-1 0,1-2 0,-1 0 0,0-1 0,-1 0 0,-1 2 0,-1 2 0,-2 2 0,-1 1 0,36 0 0,-27 28 0,-26-18 0,4 18 0,32-24 0,-19 0 0,4 0 0,6 0 0,2 0 0,9-2 0,1 1 0,5-2 0,0 1 0,3-1 0,0 0 0,1-1 0,-2 0 0,-13 1 0,-3 0 0,-12 0 0,-2-2 0,43-6 0,0 2 0,1-2 0,-46 6 0,-1 0 0,1 1 0,-1 0 0,44-6 0,-8 3 0,-14 3 0,-10 1 0,-4 3 0,-3 0 0,8 0 0,11 0 0,6 0 0,10 0 0,6 0 0,-46-1 0,0 2 0,1 0 0,0 2 0,-1 1 0,0 2 0,42 9 0,-10 0 0,-13-6 0,-11-4 0,-12-5 0,-10 0 0,-3 0 0,-2 0 0,4 0 0,3 0 0,1 0 0,3-3 0,3 0 0,9-1 0,10 2 0,5 2 0,-2 0 0,-10 2 0,-13 1 0,-13 1 0,-17-1 0,-6-3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7T00:14:18.53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0 477 16383,'66'0'0,"-1"0"0,22-2 0,8 0 0,-15-1 0,5-1 0,2 0 0,-13 1 0,1-1 0,1-1 0,1 1 0,2 0 0,1 0 0,1-1 0,-1 2 0,-1 0 0,0 0 0,0 0 0,-2 1 0,21 0 0,-1 0 0,-2 1 0,-4 1 0,-1 0 0,-3 0 0,-8 0 0,-1 0 0,-2 0 0,-6 1 0,-2 0 0,0 1 0,23 0 0,-2 1 0,-9-1 0,-3 0 0,0 0 0,0 0 0,2-2 0,1 0 0,6 0 0,2 0 0,9 0 0,2 0 0,-32-1 0,0-1 0,0-1 0,32-5 0,-1-3 0,-8-3 0,-2-2 0,-13-1 0,-2-1 0,-6 1 0,0 2 0,-4 4 0,2 2 0,14 4 0,4 1 0,10 2 0,3 0 0,-26 2 0,2 0 0,1 0 0,7 0 0,0 0 0,1-1 0,-5-1 0,0-1 0,0-2 0,-2-1 0,-1-1 0,-2-1 0,17-3 0,-8-2 0,-25 1 0,-5 2 0,19-1 0,4 9 0,15 2 0,-30 0 0,4 0 0,3 0 0,0 0 0,-4-2 0,-1 0 0,5-1 0,0-1 0,-6-3 0,-1-2 0,2-2 0,2-2 0,2-2 0,2-1 0,4-1 0,2 0 0,5 1 0,2 2 0,-3 2 0,-1 2 0,-4 3 0,-1 2 0,-9 2 0,-2 2 0,37 1 0,-12 0 0,-10 0 0,-3 0 0,6 0 0,5 3 0,7 6 0,8 4 0,-47-4 0,0 2 0,0 0 0,-1 2 0,44 14 0,-15 1 0,-18-2 0,-17-2 0,-14-4 0,-5-2 0,-1 1 0,5 0 0,12 4 0,14-2 0,15-5 0,18-7 0,-36-8 0,3 0 0,11-1 0,5 0 0,12-1 0,4-1 0,6 0 0,2-1 0,1-1 0,-2-1 0,-11-1 0,-5 2 0,-14 0 0,-3 1 0,34-2 0,-13 5 0,13 1 0,-34 3 0,3 1 0,13 4 0,2 3 0,5 2 0,0 2 0,-3 0 0,-2-1 0,-9-3 0,-2-3 0,-8-2 0,0-3 0,-2-3 0,2 0 0,12 1 0,6 1 0,15 0 0,6 0 0,-19 0 0,2 1 0,2 0 0,5 0 0,3 0 0,1 0 0,-14-2 0,4-1 0,-3 1 0,-7-1 0,15 2 0,-4 0 0,18-4 0,-8 2 0,-11 6 0,-33-3 0,2 1 0,8 2 0,1-1 0,6 3 0,3-1 0,8-2 0,3-2 0,16 1 0,3-1 0,-30-2 0,0 0 0,-1-1 0,31-1 0,-3 0 0,-8 2 0,-3 0 0,-10 1 0,-3-1 0,-10 0 0,-5 1 0,38 0 0,-17-3 0,-15 0 0,-3 0 0,4 0 0,10 0 0,10 0 0,11 0 0,3 0 0,-47-2 0,0 0 0,3 0 0,0 0 0,1-2 0,-1 0 0,4 0 0,1-1 0,1 1 0,1 0 0,0-1 0,2-1 0,5 1 0,1-1 0,4-1 0,2-2 0,7 1 0,2-2 0,1 0 0,1-2 0,-8 1 0,-3-1 0,-12 3 0,-5 0 0,11-2 0,2 7 0,21 4 0,-18 0 0,7 0 0,5 0 0,2 0 0,6 0 0,1 0 0,0 1 0,0 1 0,-5 2 0,1 2 0,6 1 0,0 0 0,-12 1 0,-4-1 0,-13-2 0,-3 0 0,-10-3 0,-4-1 0,35-1 0,-3 0 0,17 0 0,-42 0 0,2-2 0,3 0 0,2-2 0,1-1 0,-2 0 0,-7-1 0,-3 0 0,37-4 0,-19 5 0,-15 4 0,-2 1 0,-4 3 0,5 4 0,6 2 0,10 1 0,5-1 0,2 2 0,-2 2 0,-4-1 0,-1-1 0,-2-2 0,-5-3 0,-8-2 0,-9-1 0,-8-3 0,-8 0 0,0 0 0,0 0 0,7 0 0,11 0 0,14 0 0,15-5 0,4-8 0,-1-6 0,-10-4 0,-11 2 0,-6 7 0,-5 5 0,-4 6 0,-7 3 0,-8 0 0,-7 0 0,-5 0 0,-2 0 0,-3 4 0,1-3 0,4 2 0,-6-3 0,8 0 0,-3 0 0,-4 0 0,6 2 0,-11-1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7T00:14:23.22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94 16383,'55'0'0,"1"0"0,20 0 0,9 0 0,-10 0 0,5 0 0,4 1 0,-7 2 0,3 0 0,2 3 0,1 1 0,10 2 0,3 3 0,0 1 0,1 1 0,-16-1 0,0 2 0,1 0 0,-1 2 0,0 0 0,-2 1 0,0 2 0,0 1 0,0-1 0,-1 0 0,18 5 0,-1-1 0,-1 0 0,-1-2 0,-6-1 0,-1-1 0,-1-2 0,0-1 0,2-2 0,1-1 0,-1-2 0,0-2 0,-1-2 0,-1-1 0,1-2 0,0 0 0,4-2 0,2-1 0,-1 0 0,0-1 0,-1 0 0,0-1 0,0 0 0,-1-1 0,1-1 0,0 0 0,-1-1 0,0-1 0,0-1 0,0 0 0,-1-1 0,-2-1 0,-7-1 0,-1 1 0,-1-2 0,-1 1 0,1-1 0,0 0 0,-1 1 0,-1 0 0,16-1 0,-2 2 0,-1 0 0,-6 3 0,-1 0 0,0 2 0,-2 0 0,0 0 0,-2 1 0,-1 1 0,-1 0 0,0 0 0,0 1 0,1-1 0,-1-1 0,2 1 0,0-1 0,0 0 0,-2-2 0,0 0 0,-2-1 0,-1-1 0,-1-1 0,-1-1 0,28-4 0,-2-1 0,-6 0 0,-2 0 0,-2 1 0,0 0 0,-1 0 0,0 0 0,0 0 0,0-1 0,-3-1 0,-1-2 0,-6 0 0,-2 0 0,-5 1 0,-4-1 0,-8 1 0,-2 0 0,38-13 0,-11 5 0,-5 3 0,0 1 0,3 4 0,6 2 0,1 5 0,0 3 0,-7 4 0,-9 0 0,-10 4 0,-1 7 0,9 12 0,-21-6 0,5 3 0,16 8 0,6 0 0,11 2 0,3 0 0,5-1 0,-1-1 0,-17-6 0,-6-4 0,28 1 0,-48-15 0,6-6 0,14-7 0,10-7 0,-5 3 0,-6 5 0,2-1 0,15-5 0,9-2 0,-12 4 0,-24 9 0,-2 1 0,29-1 0,6 1 0,-24-1 0,1 1 0,2-1 0,3 1 0,1-1 0,-1 0 0,2-1 0,0-1 0,-1 0 0,-5 0 0,-2 0 0,-1 0 0,29-2 0,-2-1 0,-10 2 0,-1 1 0,-3 2 0,-2 0 0,-2 1 0,-1 0 0,-5 2 0,0 0 0,-1 0 0,-2 0 0,-9 0 0,-1 0 0,44 0 0,-48 0 0,0 0 0,3 0 0,2 0 0,10-1 0,1-2 0,8-2 0,1-2 0,1-1 0,0-2 0,-2-1 0,-1 0 0,-6 1 0,-2 1 0,-4 0 0,-2 1 0,0 1 0,0 2 0,3 0 0,-1 2 0,2 0 0,-1 2 0,1 1 0,-1 0 0,-4 0 0,0 0 0,-6 0 0,0 0 0,0 0 0,1 0 0,5 1 0,3-2 0,13-2 0,4-2 0,10-3 0,1-2 0,-11 0 0,-5-1 0,-16 0 0,-4 2 0,40 0 0,-38 8 0,0 1 0,-7 0 0,2 0 0,26 0 0,0 0 0,19 0 0,-41 0 0,-1 0 0,40 0 0,-16 0 0,-3 0 0,10 0 0,7 0 0,-42 0 0,0 0 0,1 1 0,-1 2 0,46 4 0,-7 4 0,-20 0 0,-19-2 0,-22-4 0,-14-2 0,-5-2 0,13-1 0,6 0 0,16-1 0,-5-2 0,-7-2 0,-6 0 0,-16 0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7T00:14:27.79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 16383,'0'0'0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F3CF9-B45C-ABBD-F87E-3A85ECD308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BED5F6-152F-AF8E-5464-D854C22CBE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77D953-55C0-4CE1-14CB-8EE9B25CE107}"/>
              </a:ext>
            </a:extLst>
          </p:cNvPr>
          <p:cNvSpPr>
            <a:spLocks noGrp="1"/>
          </p:cNvSpPr>
          <p:nvPr>
            <p:ph type="dt" sz="half" idx="10"/>
          </p:nvPr>
        </p:nvSpPr>
        <p:spPr/>
        <p:txBody>
          <a:bodyPr/>
          <a:lstStyle/>
          <a:p>
            <a:fld id="{A518882C-8403-0A46-AA38-8509F6A2C8BC}" type="datetimeFigureOut">
              <a:rPr lang="en-US" smtClean="0"/>
              <a:t>9/22/23</a:t>
            </a:fld>
            <a:endParaRPr lang="en-US"/>
          </a:p>
        </p:txBody>
      </p:sp>
      <p:sp>
        <p:nvSpPr>
          <p:cNvPr id="5" name="Footer Placeholder 4">
            <a:extLst>
              <a:ext uri="{FF2B5EF4-FFF2-40B4-BE49-F238E27FC236}">
                <a16:creationId xmlns:a16="http://schemas.microsoft.com/office/drawing/2014/main" id="{786C3C34-248A-1349-B5B3-03042A99D8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2F9B16-34F1-3600-3044-5D2086986E97}"/>
              </a:ext>
            </a:extLst>
          </p:cNvPr>
          <p:cNvSpPr>
            <a:spLocks noGrp="1"/>
          </p:cNvSpPr>
          <p:nvPr>
            <p:ph type="sldNum" sz="quarter" idx="12"/>
          </p:nvPr>
        </p:nvSpPr>
        <p:spPr/>
        <p:txBody>
          <a:bodyPr/>
          <a:lstStyle/>
          <a:p>
            <a:fld id="{A06B4709-92FF-A84F-A674-6BEC07B63306}" type="slidenum">
              <a:rPr lang="en-US" smtClean="0"/>
              <a:t>‹#›</a:t>
            </a:fld>
            <a:endParaRPr lang="en-US"/>
          </a:p>
        </p:txBody>
      </p:sp>
    </p:spTree>
    <p:extLst>
      <p:ext uri="{BB962C8B-B14F-4D97-AF65-F5344CB8AC3E}">
        <p14:creationId xmlns:p14="http://schemas.microsoft.com/office/powerpoint/2010/main" val="2713163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B1FB1-49A6-6CF4-4FC5-28F8F1F7B9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856C48-FF3F-AFB1-71ED-763879E365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B7AE5A-A211-C5A1-B419-FB8CFDF9EB79}"/>
              </a:ext>
            </a:extLst>
          </p:cNvPr>
          <p:cNvSpPr>
            <a:spLocks noGrp="1"/>
          </p:cNvSpPr>
          <p:nvPr>
            <p:ph type="dt" sz="half" idx="10"/>
          </p:nvPr>
        </p:nvSpPr>
        <p:spPr/>
        <p:txBody>
          <a:bodyPr/>
          <a:lstStyle/>
          <a:p>
            <a:fld id="{A518882C-8403-0A46-AA38-8509F6A2C8BC}" type="datetimeFigureOut">
              <a:rPr lang="en-US" smtClean="0"/>
              <a:t>9/22/23</a:t>
            </a:fld>
            <a:endParaRPr lang="en-US"/>
          </a:p>
        </p:txBody>
      </p:sp>
      <p:sp>
        <p:nvSpPr>
          <p:cNvPr id="5" name="Footer Placeholder 4">
            <a:extLst>
              <a:ext uri="{FF2B5EF4-FFF2-40B4-BE49-F238E27FC236}">
                <a16:creationId xmlns:a16="http://schemas.microsoft.com/office/drawing/2014/main" id="{B2B3F4BC-97ED-3333-E77B-F0AE749110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54ED2F-0040-1485-A39D-BF08B4FCBEAA}"/>
              </a:ext>
            </a:extLst>
          </p:cNvPr>
          <p:cNvSpPr>
            <a:spLocks noGrp="1"/>
          </p:cNvSpPr>
          <p:nvPr>
            <p:ph type="sldNum" sz="quarter" idx="12"/>
          </p:nvPr>
        </p:nvSpPr>
        <p:spPr/>
        <p:txBody>
          <a:bodyPr/>
          <a:lstStyle/>
          <a:p>
            <a:fld id="{A06B4709-92FF-A84F-A674-6BEC07B63306}" type="slidenum">
              <a:rPr lang="en-US" smtClean="0"/>
              <a:t>‹#›</a:t>
            </a:fld>
            <a:endParaRPr lang="en-US"/>
          </a:p>
        </p:txBody>
      </p:sp>
    </p:spTree>
    <p:extLst>
      <p:ext uri="{BB962C8B-B14F-4D97-AF65-F5344CB8AC3E}">
        <p14:creationId xmlns:p14="http://schemas.microsoft.com/office/powerpoint/2010/main" val="327499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8548FC-4A54-6C5C-8F3D-295FF9C620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EB0371-3CC0-1CDB-315F-76AFC4E077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D19B8B-FE3D-11A8-C2DB-E1DFC3FD8296}"/>
              </a:ext>
            </a:extLst>
          </p:cNvPr>
          <p:cNvSpPr>
            <a:spLocks noGrp="1"/>
          </p:cNvSpPr>
          <p:nvPr>
            <p:ph type="dt" sz="half" idx="10"/>
          </p:nvPr>
        </p:nvSpPr>
        <p:spPr/>
        <p:txBody>
          <a:bodyPr/>
          <a:lstStyle/>
          <a:p>
            <a:fld id="{A518882C-8403-0A46-AA38-8509F6A2C8BC}" type="datetimeFigureOut">
              <a:rPr lang="en-US" smtClean="0"/>
              <a:t>9/22/23</a:t>
            </a:fld>
            <a:endParaRPr lang="en-US"/>
          </a:p>
        </p:txBody>
      </p:sp>
      <p:sp>
        <p:nvSpPr>
          <p:cNvPr id="5" name="Footer Placeholder 4">
            <a:extLst>
              <a:ext uri="{FF2B5EF4-FFF2-40B4-BE49-F238E27FC236}">
                <a16:creationId xmlns:a16="http://schemas.microsoft.com/office/drawing/2014/main" id="{6C801961-A46A-17EC-2864-23E5E89CF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493999-752A-AE60-1EAE-E3059992561C}"/>
              </a:ext>
            </a:extLst>
          </p:cNvPr>
          <p:cNvSpPr>
            <a:spLocks noGrp="1"/>
          </p:cNvSpPr>
          <p:nvPr>
            <p:ph type="sldNum" sz="quarter" idx="12"/>
          </p:nvPr>
        </p:nvSpPr>
        <p:spPr/>
        <p:txBody>
          <a:bodyPr/>
          <a:lstStyle/>
          <a:p>
            <a:fld id="{A06B4709-92FF-A84F-A674-6BEC07B63306}" type="slidenum">
              <a:rPr lang="en-US" smtClean="0"/>
              <a:t>‹#›</a:t>
            </a:fld>
            <a:endParaRPr lang="en-US"/>
          </a:p>
        </p:txBody>
      </p:sp>
    </p:spTree>
    <p:extLst>
      <p:ext uri="{BB962C8B-B14F-4D97-AF65-F5344CB8AC3E}">
        <p14:creationId xmlns:p14="http://schemas.microsoft.com/office/powerpoint/2010/main" val="2927025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81"/>
          <p:cNvSpPr>
            <a:spLocks noChangeArrowheads="1"/>
          </p:cNvSpPr>
          <p:nvPr userDrawn="1"/>
        </p:nvSpPr>
        <p:spPr bwMode="auto">
          <a:xfrm>
            <a:off x="0" y="2514600"/>
            <a:ext cx="12192000" cy="1752600"/>
          </a:xfrm>
          <a:prstGeom prst="rect">
            <a:avLst/>
          </a:prstGeom>
          <a:solidFill>
            <a:srgbClr val="F8EED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1">
              <a:solidFill>
                <a:srgbClr val="FFFFFF"/>
              </a:solidFill>
              <a:latin typeface="Arial" charset="0"/>
            </a:endParaRPr>
          </a:p>
        </p:txBody>
      </p:sp>
      <p:sp>
        <p:nvSpPr>
          <p:cNvPr id="5" name="Rectangle 8"/>
          <p:cNvSpPr>
            <a:spLocks noChangeArrowheads="1"/>
          </p:cNvSpPr>
          <p:nvPr userDrawn="1"/>
        </p:nvSpPr>
        <p:spPr bwMode="auto">
          <a:xfrm>
            <a:off x="0" y="0"/>
            <a:ext cx="12192000" cy="228600"/>
          </a:xfrm>
          <a:prstGeom prst="rect">
            <a:avLst/>
          </a:prstGeom>
          <a:gradFill rotWithShape="1">
            <a:gsLst>
              <a:gs pos="0">
                <a:srgbClr val="DDECF6"/>
              </a:gs>
              <a:gs pos="100000">
                <a:srgbClr val="569ED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1">
              <a:solidFill>
                <a:srgbClr val="FFFFFF"/>
              </a:solidFill>
              <a:latin typeface="Arial" charset="0"/>
            </a:endParaRPr>
          </a:p>
        </p:txBody>
      </p:sp>
      <p:graphicFrame>
        <p:nvGraphicFramePr>
          <p:cNvPr id="6" name="Group 79"/>
          <p:cNvGraphicFramePr>
            <a:graphicFrameLocks noGrp="1"/>
          </p:cNvGraphicFramePr>
          <p:nvPr/>
        </p:nvGraphicFramePr>
        <p:xfrm>
          <a:off x="0" y="6659565"/>
          <a:ext cx="12192000" cy="198437"/>
        </p:xfrm>
        <a:graphic>
          <a:graphicData uri="http://schemas.openxmlformats.org/drawingml/2006/table">
            <a:tbl>
              <a:tblPr/>
              <a:tblGrid>
                <a:gridCol w="1356784">
                  <a:extLst>
                    <a:ext uri="{9D8B030D-6E8A-4147-A177-3AD203B41FA5}">
                      <a16:colId xmlns:a16="http://schemas.microsoft.com/office/drawing/2014/main" val="20000"/>
                    </a:ext>
                  </a:extLst>
                </a:gridCol>
                <a:gridCol w="1352549">
                  <a:extLst>
                    <a:ext uri="{9D8B030D-6E8A-4147-A177-3AD203B41FA5}">
                      <a16:colId xmlns:a16="http://schemas.microsoft.com/office/drawing/2014/main" val="20001"/>
                    </a:ext>
                  </a:extLst>
                </a:gridCol>
                <a:gridCol w="1354667">
                  <a:extLst>
                    <a:ext uri="{9D8B030D-6E8A-4147-A177-3AD203B41FA5}">
                      <a16:colId xmlns:a16="http://schemas.microsoft.com/office/drawing/2014/main" val="20002"/>
                    </a:ext>
                  </a:extLst>
                </a:gridCol>
                <a:gridCol w="1356784">
                  <a:extLst>
                    <a:ext uri="{9D8B030D-6E8A-4147-A177-3AD203B41FA5}">
                      <a16:colId xmlns:a16="http://schemas.microsoft.com/office/drawing/2014/main" val="20003"/>
                    </a:ext>
                  </a:extLst>
                </a:gridCol>
                <a:gridCol w="1352549">
                  <a:extLst>
                    <a:ext uri="{9D8B030D-6E8A-4147-A177-3AD203B41FA5}">
                      <a16:colId xmlns:a16="http://schemas.microsoft.com/office/drawing/2014/main" val="20004"/>
                    </a:ext>
                  </a:extLst>
                </a:gridCol>
                <a:gridCol w="1354667">
                  <a:extLst>
                    <a:ext uri="{9D8B030D-6E8A-4147-A177-3AD203B41FA5}">
                      <a16:colId xmlns:a16="http://schemas.microsoft.com/office/drawing/2014/main" val="20005"/>
                    </a:ext>
                  </a:extLst>
                </a:gridCol>
                <a:gridCol w="1356784">
                  <a:extLst>
                    <a:ext uri="{9D8B030D-6E8A-4147-A177-3AD203B41FA5}">
                      <a16:colId xmlns:a16="http://schemas.microsoft.com/office/drawing/2014/main" val="20006"/>
                    </a:ext>
                  </a:extLst>
                </a:gridCol>
                <a:gridCol w="1352549">
                  <a:extLst>
                    <a:ext uri="{9D8B030D-6E8A-4147-A177-3AD203B41FA5}">
                      <a16:colId xmlns:a16="http://schemas.microsoft.com/office/drawing/2014/main" val="20007"/>
                    </a:ext>
                  </a:extLst>
                </a:gridCol>
                <a:gridCol w="1354667">
                  <a:extLst>
                    <a:ext uri="{9D8B030D-6E8A-4147-A177-3AD203B41FA5}">
                      <a16:colId xmlns:a16="http://schemas.microsoft.com/office/drawing/2014/main" val="20008"/>
                    </a:ext>
                  </a:extLst>
                </a:gridCol>
              </a:tblGrid>
              <a:tr h="198437">
                <a:tc>
                  <a:txBody>
                    <a:bodyPr/>
                    <a:lstStyle/>
                    <a:p>
                      <a:pPr marL="0" marR="0" lvl="0" indent="0" algn="l" defTabSz="914400" rtl="0" eaLnBrk="0" fontAlgn="base" latinLnBrk="0" hangingPunct="0">
                        <a:lnSpc>
                          <a:spcPct val="95000"/>
                        </a:lnSpc>
                        <a:spcBef>
                          <a:spcPct val="30000"/>
                        </a:spcBef>
                        <a:spcAft>
                          <a:spcPct val="0"/>
                        </a:spcAft>
                        <a:buClr>
                          <a:schemeClr val="bg2"/>
                        </a:buClr>
                        <a:buSzPct val="130000"/>
                        <a:buFontTx/>
                        <a:buNone/>
                        <a:tabLst/>
                      </a:pPr>
                      <a:endParaRPr kumimoji="0" lang="en-US" sz="1200" b="0" i="0" u="none" strike="noStrike" cap="none" normalizeH="0" baseline="0" dirty="0">
                        <a:ln>
                          <a:noFill/>
                        </a:ln>
                        <a:solidFill>
                          <a:srgbClr val="003E73"/>
                        </a:solidFill>
                        <a:effectLst/>
                        <a:latin typeface="Arial" charset="0"/>
                      </a:endParaRPr>
                    </a:p>
                  </a:txBody>
                  <a:tcPr marL="0" marR="0" marT="0" marB="0" horzOverflow="overflow">
                    <a:lnL cap="flat">
                      <a:noFill/>
                    </a:lnL>
                    <a:lnR>
                      <a:noFill/>
                    </a:lnR>
                    <a:lnT cap="flat">
                      <a:noFill/>
                    </a:lnT>
                    <a:lnB cap="flat">
                      <a:noFill/>
                    </a:lnB>
                    <a:lnTlToBr>
                      <a:noFill/>
                    </a:lnTlToBr>
                    <a:lnBlToTr>
                      <a:noFill/>
                    </a:lnBlToTr>
                    <a:solidFill>
                      <a:schemeClr val="bg2"/>
                    </a:solidFill>
                  </a:tcPr>
                </a:tc>
                <a:tc>
                  <a:txBody>
                    <a:bodyPr/>
                    <a:lstStyle/>
                    <a:p>
                      <a:pPr marL="0" marR="0" lvl="0" indent="0" algn="l" defTabSz="914400" rtl="0" eaLnBrk="0" fontAlgn="base" latinLnBrk="0" hangingPunct="0">
                        <a:lnSpc>
                          <a:spcPct val="95000"/>
                        </a:lnSpc>
                        <a:spcBef>
                          <a:spcPct val="30000"/>
                        </a:spcBef>
                        <a:spcAft>
                          <a:spcPct val="0"/>
                        </a:spcAft>
                        <a:buClr>
                          <a:schemeClr val="bg2"/>
                        </a:buClr>
                        <a:buSzPct val="130000"/>
                        <a:buFontTx/>
                        <a:buNone/>
                        <a:tabLst/>
                      </a:pPr>
                      <a:endParaRPr kumimoji="0" lang="en-US" sz="1200" b="0" i="0" u="none" strike="noStrike" cap="none" normalizeH="0" baseline="0" dirty="0">
                        <a:ln>
                          <a:noFill/>
                        </a:ln>
                        <a:solidFill>
                          <a:srgbClr val="003E73"/>
                        </a:solidFill>
                        <a:effectLst/>
                        <a:latin typeface="Arial" charset="0"/>
                      </a:endParaRPr>
                    </a:p>
                  </a:txBody>
                  <a:tcPr marL="0" marR="0" marT="0" marB="0" horzOverflow="overflow">
                    <a:lnL>
                      <a:noFill/>
                    </a:lnL>
                    <a:lnR>
                      <a:noFill/>
                    </a:lnR>
                    <a:lnT cap="flat">
                      <a:noFill/>
                    </a:lnT>
                    <a:lnB cap="flat">
                      <a:noFill/>
                    </a:lnB>
                    <a:lnTlToBr>
                      <a:noFill/>
                    </a:lnTlToBr>
                    <a:lnBlToTr>
                      <a:noFill/>
                    </a:lnBlToTr>
                    <a:solidFill>
                      <a:srgbClr val="E8D565"/>
                    </a:solidFill>
                  </a:tcPr>
                </a:tc>
                <a:tc>
                  <a:txBody>
                    <a:bodyPr/>
                    <a:lstStyle/>
                    <a:p>
                      <a:pPr marL="0" marR="0" lvl="0" indent="0" algn="l" defTabSz="914400" rtl="0" eaLnBrk="0" fontAlgn="base" latinLnBrk="0" hangingPunct="0">
                        <a:lnSpc>
                          <a:spcPct val="95000"/>
                        </a:lnSpc>
                        <a:spcBef>
                          <a:spcPct val="30000"/>
                        </a:spcBef>
                        <a:spcAft>
                          <a:spcPct val="0"/>
                        </a:spcAft>
                        <a:buClr>
                          <a:schemeClr val="bg2"/>
                        </a:buClr>
                        <a:buSzPct val="130000"/>
                        <a:buFontTx/>
                        <a:buNone/>
                        <a:tabLst/>
                      </a:pPr>
                      <a:endParaRPr kumimoji="0" lang="en-US" sz="1200" b="0" i="0" u="none" strike="noStrike" cap="none" normalizeH="0" baseline="0" dirty="0">
                        <a:ln>
                          <a:noFill/>
                        </a:ln>
                        <a:solidFill>
                          <a:srgbClr val="003E73"/>
                        </a:solidFill>
                        <a:effectLst/>
                        <a:latin typeface="Arial" charset="0"/>
                      </a:endParaRPr>
                    </a:p>
                  </a:txBody>
                  <a:tcPr marL="0" marR="0" marT="0" marB="0" horzOverflow="overflow">
                    <a:lnL>
                      <a:noFill/>
                    </a:lnL>
                    <a:lnR>
                      <a:noFill/>
                    </a:lnR>
                    <a:lnT cap="flat">
                      <a:noFill/>
                    </a:lnT>
                    <a:lnB cap="flat">
                      <a:noFill/>
                    </a:lnB>
                    <a:lnTlToBr>
                      <a:noFill/>
                    </a:lnTlToBr>
                    <a:lnBlToTr>
                      <a:noFill/>
                    </a:lnBlToTr>
                    <a:solidFill>
                      <a:srgbClr val="DC791B"/>
                    </a:solidFill>
                  </a:tcPr>
                </a:tc>
                <a:tc>
                  <a:txBody>
                    <a:bodyPr/>
                    <a:lstStyle/>
                    <a:p>
                      <a:pPr marL="0" marR="0" lvl="0" indent="0" algn="l" defTabSz="914400" rtl="0" eaLnBrk="0" fontAlgn="base" latinLnBrk="0" hangingPunct="0">
                        <a:lnSpc>
                          <a:spcPct val="95000"/>
                        </a:lnSpc>
                        <a:spcBef>
                          <a:spcPct val="30000"/>
                        </a:spcBef>
                        <a:spcAft>
                          <a:spcPct val="0"/>
                        </a:spcAft>
                        <a:buClr>
                          <a:schemeClr val="bg2"/>
                        </a:buClr>
                        <a:buSzPct val="130000"/>
                        <a:buFontTx/>
                        <a:buNone/>
                        <a:tabLst/>
                      </a:pPr>
                      <a:endParaRPr kumimoji="0" lang="en-US" sz="1200" b="0" i="0" u="none" strike="noStrike" cap="none" normalizeH="0" baseline="0" dirty="0">
                        <a:ln>
                          <a:noFill/>
                        </a:ln>
                        <a:solidFill>
                          <a:srgbClr val="003E73"/>
                        </a:solidFill>
                        <a:effectLst/>
                        <a:latin typeface="Arial" charset="0"/>
                      </a:endParaRPr>
                    </a:p>
                  </a:txBody>
                  <a:tcPr marL="0" marR="0" marT="0" marB="0" horzOverflow="overflow">
                    <a:lnL>
                      <a:noFill/>
                    </a:lnL>
                    <a:lnR>
                      <a:noFill/>
                    </a:lnR>
                    <a:lnT cap="flat">
                      <a:noFill/>
                    </a:lnT>
                    <a:lnB cap="flat">
                      <a:noFill/>
                    </a:lnB>
                    <a:lnTlToBr>
                      <a:noFill/>
                    </a:lnTlToBr>
                    <a:lnBlToTr>
                      <a:noFill/>
                    </a:lnBlToTr>
                    <a:solidFill>
                      <a:srgbClr val="ADBB21"/>
                    </a:solidFill>
                  </a:tcPr>
                </a:tc>
                <a:tc>
                  <a:txBody>
                    <a:bodyPr/>
                    <a:lstStyle/>
                    <a:p>
                      <a:pPr marL="0" marR="0" lvl="0" indent="0" algn="l" defTabSz="914400" rtl="0" eaLnBrk="0" fontAlgn="base" latinLnBrk="0" hangingPunct="0">
                        <a:lnSpc>
                          <a:spcPct val="95000"/>
                        </a:lnSpc>
                        <a:spcBef>
                          <a:spcPct val="30000"/>
                        </a:spcBef>
                        <a:spcAft>
                          <a:spcPct val="0"/>
                        </a:spcAft>
                        <a:buClr>
                          <a:schemeClr val="bg2"/>
                        </a:buClr>
                        <a:buSzPct val="130000"/>
                        <a:buFontTx/>
                        <a:buNone/>
                        <a:tabLst/>
                      </a:pPr>
                      <a:endParaRPr kumimoji="0" lang="en-US" sz="1200" b="0" i="0" u="none" strike="noStrike" cap="none" normalizeH="0" baseline="0" dirty="0">
                        <a:ln>
                          <a:noFill/>
                        </a:ln>
                        <a:solidFill>
                          <a:srgbClr val="003E73"/>
                        </a:solidFill>
                        <a:effectLst/>
                        <a:latin typeface="Arial" charset="0"/>
                      </a:endParaRPr>
                    </a:p>
                  </a:txBody>
                  <a:tcPr marL="0" marR="0" marT="0" marB="0" horzOverflow="overflow">
                    <a:lnL>
                      <a:noFill/>
                    </a:lnL>
                    <a:lnR>
                      <a:noFill/>
                    </a:lnR>
                    <a:lnT cap="flat">
                      <a:noFill/>
                    </a:lnT>
                    <a:lnB cap="flat">
                      <a:noFill/>
                    </a:lnB>
                    <a:lnTlToBr>
                      <a:noFill/>
                    </a:lnTlToBr>
                    <a:lnBlToTr>
                      <a:noFill/>
                    </a:lnBlToTr>
                    <a:solidFill>
                      <a:srgbClr val="677718"/>
                    </a:solidFill>
                  </a:tcPr>
                </a:tc>
                <a:tc>
                  <a:txBody>
                    <a:bodyPr/>
                    <a:lstStyle/>
                    <a:p>
                      <a:pPr marL="0" marR="0" lvl="0" indent="0" algn="l" defTabSz="914400" rtl="0" eaLnBrk="0" fontAlgn="base" latinLnBrk="0" hangingPunct="0">
                        <a:lnSpc>
                          <a:spcPct val="95000"/>
                        </a:lnSpc>
                        <a:spcBef>
                          <a:spcPct val="30000"/>
                        </a:spcBef>
                        <a:spcAft>
                          <a:spcPct val="0"/>
                        </a:spcAft>
                        <a:buClr>
                          <a:schemeClr val="bg2"/>
                        </a:buClr>
                        <a:buSzPct val="130000"/>
                        <a:buFontTx/>
                        <a:buNone/>
                        <a:tabLst/>
                      </a:pPr>
                      <a:endParaRPr kumimoji="0" lang="en-US" sz="1200" b="0" i="0" u="none" strike="noStrike" cap="none" normalizeH="0" baseline="0" dirty="0">
                        <a:ln>
                          <a:noFill/>
                        </a:ln>
                        <a:solidFill>
                          <a:srgbClr val="003E73"/>
                        </a:solidFill>
                        <a:effectLst/>
                        <a:latin typeface="Arial" charset="0"/>
                      </a:endParaRPr>
                    </a:p>
                  </a:txBody>
                  <a:tcPr marL="0" marR="0" marT="0" marB="0" horzOverflow="overflow">
                    <a:lnL>
                      <a:noFill/>
                    </a:lnL>
                    <a:lnR>
                      <a:noFill/>
                    </a:lnR>
                    <a:lnT cap="flat">
                      <a:noFill/>
                    </a:lnT>
                    <a:lnB cap="flat">
                      <a:noFill/>
                    </a:lnB>
                    <a:lnTlToBr>
                      <a:noFill/>
                    </a:lnTlToBr>
                    <a:lnBlToTr>
                      <a:noFill/>
                    </a:lnBlToTr>
                    <a:solidFill>
                      <a:srgbClr val="D59E12"/>
                    </a:solidFill>
                  </a:tcPr>
                </a:tc>
                <a:tc>
                  <a:txBody>
                    <a:bodyPr/>
                    <a:lstStyle/>
                    <a:p>
                      <a:pPr marL="0" marR="0" lvl="0" indent="0" algn="l" defTabSz="914400" rtl="0" eaLnBrk="0" fontAlgn="base" latinLnBrk="0" hangingPunct="0">
                        <a:lnSpc>
                          <a:spcPct val="95000"/>
                        </a:lnSpc>
                        <a:spcBef>
                          <a:spcPct val="30000"/>
                        </a:spcBef>
                        <a:spcAft>
                          <a:spcPct val="0"/>
                        </a:spcAft>
                        <a:buClr>
                          <a:schemeClr val="bg2"/>
                        </a:buClr>
                        <a:buSzPct val="130000"/>
                        <a:buFontTx/>
                        <a:buNone/>
                        <a:tabLst/>
                      </a:pPr>
                      <a:endParaRPr kumimoji="0" lang="en-US" sz="1200" b="0" i="0" u="none" strike="noStrike" cap="none" normalizeH="0" baseline="0" dirty="0">
                        <a:ln>
                          <a:noFill/>
                        </a:ln>
                        <a:solidFill>
                          <a:srgbClr val="003E73"/>
                        </a:solidFill>
                        <a:effectLst/>
                        <a:latin typeface="Arial" charset="0"/>
                      </a:endParaRPr>
                    </a:p>
                  </a:txBody>
                  <a:tcPr marL="0" marR="0" marT="0" marB="0" horzOverflow="overflow">
                    <a:lnL>
                      <a:noFill/>
                    </a:lnL>
                    <a:lnR>
                      <a:noFill/>
                    </a:lnR>
                    <a:lnT cap="flat">
                      <a:noFill/>
                    </a:lnT>
                    <a:lnB cap="flat">
                      <a:noFill/>
                    </a:lnB>
                    <a:lnTlToBr>
                      <a:noFill/>
                    </a:lnTlToBr>
                    <a:lnBlToTr>
                      <a:noFill/>
                    </a:lnBlToTr>
                    <a:solidFill>
                      <a:srgbClr val="860038"/>
                    </a:solidFill>
                  </a:tcPr>
                </a:tc>
                <a:tc>
                  <a:txBody>
                    <a:bodyPr/>
                    <a:lstStyle/>
                    <a:p>
                      <a:pPr marL="0" marR="0" lvl="0" indent="0" algn="l" defTabSz="914400" rtl="0" eaLnBrk="0" fontAlgn="base" latinLnBrk="0" hangingPunct="0">
                        <a:lnSpc>
                          <a:spcPct val="95000"/>
                        </a:lnSpc>
                        <a:spcBef>
                          <a:spcPct val="30000"/>
                        </a:spcBef>
                        <a:spcAft>
                          <a:spcPct val="0"/>
                        </a:spcAft>
                        <a:buClr>
                          <a:schemeClr val="bg2"/>
                        </a:buClr>
                        <a:buSzPct val="130000"/>
                        <a:buFontTx/>
                        <a:buNone/>
                        <a:tabLst/>
                      </a:pPr>
                      <a:endParaRPr kumimoji="0" lang="en-US" sz="1200" b="0" i="0" u="none" strike="noStrike" cap="none" normalizeH="0" baseline="0" dirty="0">
                        <a:ln>
                          <a:noFill/>
                        </a:ln>
                        <a:solidFill>
                          <a:srgbClr val="003E73"/>
                        </a:solidFill>
                        <a:effectLst/>
                        <a:latin typeface="Arial" charset="0"/>
                      </a:endParaRPr>
                    </a:p>
                  </a:txBody>
                  <a:tcPr marL="0" marR="0" marT="0" marB="0" horzOverflow="overflow">
                    <a:lnL>
                      <a:noFill/>
                    </a:lnL>
                    <a:lnR>
                      <a:noFill/>
                    </a:lnR>
                    <a:lnT cap="flat">
                      <a:noFill/>
                    </a:lnT>
                    <a:lnB cap="flat">
                      <a:noFill/>
                    </a:lnB>
                    <a:lnTlToBr>
                      <a:noFill/>
                    </a:lnTlToBr>
                    <a:lnBlToTr>
                      <a:noFill/>
                    </a:lnBlToTr>
                    <a:solidFill>
                      <a:srgbClr val="CEA97A"/>
                    </a:solidFill>
                  </a:tcPr>
                </a:tc>
                <a:tc>
                  <a:txBody>
                    <a:bodyPr/>
                    <a:lstStyle/>
                    <a:p>
                      <a:pPr marL="0" marR="0" lvl="0" indent="0" algn="l" defTabSz="914400" rtl="0" eaLnBrk="0" fontAlgn="base" latinLnBrk="0" hangingPunct="0">
                        <a:lnSpc>
                          <a:spcPct val="95000"/>
                        </a:lnSpc>
                        <a:spcBef>
                          <a:spcPct val="30000"/>
                        </a:spcBef>
                        <a:spcAft>
                          <a:spcPct val="0"/>
                        </a:spcAft>
                        <a:buClr>
                          <a:schemeClr val="bg2"/>
                        </a:buClr>
                        <a:buSzPct val="130000"/>
                        <a:buFontTx/>
                        <a:buNone/>
                        <a:tabLst/>
                      </a:pPr>
                      <a:endParaRPr kumimoji="0" lang="en-US" sz="1200" b="0" i="0" u="none" strike="noStrike" cap="none" normalizeH="0" baseline="0" dirty="0">
                        <a:ln>
                          <a:noFill/>
                        </a:ln>
                        <a:solidFill>
                          <a:srgbClr val="003E73"/>
                        </a:solidFill>
                        <a:effectLst/>
                        <a:latin typeface="Arial" charset="0"/>
                      </a:endParaRPr>
                    </a:p>
                  </a:txBody>
                  <a:tcPr marL="0" marR="0" marT="0" marB="0" horzOverflow="overflow">
                    <a:lnL>
                      <a:noFill/>
                    </a:lnL>
                    <a:lnR cap="flat">
                      <a:noFill/>
                    </a:lnR>
                    <a:lnT cap="flat">
                      <a:noFill/>
                    </a:lnT>
                    <a:lnB cap="flat">
                      <a:noFill/>
                    </a:lnB>
                    <a:lnTlToBr>
                      <a:noFill/>
                    </a:lnTlToBr>
                    <a:lnBlToTr>
                      <a:noFill/>
                    </a:lnBlToTr>
                    <a:solidFill>
                      <a:srgbClr val="569ED2"/>
                    </a:solidFill>
                  </a:tcPr>
                </a:tc>
                <a:extLst>
                  <a:ext uri="{0D108BD9-81ED-4DB2-BD59-A6C34878D82A}">
                    <a16:rowId xmlns:a16="http://schemas.microsoft.com/office/drawing/2014/main" val="10000"/>
                  </a:ext>
                </a:extLst>
              </a:tr>
            </a:tbl>
          </a:graphicData>
        </a:graphic>
      </p:graphicFrame>
      <p:sp>
        <p:nvSpPr>
          <p:cNvPr id="63530" name="Rectangle 42"/>
          <p:cNvSpPr>
            <a:spLocks noGrp="1" noChangeArrowheads="1"/>
          </p:cNvSpPr>
          <p:nvPr>
            <p:ph type="ctrTitle"/>
          </p:nvPr>
        </p:nvSpPr>
        <p:spPr>
          <a:xfrm>
            <a:off x="0" y="2362200"/>
            <a:ext cx="12192000" cy="2133600"/>
          </a:xfrm>
          <a:solidFill>
            <a:srgbClr val="B9D7ED"/>
          </a:solidFill>
        </p:spPr>
        <p:txBody>
          <a:bodyPr/>
          <a:lstStyle>
            <a:lvl1pPr>
              <a:defRPr sz="4600" smtClean="0">
                <a:effectLst/>
                <a:latin typeface="Arial" charset="0"/>
              </a:defRPr>
            </a:lvl1pPr>
          </a:lstStyle>
          <a:p>
            <a:r>
              <a:rPr lang="en-US"/>
              <a:t>Click to edit Master title style</a:t>
            </a:r>
          </a:p>
        </p:txBody>
      </p:sp>
      <p:sp>
        <p:nvSpPr>
          <p:cNvPr id="63531" name="Rectangle 43"/>
          <p:cNvSpPr>
            <a:spLocks noGrp="1" noChangeArrowheads="1"/>
          </p:cNvSpPr>
          <p:nvPr>
            <p:ph type="body" idx="1"/>
          </p:nvPr>
        </p:nvSpPr>
        <p:spPr>
          <a:xfrm>
            <a:off x="1047751" y="4800600"/>
            <a:ext cx="10058400" cy="1447800"/>
          </a:xfrm>
        </p:spPr>
        <p:txBody>
          <a:bodyPr/>
          <a:lstStyle>
            <a:lvl1pPr marL="0" indent="0" algn="ctr">
              <a:buFontTx/>
              <a:buNone/>
              <a:defRPr smtClean="0">
                <a:effectLst/>
                <a:latin typeface="Arial" charset="0"/>
              </a:defRPr>
            </a:lvl1pPr>
          </a:lstStyle>
          <a:p>
            <a:r>
              <a:rPr lang="en-US"/>
              <a:t>Click to edit Master subtitle style</a:t>
            </a:r>
          </a:p>
        </p:txBody>
      </p:sp>
    </p:spTree>
    <p:extLst>
      <p:ext uri="{BB962C8B-B14F-4D97-AF65-F5344CB8AC3E}">
        <p14:creationId xmlns:p14="http://schemas.microsoft.com/office/powerpoint/2010/main" val="323994244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0" y="228600"/>
            <a:ext cx="12192000" cy="1295400"/>
          </a:xfrm>
          <a:prstGeom prst="rect">
            <a:avLst/>
          </a:prstGeom>
          <a:solidFill>
            <a:srgbClr val="DEECF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1">
              <a:solidFill>
                <a:srgbClr val="FFFFFF"/>
              </a:solidFill>
              <a:latin typeface="Arial" charset="0"/>
            </a:endParaRPr>
          </a:p>
        </p:txBody>
      </p:sp>
      <p:sp>
        <p:nvSpPr>
          <p:cNvPr id="5" name="Rectangle 7"/>
          <p:cNvSpPr>
            <a:spLocks noChangeArrowheads="1"/>
          </p:cNvSpPr>
          <p:nvPr userDrawn="1"/>
        </p:nvSpPr>
        <p:spPr bwMode="auto">
          <a:xfrm>
            <a:off x="0" y="0"/>
            <a:ext cx="12192000" cy="228600"/>
          </a:xfrm>
          <a:prstGeom prst="rect">
            <a:avLst/>
          </a:prstGeom>
          <a:gradFill rotWithShape="1">
            <a:gsLst>
              <a:gs pos="0">
                <a:srgbClr val="C0DBEE"/>
              </a:gs>
              <a:gs pos="100000">
                <a:srgbClr val="569ED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1">
              <a:solidFill>
                <a:srgbClr val="FFFFFF"/>
              </a:solidFill>
              <a:latin typeface="Arial" charset="0"/>
            </a:endParaRPr>
          </a:p>
        </p:txBody>
      </p:sp>
      <p:sp>
        <p:nvSpPr>
          <p:cNvPr id="6" name="Rectangle 8"/>
          <p:cNvSpPr>
            <a:spLocks noChangeArrowheads="1"/>
          </p:cNvSpPr>
          <p:nvPr userDrawn="1"/>
        </p:nvSpPr>
        <p:spPr bwMode="auto">
          <a:xfrm>
            <a:off x="0" y="6629400"/>
            <a:ext cx="609600" cy="228600"/>
          </a:xfrm>
          <a:prstGeom prst="rect">
            <a:avLst/>
          </a:prstGeom>
          <a:solidFill>
            <a:srgbClr val="569ED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1">
              <a:solidFill>
                <a:srgbClr val="FFFFFF"/>
              </a:solidFill>
              <a:latin typeface="Arial" charset="0"/>
            </a:endParaRPr>
          </a:p>
        </p:txBody>
      </p:sp>
      <p:sp>
        <p:nvSpPr>
          <p:cNvPr id="7" name="Rectangle 9"/>
          <p:cNvSpPr>
            <a:spLocks noChangeArrowheads="1"/>
          </p:cNvSpPr>
          <p:nvPr userDrawn="1"/>
        </p:nvSpPr>
        <p:spPr bwMode="auto">
          <a:xfrm>
            <a:off x="611717" y="6629400"/>
            <a:ext cx="304800" cy="228600"/>
          </a:xfrm>
          <a:prstGeom prst="rect">
            <a:avLst/>
          </a:prstGeom>
          <a:solidFill>
            <a:srgbClr val="CEA97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1">
              <a:solidFill>
                <a:srgbClr val="FFFFFF"/>
              </a:solidFill>
              <a:latin typeface="Arial" charset="0"/>
            </a:endParaRPr>
          </a:p>
        </p:txBody>
      </p:sp>
      <p:sp>
        <p:nvSpPr>
          <p:cNvPr id="8" name="Rectangle 10"/>
          <p:cNvSpPr>
            <a:spLocks noChangeArrowheads="1"/>
          </p:cNvSpPr>
          <p:nvPr userDrawn="1"/>
        </p:nvSpPr>
        <p:spPr bwMode="auto">
          <a:xfrm>
            <a:off x="916517" y="6629400"/>
            <a:ext cx="304800" cy="228600"/>
          </a:xfrm>
          <a:prstGeom prst="rect">
            <a:avLst/>
          </a:prstGeom>
          <a:solidFill>
            <a:srgbClr val="86003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1">
              <a:solidFill>
                <a:srgbClr val="FFFFFF"/>
              </a:solidFill>
              <a:latin typeface="Arial" charset="0"/>
            </a:endParaRPr>
          </a:p>
        </p:txBody>
      </p:sp>
      <p:sp>
        <p:nvSpPr>
          <p:cNvPr id="9" name="Rectangle 11"/>
          <p:cNvSpPr>
            <a:spLocks noChangeArrowheads="1"/>
          </p:cNvSpPr>
          <p:nvPr userDrawn="1"/>
        </p:nvSpPr>
        <p:spPr bwMode="auto">
          <a:xfrm>
            <a:off x="1217084" y="6629400"/>
            <a:ext cx="304800" cy="228600"/>
          </a:xfrm>
          <a:prstGeom prst="rect">
            <a:avLst/>
          </a:prstGeom>
          <a:solidFill>
            <a:srgbClr val="D59E1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1">
              <a:solidFill>
                <a:srgbClr val="FFFFFF"/>
              </a:solidFill>
              <a:latin typeface="Arial" charset="0"/>
            </a:endParaRPr>
          </a:p>
        </p:txBody>
      </p:sp>
      <p:sp>
        <p:nvSpPr>
          <p:cNvPr id="10" name="Rectangle 12"/>
          <p:cNvSpPr>
            <a:spLocks noChangeArrowheads="1"/>
          </p:cNvSpPr>
          <p:nvPr userDrawn="1"/>
        </p:nvSpPr>
        <p:spPr bwMode="auto">
          <a:xfrm>
            <a:off x="1521884" y="6629400"/>
            <a:ext cx="304800" cy="228600"/>
          </a:xfrm>
          <a:prstGeom prst="rect">
            <a:avLst/>
          </a:prstGeom>
          <a:solidFill>
            <a:srgbClr val="67771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1">
              <a:solidFill>
                <a:srgbClr val="FFFFFF"/>
              </a:solidFill>
              <a:latin typeface="Arial" charset="0"/>
            </a:endParaRPr>
          </a:p>
        </p:txBody>
      </p:sp>
      <p:sp>
        <p:nvSpPr>
          <p:cNvPr id="11" name="Rectangle 13"/>
          <p:cNvSpPr>
            <a:spLocks noChangeArrowheads="1"/>
          </p:cNvSpPr>
          <p:nvPr userDrawn="1"/>
        </p:nvSpPr>
        <p:spPr bwMode="auto">
          <a:xfrm>
            <a:off x="1826684" y="6629400"/>
            <a:ext cx="304800" cy="228600"/>
          </a:xfrm>
          <a:prstGeom prst="rect">
            <a:avLst/>
          </a:prstGeom>
          <a:solidFill>
            <a:srgbClr val="DC791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1">
              <a:solidFill>
                <a:srgbClr val="FFFFFF"/>
              </a:solidFill>
              <a:latin typeface="Arial" charset="0"/>
            </a:endParaRPr>
          </a:p>
        </p:txBody>
      </p:sp>
      <p:sp>
        <p:nvSpPr>
          <p:cNvPr id="12" name="Rectangle 14"/>
          <p:cNvSpPr>
            <a:spLocks noChangeArrowheads="1"/>
          </p:cNvSpPr>
          <p:nvPr userDrawn="1"/>
        </p:nvSpPr>
        <p:spPr bwMode="auto">
          <a:xfrm>
            <a:off x="2131484" y="6629400"/>
            <a:ext cx="304800" cy="228600"/>
          </a:xfrm>
          <a:prstGeom prst="rect">
            <a:avLst/>
          </a:prstGeom>
          <a:solidFill>
            <a:srgbClr val="02467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1">
              <a:solidFill>
                <a:srgbClr val="FFFFFF"/>
              </a:solidFill>
              <a:latin typeface="Arial" charset="0"/>
            </a:endParaRPr>
          </a:p>
        </p:txBody>
      </p:sp>
      <p:sp>
        <p:nvSpPr>
          <p:cNvPr id="13" name="Rectangle 15"/>
          <p:cNvSpPr>
            <a:spLocks noChangeArrowheads="1"/>
          </p:cNvSpPr>
          <p:nvPr userDrawn="1"/>
        </p:nvSpPr>
        <p:spPr bwMode="auto">
          <a:xfrm>
            <a:off x="2472267" y="6629400"/>
            <a:ext cx="9719733" cy="228600"/>
          </a:xfrm>
          <a:prstGeom prst="rect">
            <a:avLst/>
          </a:prstGeom>
          <a:solidFill>
            <a:srgbClr val="569ED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1">
              <a:solidFill>
                <a:srgbClr val="FFFFFF"/>
              </a:solidFill>
              <a:latin typeface="Arial" charset="0"/>
            </a:endParaRPr>
          </a:p>
        </p:txBody>
      </p:sp>
      <p:sp>
        <p:nvSpPr>
          <p:cNvPr id="14" name="Line 18"/>
          <p:cNvSpPr>
            <a:spLocks noChangeShapeType="1"/>
          </p:cNvSpPr>
          <p:nvPr userDrawn="1"/>
        </p:nvSpPr>
        <p:spPr bwMode="auto">
          <a:xfrm>
            <a:off x="0" y="1543051"/>
            <a:ext cx="12192000" cy="0"/>
          </a:xfrm>
          <a:prstGeom prst="line">
            <a:avLst/>
          </a:prstGeom>
          <a:noFill/>
          <a:ln w="38100">
            <a:solidFill>
              <a:srgbClr val="569ED2"/>
            </a:solidFill>
            <a:round/>
            <a:headEnd/>
            <a:tailEnd/>
          </a:ln>
          <a:extLst>
            <a:ext uri="{909E8E84-426E-40dd-AFC4-6F175D3DCCD1}">
              <a14:hiddenFill xmlns="" xmlns:a14="http://schemas.microsoft.com/office/drawing/2010/main">
                <a:noFill/>
              </a14:hiddenFill>
            </a:ext>
          </a:extLst>
        </p:spPr>
        <p:txBody>
          <a:bodyPr/>
          <a:lstStyle/>
          <a:p>
            <a:endParaRPr lang="en-US" sz="18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44"/>
          <p:cNvSpPr>
            <a:spLocks noGrp="1" noChangeArrowheads="1"/>
          </p:cNvSpPr>
          <p:nvPr>
            <p:ph type="dt" sz="half" idx="10"/>
          </p:nvPr>
        </p:nvSpPr>
        <p:spPr/>
        <p:txBody>
          <a:bodyPr/>
          <a:lstStyle>
            <a:lvl1pPr>
              <a:defRPr>
                <a:latin typeface="Times New Roman" charset="0"/>
              </a:defRPr>
            </a:lvl1pPr>
          </a:lstStyle>
          <a:p>
            <a:fld id="{F7E1D884-76E5-E241-ADF1-D6F256072E19}" type="datetime1">
              <a:rPr lang="en-US"/>
              <a:pPr/>
              <a:t>9/22/23</a:t>
            </a:fld>
            <a:endParaRPr lang="en-US"/>
          </a:p>
        </p:txBody>
      </p:sp>
      <p:sp>
        <p:nvSpPr>
          <p:cNvPr id="16" name="Rectangle 4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17" name="Rectangle 46"/>
          <p:cNvSpPr>
            <a:spLocks noGrp="1" noChangeArrowheads="1"/>
          </p:cNvSpPr>
          <p:nvPr>
            <p:ph type="sldNum" sz="quarter" idx="12"/>
          </p:nvPr>
        </p:nvSpPr>
        <p:spPr/>
        <p:txBody>
          <a:bodyPr/>
          <a:lstStyle>
            <a:lvl1pPr>
              <a:defRPr>
                <a:latin typeface="Times New Roman" charset="0"/>
              </a:defRPr>
            </a:lvl1pPr>
          </a:lstStyle>
          <a:p>
            <a:fld id="{41AC825D-CBB6-F744-BBA6-728392D9D778}" type="slidenum">
              <a:rPr lang="en-US"/>
              <a:pPr/>
              <a:t>‹#›</a:t>
            </a:fld>
            <a:endParaRPr lang="en-US"/>
          </a:p>
        </p:txBody>
      </p:sp>
    </p:spTree>
    <p:extLst>
      <p:ext uri="{BB962C8B-B14F-4D97-AF65-F5344CB8AC3E}">
        <p14:creationId xmlns:p14="http://schemas.microsoft.com/office/powerpoint/2010/main" val="1950638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BDD21-1F0A-DDFF-4FBB-F2870DE4AA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878A18-0593-85EB-F6B2-9857C56716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B8D481-3AC6-ED23-1202-26DE64AD74AC}"/>
              </a:ext>
            </a:extLst>
          </p:cNvPr>
          <p:cNvSpPr>
            <a:spLocks noGrp="1"/>
          </p:cNvSpPr>
          <p:nvPr>
            <p:ph type="dt" sz="half" idx="10"/>
          </p:nvPr>
        </p:nvSpPr>
        <p:spPr/>
        <p:txBody>
          <a:bodyPr/>
          <a:lstStyle/>
          <a:p>
            <a:fld id="{A518882C-8403-0A46-AA38-8509F6A2C8BC}" type="datetimeFigureOut">
              <a:rPr lang="en-US" smtClean="0"/>
              <a:t>9/22/23</a:t>
            </a:fld>
            <a:endParaRPr lang="en-US"/>
          </a:p>
        </p:txBody>
      </p:sp>
      <p:sp>
        <p:nvSpPr>
          <p:cNvPr id="5" name="Footer Placeholder 4">
            <a:extLst>
              <a:ext uri="{FF2B5EF4-FFF2-40B4-BE49-F238E27FC236}">
                <a16:creationId xmlns:a16="http://schemas.microsoft.com/office/drawing/2014/main" id="{BB97D5AB-E163-6B75-7115-30E4F49460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5E5461-5ED2-4925-2013-767FAC249C07}"/>
              </a:ext>
            </a:extLst>
          </p:cNvPr>
          <p:cNvSpPr>
            <a:spLocks noGrp="1"/>
          </p:cNvSpPr>
          <p:nvPr>
            <p:ph type="sldNum" sz="quarter" idx="12"/>
          </p:nvPr>
        </p:nvSpPr>
        <p:spPr/>
        <p:txBody>
          <a:bodyPr/>
          <a:lstStyle/>
          <a:p>
            <a:fld id="{A06B4709-92FF-A84F-A674-6BEC07B63306}" type="slidenum">
              <a:rPr lang="en-US" smtClean="0"/>
              <a:t>‹#›</a:t>
            </a:fld>
            <a:endParaRPr lang="en-US"/>
          </a:p>
        </p:txBody>
      </p:sp>
    </p:spTree>
    <p:extLst>
      <p:ext uri="{BB962C8B-B14F-4D97-AF65-F5344CB8AC3E}">
        <p14:creationId xmlns:p14="http://schemas.microsoft.com/office/powerpoint/2010/main" val="1621443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3E1F5-5719-4918-36DD-6B3FC0DF75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207573-C7BF-E3F7-C69D-CD7093F4E8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548CB0-F122-C993-BF0A-EE29DBD25B75}"/>
              </a:ext>
            </a:extLst>
          </p:cNvPr>
          <p:cNvSpPr>
            <a:spLocks noGrp="1"/>
          </p:cNvSpPr>
          <p:nvPr>
            <p:ph type="dt" sz="half" idx="10"/>
          </p:nvPr>
        </p:nvSpPr>
        <p:spPr/>
        <p:txBody>
          <a:bodyPr/>
          <a:lstStyle/>
          <a:p>
            <a:fld id="{A518882C-8403-0A46-AA38-8509F6A2C8BC}" type="datetimeFigureOut">
              <a:rPr lang="en-US" smtClean="0"/>
              <a:t>9/22/23</a:t>
            </a:fld>
            <a:endParaRPr lang="en-US"/>
          </a:p>
        </p:txBody>
      </p:sp>
      <p:sp>
        <p:nvSpPr>
          <p:cNvPr id="5" name="Footer Placeholder 4">
            <a:extLst>
              <a:ext uri="{FF2B5EF4-FFF2-40B4-BE49-F238E27FC236}">
                <a16:creationId xmlns:a16="http://schemas.microsoft.com/office/drawing/2014/main" id="{9680D7BD-49D6-C2D1-5C2E-32A0FC7CCF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C859F-A550-5D21-9B58-986671AACE7F}"/>
              </a:ext>
            </a:extLst>
          </p:cNvPr>
          <p:cNvSpPr>
            <a:spLocks noGrp="1"/>
          </p:cNvSpPr>
          <p:nvPr>
            <p:ph type="sldNum" sz="quarter" idx="12"/>
          </p:nvPr>
        </p:nvSpPr>
        <p:spPr/>
        <p:txBody>
          <a:bodyPr/>
          <a:lstStyle/>
          <a:p>
            <a:fld id="{A06B4709-92FF-A84F-A674-6BEC07B63306}" type="slidenum">
              <a:rPr lang="en-US" smtClean="0"/>
              <a:t>‹#›</a:t>
            </a:fld>
            <a:endParaRPr lang="en-US"/>
          </a:p>
        </p:txBody>
      </p:sp>
    </p:spTree>
    <p:extLst>
      <p:ext uri="{BB962C8B-B14F-4D97-AF65-F5344CB8AC3E}">
        <p14:creationId xmlns:p14="http://schemas.microsoft.com/office/powerpoint/2010/main" val="3201708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44C8A-6D69-D4ED-7D20-A8647011C8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4E8D85-D103-9113-A945-4192113516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BA6DBE-69FC-B08C-D530-783A3CD57E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290204-8578-3C78-C053-6944E519A1ED}"/>
              </a:ext>
            </a:extLst>
          </p:cNvPr>
          <p:cNvSpPr>
            <a:spLocks noGrp="1"/>
          </p:cNvSpPr>
          <p:nvPr>
            <p:ph type="dt" sz="half" idx="10"/>
          </p:nvPr>
        </p:nvSpPr>
        <p:spPr/>
        <p:txBody>
          <a:bodyPr/>
          <a:lstStyle/>
          <a:p>
            <a:fld id="{A518882C-8403-0A46-AA38-8509F6A2C8BC}" type="datetimeFigureOut">
              <a:rPr lang="en-US" smtClean="0"/>
              <a:t>9/22/23</a:t>
            </a:fld>
            <a:endParaRPr lang="en-US"/>
          </a:p>
        </p:txBody>
      </p:sp>
      <p:sp>
        <p:nvSpPr>
          <p:cNvPr id="6" name="Footer Placeholder 5">
            <a:extLst>
              <a:ext uri="{FF2B5EF4-FFF2-40B4-BE49-F238E27FC236}">
                <a16:creationId xmlns:a16="http://schemas.microsoft.com/office/drawing/2014/main" id="{7FC07499-BDC0-5A9F-547C-C9D0EB598C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CB5C1B-6C41-C70E-F843-A5D51F9D26FB}"/>
              </a:ext>
            </a:extLst>
          </p:cNvPr>
          <p:cNvSpPr>
            <a:spLocks noGrp="1"/>
          </p:cNvSpPr>
          <p:nvPr>
            <p:ph type="sldNum" sz="quarter" idx="12"/>
          </p:nvPr>
        </p:nvSpPr>
        <p:spPr/>
        <p:txBody>
          <a:bodyPr/>
          <a:lstStyle/>
          <a:p>
            <a:fld id="{A06B4709-92FF-A84F-A674-6BEC07B63306}" type="slidenum">
              <a:rPr lang="en-US" smtClean="0"/>
              <a:t>‹#›</a:t>
            </a:fld>
            <a:endParaRPr lang="en-US"/>
          </a:p>
        </p:txBody>
      </p:sp>
    </p:spTree>
    <p:extLst>
      <p:ext uri="{BB962C8B-B14F-4D97-AF65-F5344CB8AC3E}">
        <p14:creationId xmlns:p14="http://schemas.microsoft.com/office/powerpoint/2010/main" val="44413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CB3D1-C4B6-985F-4828-3EC36FFA13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78FF87-BE0C-C9DA-EA47-5453B2523B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021CD5-3EF9-4BA4-3412-FD598A8BD4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011EDF-4034-0023-BDA0-43003EE777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84A8A0-6580-F788-6604-3A73078DD4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17D752-2A46-9C50-768B-737180B5CDF1}"/>
              </a:ext>
            </a:extLst>
          </p:cNvPr>
          <p:cNvSpPr>
            <a:spLocks noGrp="1"/>
          </p:cNvSpPr>
          <p:nvPr>
            <p:ph type="dt" sz="half" idx="10"/>
          </p:nvPr>
        </p:nvSpPr>
        <p:spPr/>
        <p:txBody>
          <a:bodyPr/>
          <a:lstStyle/>
          <a:p>
            <a:fld id="{A518882C-8403-0A46-AA38-8509F6A2C8BC}" type="datetimeFigureOut">
              <a:rPr lang="en-US" smtClean="0"/>
              <a:t>9/22/23</a:t>
            </a:fld>
            <a:endParaRPr lang="en-US"/>
          </a:p>
        </p:txBody>
      </p:sp>
      <p:sp>
        <p:nvSpPr>
          <p:cNvPr id="8" name="Footer Placeholder 7">
            <a:extLst>
              <a:ext uri="{FF2B5EF4-FFF2-40B4-BE49-F238E27FC236}">
                <a16:creationId xmlns:a16="http://schemas.microsoft.com/office/drawing/2014/main" id="{F228CC68-0CAF-91AA-7482-AC93E31433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793621-B519-A609-77D9-72A2EB8E7F3B}"/>
              </a:ext>
            </a:extLst>
          </p:cNvPr>
          <p:cNvSpPr>
            <a:spLocks noGrp="1"/>
          </p:cNvSpPr>
          <p:nvPr>
            <p:ph type="sldNum" sz="quarter" idx="12"/>
          </p:nvPr>
        </p:nvSpPr>
        <p:spPr/>
        <p:txBody>
          <a:bodyPr/>
          <a:lstStyle/>
          <a:p>
            <a:fld id="{A06B4709-92FF-A84F-A674-6BEC07B63306}" type="slidenum">
              <a:rPr lang="en-US" smtClean="0"/>
              <a:t>‹#›</a:t>
            </a:fld>
            <a:endParaRPr lang="en-US"/>
          </a:p>
        </p:txBody>
      </p:sp>
    </p:spTree>
    <p:extLst>
      <p:ext uri="{BB962C8B-B14F-4D97-AF65-F5344CB8AC3E}">
        <p14:creationId xmlns:p14="http://schemas.microsoft.com/office/powerpoint/2010/main" val="1680163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CBEF8-6218-33CE-30D3-BABBB023B7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CF1A2C-7955-68A5-4CB0-FDE499149231}"/>
              </a:ext>
            </a:extLst>
          </p:cNvPr>
          <p:cNvSpPr>
            <a:spLocks noGrp="1"/>
          </p:cNvSpPr>
          <p:nvPr>
            <p:ph type="dt" sz="half" idx="10"/>
          </p:nvPr>
        </p:nvSpPr>
        <p:spPr/>
        <p:txBody>
          <a:bodyPr/>
          <a:lstStyle/>
          <a:p>
            <a:fld id="{A518882C-8403-0A46-AA38-8509F6A2C8BC}" type="datetimeFigureOut">
              <a:rPr lang="en-US" smtClean="0"/>
              <a:t>9/22/23</a:t>
            </a:fld>
            <a:endParaRPr lang="en-US"/>
          </a:p>
        </p:txBody>
      </p:sp>
      <p:sp>
        <p:nvSpPr>
          <p:cNvPr id="4" name="Footer Placeholder 3">
            <a:extLst>
              <a:ext uri="{FF2B5EF4-FFF2-40B4-BE49-F238E27FC236}">
                <a16:creationId xmlns:a16="http://schemas.microsoft.com/office/drawing/2014/main" id="{FA660C6D-C6DE-2A6A-35DA-F562F4038E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EC607A-15DC-A08C-085F-999588AD6B4D}"/>
              </a:ext>
            </a:extLst>
          </p:cNvPr>
          <p:cNvSpPr>
            <a:spLocks noGrp="1"/>
          </p:cNvSpPr>
          <p:nvPr>
            <p:ph type="sldNum" sz="quarter" idx="12"/>
          </p:nvPr>
        </p:nvSpPr>
        <p:spPr/>
        <p:txBody>
          <a:bodyPr/>
          <a:lstStyle/>
          <a:p>
            <a:fld id="{A06B4709-92FF-A84F-A674-6BEC07B63306}" type="slidenum">
              <a:rPr lang="en-US" smtClean="0"/>
              <a:t>‹#›</a:t>
            </a:fld>
            <a:endParaRPr lang="en-US"/>
          </a:p>
        </p:txBody>
      </p:sp>
    </p:spTree>
    <p:extLst>
      <p:ext uri="{BB962C8B-B14F-4D97-AF65-F5344CB8AC3E}">
        <p14:creationId xmlns:p14="http://schemas.microsoft.com/office/powerpoint/2010/main" val="580552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90A4E3-FB8E-F9A7-F986-628F76EB8EE2}"/>
              </a:ext>
            </a:extLst>
          </p:cNvPr>
          <p:cNvSpPr>
            <a:spLocks noGrp="1"/>
          </p:cNvSpPr>
          <p:nvPr>
            <p:ph type="dt" sz="half" idx="10"/>
          </p:nvPr>
        </p:nvSpPr>
        <p:spPr/>
        <p:txBody>
          <a:bodyPr/>
          <a:lstStyle/>
          <a:p>
            <a:fld id="{A518882C-8403-0A46-AA38-8509F6A2C8BC}" type="datetimeFigureOut">
              <a:rPr lang="en-US" smtClean="0"/>
              <a:t>9/22/23</a:t>
            </a:fld>
            <a:endParaRPr lang="en-US"/>
          </a:p>
        </p:txBody>
      </p:sp>
      <p:sp>
        <p:nvSpPr>
          <p:cNvPr id="3" name="Footer Placeholder 2">
            <a:extLst>
              <a:ext uri="{FF2B5EF4-FFF2-40B4-BE49-F238E27FC236}">
                <a16:creationId xmlns:a16="http://schemas.microsoft.com/office/drawing/2014/main" id="{9851A4F2-CF61-A2B5-51E0-8BBB3C2EA2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9FFBE5-4978-E2AF-335A-FBE8E0723918}"/>
              </a:ext>
            </a:extLst>
          </p:cNvPr>
          <p:cNvSpPr>
            <a:spLocks noGrp="1"/>
          </p:cNvSpPr>
          <p:nvPr>
            <p:ph type="sldNum" sz="quarter" idx="12"/>
          </p:nvPr>
        </p:nvSpPr>
        <p:spPr/>
        <p:txBody>
          <a:bodyPr/>
          <a:lstStyle/>
          <a:p>
            <a:fld id="{A06B4709-92FF-A84F-A674-6BEC07B63306}" type="slidenum">
              <a:rPr lang="en-US" smtClean="0"/>
              <a:t>‹#›</a:t>
            </a:fld>
            <a:endParaRPr lang="en-US"/>
          </a:p>
        </p:txBody>
      </p:sp>
    </p:spTree>
    <p:extLst>
      <p:ext uri="{BB962C8B-B14F-4D97-AF65-F5344CB8AC3E}">
        <p14:creationId xmlns:p14="http://schemas.microsoft.com/office/powerpoint/2010/main" val="4021087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E31AD-79C3-30B0-4070-AEA10657C1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CF7534-CD9A-BEA6-49A7-ECE01A3B2E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3C363C-95C0-208B-FC06-6EF3E31778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490251-670B-07C5-FCD0-AE7EC8B3095B}"/>
              </a:ext>
            </a:extLst>
          </p:cNvPr>
          <p:cNvSpPr>
            <a:spLocks noGrp="1"/>
          </p:cNvSpPr>
          <p:nvPr>
            <p:ph type="dt" sz="half" idx="10"/>
          </p:nvPr>
        </p:nvSpPr>
        <p:spPr/>
        <p:txBody>
          <a:bodyPr/>
          <a:lstStyle/>
          <a:p>
            <a:fld id="{A518882C-8403-0A46-AA38-8509F6A2C8BC}" type="datetimeFigureOut">
              <a:rPr lang="en-US" smtClean="0"/>
              <a:t>9/22/23</a:t>
            </a:fld>
            <a:endParaRPr lang="en-US"/>
          </a:p>
        </p:txBody>
      </p:sp>
      <p:sp>
        <p:nvSpPr>
          <p:cNvPr id="6" name="Footer Placeholder 5">
            <a:extLst>
              <a:ext uri="{FF2B5EF4-FFF2-40B4-BE49-F238E27FC236}">
                <a16:creationId xmlns:a16="http://schemas.microsoft.com/office/drawing/2014/main" id="{2ABA356F-CDE4-3B37-DFC6-062EEFB86E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EE50C1-C863-AB16-AB01-7FC6297E643D}"/>
              </a:ext>
            </a:extLst>
          </p:cNvPr>
          <p:cNvSpPr>
            <a:spLocks noGrp="1"/>
          </p:cNvSpPr>
          <p:nvPr>
            <p:ph type="sldNum" sz="quarter" idx="12"/>
          </p:nvPr>
        </p:nvSpPr>
        <p:spPr/>
        <p:txBody>
          <a:bodyPr/>
          <a:lstStyle/>
          <a:p>
            <a:fld id="{A06B4709-92FF-A84F-A674-6BEC07B63306}" type="slidenum">
              <a:rPr lang="en-US" smtClean="0"/>
              <a:t>‹#›</a:t>
            </a:fld>
            <a:endParaRPr lang="en-US"/>
          </a:p>
        </p:txBody>
      </p:sp>
    </p:spTree>
    <p:extLst>
      <p:ext uri="{BB962C8B-B14F-4D97-AF65-F5344CB8AC3E}">
        <p14:creationId xmlns:p14="http://schemas.microsoft.com/office/powerpoint/2010/main" val="812919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93AAA-62CD-E1E8-950D-4E0315BAB6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3959F2-AC2E-40CA-6D16-DD8275C926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CC5480-EA1B-B90E-5909-07836E2749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D72DDF-D69D-A942-8EB4-D784B16F6FB3}"/>
              </a:ext>
            </a:extLst>
          </p:cNvPr>
          <p:cNvSpPr>
            <a:spLocks noGrp="1"/>
          </p:cNvSpPr>
          <p:nvPr>
            <p:ph type="dt" sz="half" idx="10"/>
          </p:nvPr>
        </p:nvSpPr>
        <p:spPr/>
        <p:txBody>
          <a:bodyPr/>
          <a:lstStyle/>
          <a:p>
            <a:fld id="{A518882C-8403-0A46-AA38-8509F6A2C8BC}" type="datetimeFigureOut">
              <a:rPr lang="en-US" smtClean="0"/>
              <a:t>9/22/23</a:t>
            </a:fld>
            <a:endParaRPr lang="en-US"/>
          </a:p>
        </p:txBody>
      </p:sp>
      <p:sp>
        <p:nvSpPr>
          <p:cNvPr id="6" name="Footer Placeholder 5">
            <a:extLst>
              <a:ext uri="{FF2B5EF4-FFF2-40B4-BE49-F238E27FC236}">
                <a16:creationId xmlns:a16="http://schemas.microsoft.com/office/drawing/2014/main" id="{DC7CC9B1-4AFC-926E-D7C1-F9559C1455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3280C1-C78A-651A-0D21-B5ECEA8A3B69}"/>
              </a:ext>
            </a:extLst>
          </p:cNvPr>
          <p:cNvSpPr>
            <a:spLocks noGrp="1"/>
          </p:cNvSpPr>
          <p:nvPr>
            <p:ph type="sldNum" sz="quarter" idx="12"/>
          </p:nvPr>
        </p:nvSpPr>
        <p:spPr/>
        <p:txBody>
          <a:bodyPr/>
          <a:lstStyle/>
          <a:p>
            <a:fld id="{A06B4709-92FF-A84F-A674-6BEC07B63306}" type="slidenum">
              <a:rPr lang="en-US" smtClean="0"/>
              <a:t>‹#›</a:t>
            </a:fld>
            <a:endParaRPr lang="en-US"/>
          </a:p>
        </p:txBody>
      </p:sp>
    </p:spTree>
    <p:extLst>
      <p:ext uri="{BB962C8B-B14F-4D97-AF65-F5344CB8AC3E}">
        <p14:creationId xmlns:p14="http://schemas.microsoft.com/office/powerpoint/2010/main" val="473741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E1BBD7-F0DB-49BD-21A8-091EAD440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8D2837-D6FE-E667-AA07-1E51EC0A05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C00771-19C3-96E4-6670-53A555B48C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18882C-8403-0A46-AA38-8509F6A2C8BC}" type="datetimeFigureOut">
              <a:rPr lang="en-US" smtClean="0"/>
              <a:t>9/22/23</a:t>
            </a:fld>
            <a:endParaRPr lang="en-US"/>
          </a:p>
        </p:txBody>
      </p:sp>
      <p:sp>
        <p:nvSpPr>
          <p:cNvPr id="5" name="Footer Placeholder 4">
            <a:extLst>
              <a:ext uri="{FF2B5EF4-FFF2-40B4-BE49-F238E27FC236}">
                <a16:creationId xmlns:a16="http://schemas.microsoft.com/office/drawing/2014/main" id="{1737F30D-D17B-008F-3338-FFD1929A8B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60EE25-C1C5-C1C0-D86F-570A72993A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6B4709-92FF-A84F-A674-6BEC07B63306}" type="slidenum">
              <a:rPr lang="en-US" smtClean="0"/>
              <a:t>‹#›</a:t>
            </a:fld>
            <a:endParaRPr lang="en-US"/>
          </a:p>
        </p:txBody>
      </p:sp>
    </p:spTree>
    <p:extLst>
      <p:ext uri="{BB962C8B-B14F-4D97-AF65-F5344CB8AC3E}">
        <p14:creationId xmlns:p14="http://schemas.microsoft.com/office/powerpoint/2010/main" val="1738199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530" name="Rectangle 42"/>
          <p:cNvSpPr>
            <a:spLocks noGrp="1" noChangeArrowheads="1"/>
          </p:cNvSpPr>
          <p:nvPr>
            <p:ph type="title"/>
          </p:nvPr>
        </p:nvSpPr>
        <p:spPr bwMode="auto">
          <a:xfrm>
            <a:off x="609600" y="349251"/>
            <a:ext cx="10972800" cy="1066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531" name="Rectangle 43"/>
          <p:cNvSpPr>
            <a:spLocks noGrp="1" noChangeArrowheads="1"/>
          </p:cNvSpPr>
          <p:nvPr>
            <p:ph type="body" idx="1"/>
          </p:nvPr>
        </p:nvSpPr>
        <p:spPr bwMode="auto">
          <a:xfrm>
            <a:off x="609600" y="1704985"/>
            <a:ext cx="10972800" cy="4010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 name="Rectangle 44"/>
          <p:cNvSpPr>
            <a:spLocks noGrp="1" noChangeArrowheads="1"/>
          </p:cNvSpPr>
          <p:nvPr>
            <p:ph type="dt" sz="half" idx="2"/>
          </p:nvPr>
        </p:nvSpPr>
        <p:spPr bwMode="auto">
          <a:xfrm>
            <a:off x="609600" y="6096000"/>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3E73"/>
                </a:solidFill>
                <a:latin typeface="Arial" charset="0"/>
              </a:defRPr>
            </a:lvl1pPr>
          </a:lstStyle>
          <a:p>
            <a:fld id="{31E74AAB-FB90-C446-BB18-E74787AD8D8F}" type="datetime1">
              <a:rPr lang="en-US"/>
              <a:pPr/>
              <a:t>9/22/23</a:t>
            </a:fld>
            <a:endParaRPr lang="en-US"/>
          </a:p>
        </p:txBody>
      </p:sp>
      <p:sp>
        <p:nvSpPr>
          <p:cNvPr id="48" name="Rectangle 45"/>
          <p:cNvSpPr>
            <a:spLocks noGrp="1" noChangeArrowheads="1"/>
          </p:cNvSpPr>
          <p:nvPr>
            <p:ph type="ftr" sz="quarter" idx="3"/>
          </p:nvPr>
        </p:nvSpPr>
        <p:spPr bwMode="auto">
          <a:xfrm>
            <a:off x="4165600" y="6100763"/>
            <a:ext cx="3860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200" b="0">
                <a:solidFill>
                  <a:srgbClr val="003E73"/>
                </a:solidFill>
                <a:latin typeface="Arial" charset="0"/>
                <a:ea typeface="+mn-ea"/>
                <a:cs typeface="+mn-cs"/>
              </a:defRPr>
            </a:lvl1pPr>
          </a:lstStyle>
          <a:p>
            <a:pPr>
              <a:defRPr/>
            </a:pPr>
            <a:endParaRPr lang="en-US"/>
          </a:p>
        </p:txBody>
      </p:sp>
      <p:sp>
        <p:nvSpPr>
          <p:cNvPr id="49" name="Rectangle 46"/>
          <p:cNvSpPr>
            <a:spLocks noGrp="1" noChangeArrowheads="1"/>
          </p:cNvSpPr>
          <p:nvPr>
            <p:ph type="sldNum" sz="quarter" idx="4"/>
          </p:nvPr>
        </p:nvSpPr>
        <p:spPr bwMode="auto">
          <a:xfrm>
            <a:off x="8737600" y="6096000"/>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Arial" charset="0"/>
              </a:defRPr>
            </a:lvl1pPr>
          </a:lstStyle>
          <a:p>
            <a:fld id="{4D345710-20C8-D040-97DE-1D48F82493F6}" type="slidenum">
              <a:rPr lang="en-US"/>
              <a:pPr/>
              <a:t>‹#›</a:t>
            </a:fld>
            <a:endParaRPr lang="en-US"/>
          </a:p>
        </p:txBody>
      </p:sp>
    </p:spTree>
    <p:extLst>
      <p:ext uri="{BB962C8B-B14F-4D97-AF65-F5344CB8AC3E}">
        <p14:creationId xmlns:p14="http://schemas.microsoft.com/office/powerpoint/2010/main" val="2640623793"/>
      </p:ext>
    </p:extLst>
  </p:cSld>
  <p:clrMap bg1="dk2" tx1="lt1" bg2="dk1" tx2="lt2" accent1="accent1" accent2="accent2" accent3="accent3" accent4="accent4" accent5="accent5" accent6="accent6" hlink="hlink" folHlink="folHlink"/>
  <p:sldLayoutIdLst>
    <p:sldLayoutId id="2147483661" r:id="rId1"/>
    <p:sldLayoutId id="2147483662" r:id="rId2"/>
  </p:sldLayoutIdLst>
  <p:hf hdr="0" ftr="0" dt="0"/>
  <p:txStyles>
    <p:titleStyle>
      <a:lvl1pPr algn="ctr" rtl="0" eaLnBrk="0" fontAlgn="base" hangingPunct="0">
        <a:lnSpc>
          <a:spcPct val="90000"/>
        </a:lnSpc>
        <a:spcBef>
          <a:spcPct val="0"/>
        </a:spcBef>
        <a:spcAft>
          <a:spcPct val="0"/>
        </a:spcAft>
        <a:defRPr sz="3800" b="1">
          <a:solidFill>
            <a:srgbClr val="003E73"/>
          </a:solidFill>
          <a:effectLst>
            <a:outerShdw blurRad="38100" dist="38100" dir="2700000" algn="tl">
              <a:srgbClr val="000000"/>
            </a:outerShdw>
          </a:effectLst>
          <a:latin typeface="Arial" charset="0"/>
          <a:ea typeface="ＭＳ Ｐゴシック" charset="0"/>
          <a:cs typeface="ＭＳ Ｐゴシック" charset="0"/>
        </a:defRPr>
      </a:lvl1pPr>
      <a:lvl2pPr algn="ctr" rtl="0" eaLnBrk="0" fontAlgn="base" hangingPunct="0">
        <a:lnSpc>
          <a:spcPct val="90000"/>
        </a:lnSpc>
        <a:spcBef>
          <a:spcPct val="0"/>
        </a:spcBef>
        <a:spcAft>
          <a:spcPct val="0"/>
        </a:spcAft>
        <a:defRPr sz="3800" b="1">
          <a:solidFill>
            <a:srgbClr val="003E73"/>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lnSpc>
          <a:spcPct val="90000"/>
        </a:lnSpc>
        <a:spcBef>
          <a:spcPct val="0"/>
        </a:spcBef>
        <a:spcAft>
          <a:spcPct val="0"/>
        </a:spcAft>
        <a:defRPr sz="3800" b="1">
          <a:solidFill>
            <a:srgbClr val="003E73"/>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lnSpc>
          <a:spcPct val="90000"/>
        </a:lnSpc>
        <a:spcBef>
          <a:spcPct val="0"/>
        </a:spcBef>
        <a:spcAft>
          <a:spcPct val="0"/>
        </a:spcAft>
        <a:defRPr sz="3800" b="1">
          <a:solidFill>
            <a:srgbClr val="003E73"/>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lnSpc>
          <a:spcPct val="90000"/>
        </a:lnSpc>
        <a:spcBef>
          <a:spcPct val="0"/>
        </a:spcBef>
        <a:spcAft>
          <a:spcPct val="0"/>
        </a:spcAft>
        <a:defRPr sz="3800" b="1">
          <a:solidFill>
            <a:srgbClr val="003E73"/>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lnSpc>
          <a:spcPct val="95000"/>
        </a:lnSpc>
        <a:spcBef>
          <a:spcPct val="30000"/>
        </a:spcBef>
        <a:spcAft>
          <a:spcPct val="0"/>
        </a:spcAft>
        <a:buClr>
          <a:schemeClr val="bg2"/>
        </a:buClr>
        <a:buSzPct val="130000"/>
        <a:buChar char="•"/>
        <a:defRPr sz="2700">
          <a:solidFill>
            <a:srgbClr val="003E73"/>
          </a:solidFill>
          <a:effectLst>
            <a:outerShdw blurRad="38100" dist="38100" dir="2700000" algn="tl">
              <a:srgbClr val="000000"/>
            </a:outerShdw>
          </a:effectLst>
          <a:latin typeface="Arial" charset="0"/>
          <a:ea typeface="ＭＳ Ｐゴシック" charset="0"/>
          <a:cs typeface="ＭＳ Ｐゴシック" charset="0"/>
        </a:defRPr>
      </a:lvl1pPr>
      <a:lvl2pPr marL="742950" indent="-285750" algn="l" rtl="0" eaLnBrk="0" fontAlgn="base" hangingPunct="0">
        <a:lnSpc>
          <a:spcPct val="95000"/>
        </a:lnSpc>
        <a:spcBef>
          <a:spcPct val="30000"/>
        </a:spcBef>
        <a:spcAft>
          <a:spcPct val="0"/>
        </a:spcAft>
        <a:buChar char="–"/>
        <a:defRPr sz="2700">
          <a:solidFill>
            <a:srgbClr val="003E73"/>
          </a:solidFill>
          <a:effectLst>
            <a:outerShdw blurRad="38100" dist="38100" dir="2700000" algn="tl">
              <a:srgbClr val="000000"/>
            </a:outerShdw>
          </a:effectLst>
          <a:latin typeface="Arial" charset="0"/>
          <a:ea typeface="ＭＳ Ｐゴシック" charset="-128"/>
        </a:defRPr>
      </a:lvl2pPr>
      <a:lvl3pPr marL="1198563" indent="-284163" algn="l" rtl="0" eaLnBrk="0" fontAlgn="base" hangingPunct="0">
        <a:lnSpc>
          <a:spcPct val="95000"/>
        </a:lnSpc>
        <a:spcBef>
          <a:spcPct val="30000"/>
        </a:spcBef>
        <a:spcAft>
          <a:spcPct val="0"/>
        </a:spcAft>
        <a:buClr>
          <a:schemeClr val="bg2"/>
        </a:buClr>
        <a:buFont typeface="Symbol" charset="0"/>
        <a:buChar char="¨"/>
        <a:defRPr sz="2700">
          <a:solidFill>
            <a:srgbClr val="003E73"/>
          </a:solidFill>
          <a:effectLst>
            <a:outerShdw blurRad="38100" dist="38100" dir="2700000" algn="tl">
              <a:srgbClr val="000000"/>
            </a:outerShdw>
          </a:effectLst>
          <a:latin typeface="Arial" charset="0"/>
          <a:ea typeface="ＭＳ Ｐゴシック" charset="-128"/>
        </a:defRPr>
      </a:lvl3pPr>
      <a:lvl4pPr marL="1660525" indent="-280988" algn="l" rtl="0" eaLnBrk="0" fontAlgn="base" hangingPunct="0">
        <a:lnSpc>
          <a:spcPct val="95000"/>
        </a:lnSpc>
        <a:spcBef>
          <a:spcPct val="30000"/>
        </a:spcBef>
        <a:spcAft>
          <a:spcPct val="0"/>
        </a:spcAft>
        <a:buChar char="–"/>
        <a:defRPr sz="2700">
          <a:solidFill>
            <a:srgbClr val="003E73"/>
          </a:solidFill>
          <a:effectLst>
            <a:outerShdw blurRad="38100" dist="38100" dir="2700000" algn="tl">
              <a:srgbClr val="000000"/>
            </a:outerShdw>
          </a:effectLst>
          <a:latin typeface="Arial" charset="0"/>
          <a:ea typeface="ＭＳ Ｐゴシック" charset="-128"/>
        </a:defRPr>
      </a:lvl4pPr>
      <a:lvl5pPr marL="2112963" indent="-284163" algn="l" rtl="0" eaLnBrk="0" fontAlgn="base" hangingPunct="0">
        <a:lnSpc>
          <a:spcPct val="95000"/>
        </a:lnSpc>
        <a:spcBef>
          <a:spcPct val="30000"/>
        </a:spcBef>
        <a:spcAft>
          <a:spcPct val="0"/>
        </a:spcAft>
        <a:buClr>
          <a:schemeClr val="bg2"/>
        </a:buClr>
        <a:buChar char="•"/>
        <a:defRPr sz="2700">
          <a:solidFill>
            <a:srgbClr val="003E73"/>
          </a:solidFill>
          <a:effectLst>
            <a:outerShdw blurRad="38100" dist="38100" dir="2700000" algn="tl">
              <a:srgbClr val="000000"/>
            </a:outerShdw>
          </a:effectLst>
          <a:latin typeface="Arial" charset="0"/>
          <a:ea typeface="ＭＳ Ｐゴシック" charset="-128"/>
        </a:defRPr>
      </a:lvl5pPr>
      <a:lvl6pPr marL="2514600" indent="-228600" algn="l" rtl="0" fontAlgn="base">
        <a:spcBef>
          <a:spcPct val="20000"/>
        </a:spcBef>
        <a:spcAft>
          <a:spcPct val="0"/>
        </a:spcAft>
        <a:buClr>
          <a:schemeClr val="folHlink"/>
        </a:buClr>
        <a:buSzPct val="90000"/>
        <a:buFont typeface="Wingdings" pitchFamily="2" charset="2"/>
        <a:buBlip>
          <a:blip r:embed="rId4"/>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4"/>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4"/>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4"/>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customXml" Target="../ink/ink2.xml"/><Relationship Id="rId4" Type="http://schemas.openxmlformats.org/officeDocument/2006/relationships/image" Target="../media/image100.png"/></Relationships>
</file>

<file path=ppt/slides/_rels/slide22.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1.emf"/><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customXml" Target="../ink/ink7.xml"/><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customXml" Target="../ink/ink6.xml"/><Relationship Id="rId11" Type="http://schemas.openxmlformats.org/officeDocument/2006/relationships/image" Target="../media/image32.png"/><Relationship Id="rId5" Type="http://schemas.openxmlformats.org/officeDocument/2006/relationships/image" Target="../media/image29.png"/><Relationship Id="rId10" Type="http://schemas.openxmlformats.org/officeDocument/2006/relationships/customXml" Target="../ink/ink8.xml"/><Relationship Id="rId4" Type="http://schemas.openxmlformats.org/officeDocument/2006/relationships/customXml" Target="../ink/ink5.xml"/><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4D77D494-5178-91BE-2AA9-36418D05686B}"/>
              </a:ext>
            </a:extLst>
          </p:cNvPr>
          <p:cNvPicPr>
            <a:picLocks noChangeAspect="1"/>
          </p:cNvPicPr>
          <p:nvPr/>
        </p:nvPicPr>
        <p:blipFill>
          <a:blip r:embed="rId2"/>
          <a:stretch>
            <a:fillRect/>
          </a:stretch>
        </p:blipFill>
        <p:spPr>
          <a:xfrm>
            <a:off x="991862" y="-1"/>
            <a:ext cx="10322023" cy="6934417"/>
          </a:xfrm>
          <a:prstGeom prst="rect">
            <a:avLst/>
          </a:prstGeom>
        </p:spPr>
      </p:pic>
    </p:spTree>
    <p:extLst>
      <p:ext uri="{BB962C8B-B14F-4D97-AF65-F5344CB8AC3E}">
        <p14:creationId xmlns:p14="http://schemas.microsoft.com/office/powerpoint/2010/main" val="332176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23C918-5C3F-908E-9037-F6AD5161EBA0}"/>
              </a:ext>
            </a:extLst>
          </p:cNvPr>
          <p:cNvSpPr txBox="1"/>
          <p:nvPr/>
        </p:nvSpPr>
        <p:spPr>
          <a:xfrm>
            <a:off x="1498381" y="531181"/>
            <a:ext cx="9258112" cy="769441"/>
          </a:xfrm>
          <a:prstGeom prst="rect">
            <a:avLst/>
          </a:prstGeom>
          <a:noFill/>
        </p:spPr>
        <p:txBody>
          <a:bodyPr wrap="none" rtlCol="0">
            <a:spAutoFit/>
          </a:bodyPr>
          <a:lstStyle/>
          <a:p>
            <a:r>
              <a:rPr lang="en-US" sz="4400" i="1" dirty="0"/>
              <a:t>Volume, Intensity, and Patterns, Oh My!</a:t>
            </a:r>
          </a:p>
        </p:txBody>
      </p:sp>
      <p:cxnSp>
        <p:nvCxnSpPr>
          <p:cNvPr id="3" name="Straight Connector 2">
            <a:extLst>
              <a:ext uri="{FF2B5EF4-FFF2-40B4-BE49-F238E27FC236}">
                <a16:creationId xmlns:a16="http://schemas.microsoft.com/office/drawing/2014/main" id="{1DF1D887-4EBB-5602-D3A0-6DC63D3F64A6}"/>
              </a:ext>
            </a:extLst>
          </p:cNvPr>
          <p:cNvCxnSpPr/>
          <p:nvPr/>
        </p:nvCxnSpPr>
        <p:spPr>
          <a:xfrm>
            <a:off x="1310186" y="1460310"/>
            <a:ext cx="10058400" cy="0"/>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18B585E-4518-B086-AC76-FC571C7D5D2E}"/>
              </a:ext>
            </a:extLst>
          </p:cNvPr>
          <p:cNvSpPr txBox="1"/>
          <p:nvPr/>
        </p:nvSpPr>
        <p:spPr>
          <a:xfrm>
            <a:off x="886288" y="1619999"/>
            <a:ext cx="10482298" cy="1631216"/>
          </a:xfrm>
          <a:prstGeom prst="rect">
            <a:avLst/>
          </a:prstGeom>
          <a:noFill/>
        </p:spPr>
        <p:txBody>
          <a:bodyPr wrap="square" rtlCol="0">
            <a:spAutoFit/>
          </a:bodyPr>
          <a:lstStyle/>
          <a:p>
            <a:pPr marL="285750" indent="-285750">
              <a:buFont typeface="Arial" panose="020B0604020202020204" pitchFamily="34" charset="0"/>
              <a:buChar char="•"/>
            </a:pPr>
            <a:endParaRPr lang="en-US" sz="3200" dirty="0"/>
          </a:p>
          <a:p>
            <a:endParaRPr lang="en-US" sz="3200" dirty="0"/>
          </a:p>
          <a:p>
            <a:r>
              <a:rPr lang="en-US" sz="3600" dirty="0"/>
              <a:t>	</a:t>
            </a:r>
          </a:p>
        </p:txBody>
      </p:sp>
      <p:sp>
        <p:nvSpPr>
          <p:cNvPr id="7" name="TextBox 2">
            <a:extLst>
              <a:ext uri="{FF2B5EF4-FFF2-40B4-BE49-F238E27FC236}">
                <a16:creationId xmlns:a16="http://schemas.microsoft.com/office/drawing/2014/main" id="{3F9F5583-1637-FBFA-B2EB-18DEB0117BF8}"/>
              </a:ext>
            </a:extLst>
          </p:cNvPr>
          <p:cNvSpPr txBox="1">
            <a:spLocks noChangeArrowheads="1"/>
          </p:cNvSpPr>
          <p:nvPr/>
        </p:nvSpPr>
        <p:spPr bwMode="auto">
          <a:xfrm>
            <a:off x="219783" y="6326819"/>
            <a:ext cx="2180805"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dirty="0"/>
              <a:t>Pate et al ESSR 2009</a:t>
            </a:r>
          </a:p>
          <a:p>
            <a:pPr eaLnBrk="1" hangingPunct="1"/>
            <a:endParaRPr lang="en-US" sz="1600" dirty="0"/>
          </a:p>
        </p:txBody>
      </p:sp>
      <p:sp>
        <p:nvSpPr>
          <p:cNvPr id="8" name="TextBox 7">
            <a:extLst>
              <a:ext uri="{FF2B5EF4-FFF2-40B4-BE49-F238E27FC236}">
                <a16:creationId xmlns:a16="http://schemas.microsoft.com/office/drawing/2014/main" id="{576E47BD-A9C7-8190-0790-7F7DC2C3B9C4}"/>
              </a:ext>
            </a:extLst>
          </p:cNvPr>
          <p:cNvSpPr txBox="1"/>
          <p:nvPr/>
        </p:nvSpPr>
        <p:spPr>
          <a:xfrm>
            <a:off x="1239352" y="1744096"/>
            <a:ext cx="10066360" cy="4401205"/>
          </a:xfrm>
          <a:prstGeom prst="rect">
            <a:avLst/>
          </a:prstGeom>
          <a:noFill/>
        </p:spPr>
        <p:txBody>
          <a:bodyPr wrap="square">
            <a:spAutoFit/>
          </a:bodyPr>
          <a:lstStyle/>
          <a:p>
            <a:pPr marL="342900" indent="-342900">
              <a:buFont typeface="Arial"/>
              <a:buChar char="•"/>
            </a:pPr>
            <a:r>
              <a:rPr lang="en-US" sz="2800" dirty="0"/>
              <a:t>Operationally, sedentary behavior includes activities that involve energy expenditure at the level of 1.0-1.5 metabolic equivalent units (METs).</a:t>
            </a:r>
          </a:p>
          <a:p>
            <a:r>
              <a:rPr lang="en-US" sz="2800" dirty="0"/>
              <a:t> </a:t>
            </a:r>
          </a:p>
          <a:p>
            <a:pPr marL="342900" indent="-342900">
              <a:buFont typeface="Arial"/>
              <a:buChar char="•"/>
            </a:pPr>
            <a:r>
              <a:rPr lang="en-US" sz="2800" dirty="0"/>
              <a:t>Light intensity physical activity, which often is grouped with sedentary behavior but is in fact a distinct activity construct, involves energy expenditure at the level of 1.6-2.9 METs.</a:t>
            </a:r>
          </a:p>
          <a:p>
            <a:endParaRPr lang="en-US" sz="2800" dirty="0"/>
          </a:p>
          <a:p>
            <a:pPr marL="342900" indent="-342900">
              <a:buFont typeface="Arial"/>
              <a:buChar char="•"/>
            </a:pPr>
            <a:r>
              <a:rPr lang="en-US" sz="2800" dirty="0"/>
              <a:t>Includes activities such as slow walking, sitting and writing, cooking food, and washing dishes. </a:t>
            </a:r>
          </a:p>
        </p:txBody>
      </p:sp>
    </p:spTree>
    <p:extLst>
      <p:ext uri="{BB962C8B-B14F-4D97-AF65-F5344CB8AC3E}">
        <p14:creationId xmlns:p14="http://schemas.microsoft.com/office/powerpoint/2010/main" val="60752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dissolv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dissolve">
                                      <p:cBhvr>
                                        <p:cTn id="1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11-21 at 11.05.0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453" y="229092"/>
            <a:ext cx="10986347" cy="6532071"/>
          </a:xfrm>
          <a:prstGeom prst="rect">
            <a:avLst/>
          </a:prstGeom>
        </p:spPr>
      </p:pic>
    </p:spTree>
    <p:extLst>
      <p:ext uri="{BB962C8B-B14F-4D97-AF65-F5344CB8AC3E}">
        <p14:creationId xmlns:p14="http://schemas.microsoft.com/office/powerpoint/2010/main" val="1453848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11-21 at 11.05.4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8231" y="255567"/>
            <a:ext cx="8096902" cy="6509624"/>
          </a:xfrm>
          <a:prstGeom prst="rect">
            <a:avLst/>
          </a:prstGeom>
        </p:spPr>
      </p:pic>
    </p:spTree>
    <p:extLst>
      <p:ext uri="{BB962C8B-B14F-4D97-AF65-F5344CB8AC3E}">
        <p14:creationId xmlns:p14="http://schemas.microsoft.com/office/powerpoint/2010/main" val="3460316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11-21 at 11.05.5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2413" y="152188"/>
            <a:ext cx="8144743" cy="6590812"/>
          </a:xfrm>
          <a:prstGeom prst="rect">
            <a:avLst/>
          </a:prstGeom>
        </p:spPr>
      </p:pic>
    </p:spTree>
    <p:extLst>
      <p:ext uri="{BB962C8B-B14F-4D97-AF65-F5344CB8AC3E}">
        <p14:creationId xmlns:p14="http://schemas.microsoft.com/office/powerpoint/2010/main" val="3235514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BC343001-DBCA-E373-95E8-B9183410668E}"/>
              </a:ext>
            </a:extLst>
          </p:cNvPr>
          <p:cNvPicPr>
            <a:picLocks noChangeAspect="1"/>
          </p:cNvPicPr>
          <p:nvPr/>
        </p:nvPicPr>
        <p:blipFill>
          <a:blip r:embed="rId2"/>
          <a:stretch>
            <a:fillRect/>
          </a:stretch>
        </p:blipFill>
        <p:spPr>
          <a:xfrm>
            <a:off x="2292927" y="0"/>
            <a:ext cx="7606145" cy="6858000"/>
          </a:xfrm>
          <a:prstGeom prst="rect">
            <a:avLst/>
          </a:prstGeom>
        </p:spPr>
      </p:pic>
    </p:spTree>
    <p:extLst>
      <p:ext uri="{BB962C8B-B14F-4D97-AF65-F5344CB8AC3E}">
        <p14:creationId xmlns:p14="http://schemas.microsoft.com/office/powerpoint/2010/main" val="2886537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indoor, person, floor, ceiling&#10;&#10;Description automatically generated">
            <a:extLst>
              <a:ext uri="{FF2B5EF4-FFF2-40B4-BE49-F238E27FC236}">
                <a16:creationId xmlns:a16="http://schemas.microsoft.com/office/drawing/2014/main" id="{17DAA4AD-0F05-2B17-4CFB-253D32FFCC92}"/>
              </a:ext>
            </a:extLst>
          </p:cNvPr>
          <p:cNvPicPr>
            <a:picLocks noChangeAspect="1"/>
          </p:cNvPicPr>
          <p:nvPr/>
        </p:nvPicPr>
        <p:blipFill rotWithShape="1">
          <a:blip r:embed="rId2"/>
          <a:srcRect l="233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3449146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83BAFA92-C13A-9505-5B11-3447C046FCB9}"/>
              </a:ext>
            </a:extLst>
          </p:cNvPr>
          <p:cNvCxnSpPr/>
          <p:nvPr/>
        </p:nvCxnSpPr>
        <p:spPr>
          <a:xfrm>
            <a:off x="1080655" y="5866410"/>
            <a:ext cx="979714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27DB808-D923-EFA6-0FB2-0558B9DC51A5}"/>
              </a:ext>
            </a:extLst>
          </p:cNvPr>
          <p:cNvSpPr txBox="1"/>
          <p:nvPr/>
        </p:nvSpPr>
        <p:spPr>
          <a:xfrm>
            <a:off x="842449" y="6020790"/>
            <a:ext cx="476412" cy="369332"/>
          </a:xfrm>
          <a:prstGeom prst="rect">
            <a:avLst/>
          </a:prstGeom>
          <a:noFill/>
        </p:spPr>
        <p:txBody>
          <a:bodyPr wrap="none" rtlCol="0">
            <a:spAutoFit/>
          </a:bodyPr>
          <a:lstStyle/>
          <a:p>
            <a:r>
              <a:rPr lang="en-US" dirty="0"/>
              <a:t>1.0</a:t>
            </a:r>
          </a:p>
        </p:txBody>
      </p:sp>
      <p:sp>
        <p:nvSpPr>
          <p:cNvPr id="5" name="TextBox 4">
            <a:extLst>
              <a:ext uri="{FF2B5EF4-FFF2-40B4-BE49-F238E27FC236}">
                <a16:creationId xmlns:a16="http://schemas.microsoft.com/office/drawing/2014/main" id="{138A2619-45AA-FA2B-C85C-DCDF1B360F5F}"/>
              </a:ext>
            </a:extLst>
          </p:cNvPr>
          <p:cNvSpPr txBox="1"/>
          <p:nvPr/>
        </p:nvSpPr>
        <p:spPr>
          <a:xfrm>
            <a:off x="3775772" y="6020790"/>
            <a:ext cx="476412" cy="369332"/>
          </a:xfrm>
          <a:prstGeom prst="rect">
            <a:avLst/>
          </a:prstGeom>
          <a:noFill/>
        </p:spPr>
        <p:txBody>
          <a:bodyPr wrap="none" rtlCol="0">
            <a:spAutoFit/>
          </a:bodyPr>
          <a:lstStyle/>
          <a:p>
            <a:r>
              <a:rPr lang="en-US" dirty="0"/>
              <a:t>3.0</a:t>
            </a:r>
          </a:p>
        </p:txBody>
      </p:sp>
      <p:sp>
        <p:nvSpPr>
          <p:cNvPr id="6" name="TextBox 5">
            <a:extLst>
              <a:ext uri="{FF2B5EF4-FFF2-40B4-BE49-F238E27FC236}">
                <a16:creationId xmlns:a16="http://schemas.microsoft.com/office/drawing/2014/main" id="{5EEDBFE2-0F1F-7CAA-38C3-D32738FF2FDE}"/>
              </a:ext>
            </a:extLst>
          </p:cNvPr>
          <p:cNvSpPr txBox="1"/>
          <p:nvPr/>
        </p:nvSpPr>
        <p:spPr>
          <a:xfrm>
            <a:off x="8178023" y="6020790"/>
            <a:ext cx="476412" cy="369332"/>
          </a:xfrm>
          <a:prstGeom prst="rect">
            <a:avLst/>
          </a:prstGeom>
          <a:noFill/>
        </p:spPr>
        <p:txBody>
          <a:bodyPr wrap="none" rtlCol="0">
            <a:spAutoFit/>
          </a:bodyPr>
          <a:lstStyle/>
          <a:p>
            <a:r>
              <a:rPr lang="en-US" dirty="0"/>
              <a:t>6.0</a:t>
            </a:r>
          </a:p>
        </p:txBody>
      </p:sp>
      <p:sp>
        <p:nvSpPr>
          <p:cNvPr id="7" name="Rectangle 6">
            <a:extLst>
              <a:ext uri="{FF2B5EF4-FFF2-40B4-BE49-F238E27FC236}">
                <a16:creationId xmlns:a16="http://schemas.microsoft.com/office/drawing/2014/main" id="{93FD665D-A423-298B-8CEC-0AC3DB5325DC}"/>
              </a:ext>
            </a:extLst>
          </p:cNvPr>
          <p:cNvSpPr/>
          <p:nvPr/>
        </p:nvSpPr>
        <p:spPr>
          <a:xfrm>
            <a:off x="1175657" y="1104405"/>
            <a:ext cx="807522" cy="476200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2432B8-DE20-3376-FE96-18C31CAC63F2}"/>
              </a:ext>
            </a:extLst>
          </p:cNvPr>
          <p:cNvSpPr/>
          <p:nvPr/>
        </p:nvSpPr>
        <p:spPr>
          <a:xfrm>
            <a:off x="3983277" y="1104404"/>
            <a:ext cx="4353408" cy="476200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EC7FB3B-D902-7DDC-F8E1-729BDE1AD653}"/>
              </a:ext>
            </a:extLst>
          </p:cNvPr>
          <p:cNvSpPr/>
          <p:nvPr/>
        </p:nvSpPr>
        <p:spPr>
          <a:xfrm>
            <a:off x="8329807" y="1104404"/>
            <a:ext cx="3031299" cy="476200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D6F7F70-DADB-FA50-25A7-56AC9E1A0B5B}"/>
              </a:ext>
            </a:extLst>
          </p:cNvPr>
          <p:cNvSpPr txBox="1"/>
          <p:nvPr/>
        </p:nvSpPr>
        <p:spPr>
          <a:xfrm>
            <a:off x="3594970" y="313170"/>
            <a:ext cx="5420202" cy="707886"/>
          </a:xfrm>
          <a:prstGeom prst="rect">
            <a:avLst/>
          </a:prstGeom>
          <a:noFill/>
        </p:spPr>
        <p:txBody>
          <a:bodyPr wrap="none" rtlCol="0">
            <a:spAutoFit/>
          </a:bodyPr>
          <a:lstStyle/>
          <a:p>
            <a:r>
              <a:rPr lang="en-US" sz="4000" i="1" dirty="0"/>
              <a:t>Physical Activity Intensity</a:t>
            </a:r>
          </a:p>
        </p:txBody>
      </p:sp>
      <p:sp>
        <p:nvSpPr>
          <p:cNvPr id="12" name="TextBox 11">
            <a:extLst>
              <a:ext uri="{FF2B5EF4-FFF2-40B4-BE49-F238E27FC236}">
                <a16:creationId xmlns:a16="http://schemas.microsoft.com/office/drawing/2014/main" id="{05987A8A-48C9-A0BD-1496-0F89954D98B2}"/>
              </a:ext>
            </a:extLst>
          </p:cNvPr>
          <p:cNvSpPr txBox="1"/>
          <p:nvPr/>
        </p:nvSpPr>
        <p:spPr>
          <a:xfrm>
            <a:off x="5417224" y="6205456"/>
            <a:ext cx="678776" cy="369332"/>
          </a:xfrm>
          <a:prstGeom prst="rect">
            <a:avLst/>
          </a:prstGeom>
          <a:noFill/>
        </p:spPr>
        <p:txBody>
          <a:bodyPr wrap="none" rtlCol="0">
            <a:spAutoFit/>
          </a:bodyPr>
          <a:lstStyle/>
          <a:p>
            <a:r>
              <a:rPr lang="en-US" dirty="0"/>
              <a:t>METs</a:t>
            </a:r>
          </a:p>
        </p:txBody>
      </p:sp>
    </p:spTree>
    <p:extLst>
      <p:ext uri="{BB962C8B-B14F-4D97-AF65-F5344CB8AC3E}">
        <p14:creationId xmlns:p14="http://schemas.microsoft.com/office/powerpoint/2010/main" val="1824319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EF59992-6833-9C84-746A-2BA6FB8E9803}"/>
              </a:ext>
            </a:extLst>
          </p:cNvPr>
          <p:cNvSpPr/>
          <p:nvPr/>
        </p:nvSpPr>
        <p:spPr>
          <a:xfrm>
            <a:off x="778374" y="1095769"/>
            <a:ext cx="10602506" cy="49045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FB06B8-AEC2-0DDF-4474-4FD5154C046A}"/>
              </a:ext>
            </a:extLst>
          </p:cNvPr>
          <p:cNvSpPr txBox="1"/>
          <p:nvPr/>
        </p:nvSpPr>
        <p:spPr>
          <a:xfrm>
            <a:off x="627531" y="6189203"/>
            <a:ext cx="301686" cy="369332"/>
          </a:xfrm>
          <a:prstGeom prst="rect">
            <a:avLst/>
          </a:prstGeom>
          <a:noFill/>
        </p:spPr>
        <p:txBody>
          <a:bodyPr wrap="none" rtlCol="0">
            <a:spAutoFit/>
          </a:bodyPr>
          <a:lstStyle/>
          <a:p>
            <a:r>
              <a:rPr lang="en-US" dirty="0"/>
              <a:t>0</a:t>
            </a:r>
          </a:p>
        </p:txBody>
      </p:sp>
      <p:sp>
        <p:nvSpPr>
          <p:cNvPr id="6" name="TextBox 5">
            <a:extLst>
              <a:ext uri="{FF2B5EF4-FFF2-40B4-BE49-F238E27FC236}">
                <a16:creationId xmlns:a16="http://schemas.microsoft.com/office/drawing/2014/main" id="{829587E1-A0F5-2562-0E1B-69D093595DA3}"/>
              </a:ext>
            </a:extLst>
          </p:cNvPr>
          <p:cNvSpPr txBox="1"/>
          <p:nvPr/>
        </p:nvSpPr>
        <p:spPr>
          <a:xfrm>
            <a:off x="11230037" y="6147158"/>
            <a:ext cx="418704" cy="369332"/>
          </a:xfrm>
          <a:prstGeom prst="rect">
            <a:avLst/>
          </a:prstGeom>
          <a:noFill/>
        </p:spPr>
        <p:txBody>
          <a:bodyPr wrap="none" rtlCol="0">
            <a:spAutoFit/>
          </a:bodyPr>
          <a:lstStyle/>
          <a:p>
            <a:r>
              <a:rPr lang="en-US" dirty="0"/>
              <a:t>24</a:t>
            </a:r>
          </a:p>
        </p:txBody>
      </p:sp>
      <p:sp>
        <p:nvSpPr>
          <p:cNvPr id="7" name="TextBox 6">
            <a:extLst>
              <a:ext uri="{FF2B5EF4-FFF2-40B4-BE49-F238E27FC236}">
                <a16:creationId xmlns:a16="http://schemas.microsoft.com/office/drawing/2014/main" id="{E58B6B91-58B0-0C12-D18D-A06567179CF3}"/>
              </a:ext>
            </a:extLst>
          </p:cNvPr>
          <p:cNvSpPr txBox="1"/>
          <p:nvPr/>
        </p:nvSpPr>
        <p:spPr>
          <a:xfrm>
            <a:off x="250939" y="5750895"/>
            <a:ext cx="476412" cy="369332"/>
          </a:xfrm>
          <a:prstGeom prst="rect">
            <a:avLst/>
          </a:prstGeom>
          <a:noFill/>
        </p:spPr>
        <p:txBody>
          <a:bodyPr wrap="none" rtlCol="0">
            <a:spAutoFit/>
          </a:bodyPr>
          <a:lstStyle/>
          <a:p>
            <a:r>
              <a:rPr lang="en-US" dirty="0"/>
              <a:t>1.0</a:t>
            </a:r>
          </a:p>
        </p:txBody>
      </p:sp>
      <p:sp>
        <p:nvSpPr>
          <p:cNvPr id="8" name="TextBox 7">
            <a:extLst>
              <a:ext uri="{FF2B5EF4-FFF2-40B4-BE49-F238E27FC236}">
                <a16:creationId xmlns:a16="http://schemas.microsoft.com/office/drawing/2014/main" id="{61218F8C-1077-DDCA-DF6A-B1AC880F2434}"/>
              </a:ext>
            </a:extLst>
          </p:cNvPr>
          <p:cNvSpPr txBox="1"/>
          <p:nvPr/>
        </p:nvSpPr>
        <p:spPr>
          <a:xfrm>
            <a:off x="250939" y="5102732"/>
            <a:ext cx="476412" cy="369332"/>
          </a:xfrm>
          <a:prstGeom prst="rect">
            <a:avLst/>
          </a:prstGeom>
          <a:noFill/>
        </p:spPr>
        <p:txBody>
          <a:bodyPr wrap="none" rtlCol="0">
            <a:spAutoFit/>
          </a:bodyPr>
          <a:lstStyle/>
          <a:p>
            <a:r>
              <a:rPr lang="en-US" dirty="0"/>
              <a:t>1.5</a:t>
            </a:r>
          </a:p>
        </p:txBody>
      </p:sp>
      <p:sp>
        <p:nvSpPr>
          <p:cNvPr id="9" name="TextBox 8">
            <a:extLst>
              <a:ext uri="{FF2B5EF4-FFF2-40B4-BE49-F238E27FC236}">
                <a16:creationId xmlns:a16="http://schemas.microsoft.com/office/drawing/2014/main" id="{F57FCFD2-3707-175C-D90C-34E8EF8684F6}"/>
              </a:ext>
            </a:extLst>
          </p:cNvPr>
          <p:cNvSpPr txBox="1"/>
          <p:nvPr/>
        </p:nvSpPr>
        <p:spPr>
          <a:xfrm>
            <a:off x="250939" y="3548023"/>
            <a:ext cx="476412" cy="369332"/>
          </a:xfrm>
          <a:prstGeom prst="rect">
            <a:avLst/>
          </a:prstGeom>
          <a:noFill/>
        </p:spPr>
        <p:txBody>
          <a:bodyPr wrap="none" rtlCol="0">
            <a:spAutoFit/>
          </a:bodyPr>
          <a:lstStyle/>
          <a:p>
            <a:r>
              <a:rPr lang="en-US" dirty="0"/>
              <a:t>3.0</a:t>
            </a:r>
          </a:p>
        </p:txBody>
      </p:sp>
      <p:sp>
        <p:nvSpPr>
          <p:cNvPr id="10" name="TextBox 9">
            <a:extLst>
              <a:ext uri="{FF2B5EF4-FFF2-40B4-BE49-F238E27FC236}">
                <a16:creationId xmlns:a16="http://schemas.microsoft.com/office/drawing/2014/main" id="{F1D2218F-6AA7-BA02-F6E2-8606775269CC}"/>
              </a:ext>
            </a:extLst>
          </p:cNvPr>
          <p:cNvSpPr txBox="1"/>
          <p:nvPr/>
        </p:nvSpPr>
        <p:spPr>
          <a:xfrm>
            <a:off x="301962" y="1251353"/>
            <a:ext cx="476412" cy="369332"/>
          </a:xfrm>
          <a:prstGeom prst="rect">
            <a:avLst/>
          </a:prstGeom>
          <a:noFill/>
        </p:spPr>
        <p:txBody>
          <a:bodyPr wrap="none" rtlCol="0">
            <a:spAutoFit/>
          </a:bodyPr>
          <a:lstStyle/>
          <a:p>
            <a:r>
              <a:rPr lang="en-US" dirty="0"/>
              <a:t>6.0</a:t>
            </a:r>
          </a:p>
        </p:txBody>
      </p:sp>
      <p:sp>
        <p:nvSpPr>
          <p:cNvPr id="11" name="Rectangle 10">
            <a:extLst>
              <a:ext uri="{FF2B5EF4-FFF2-40B4-BE49-F238E27FC236}">
                <a16:creationId xmlns:a16="http://schemas.microsoft.com/office/drawing/2014/main" id="{7E9A5F68-9687-A7E1-DDEC-A416E9A70910}"/>
              </a:ext>
            </a:extLst>
          </p:cNvPr>
          <p:cNvSpPr/>
          <p:nvPr/>
        </p:nvSpPr>
        <p:spPr>
          <a:xfrm>
            <a:off x="8516768" y="5550634"/>
            <a:ext cx="2864112" cy="42319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8178A1-7655-DABF-2357-9413C910C635}"/>
              </a:ext>
            </a:extLst>
          </p:cNvPr>
          <p:cNvSpPr/>
          <p:nvPr/>
        </p:nvSpPr>
        <p:spPr>
          <a:xfrm>
            <a:off x="5614871" y="5214644"/>
            <a:ext cx="2901897" cy="33976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DF1CE03-6F43-6948-A384-B4BAA0D13097}"/>
              </a:ext>
            </a:extLst>
          </p:cNvPr>
          <p:cNvSpPr/>
          <p:nvPr/>
        </p:nvSpPr>
        <p:spPr>
          <a:xfrm>
            <a:off x="778374" y="1095769"/>
            <a:ext cx="302282" cy="271297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BE8C9BE-5F72-1079-1DAC-017023922FB3}"/>
              </a:ext>
            </a:extLst>
          </p:cNvPr>
          <p:cNvSpPr/>
          <p:nvPr/>
        </p:nvSpPr>
        <p:spPr>
          <a:xfrm>
            <a:off x="1095770" y="3793924"/>
            <a:ext cx="4496430" cy="142072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EF8309C-6D63-E142-88A4-D11FA566B3C5}"/>
              </a:ext>
            </a:extLst>
          </p:cNvPr>
          <p:cNvSpPr txBox="1"/>
          <p:nvPr/>
        </p:nvSpPr>
        <p:spPr>
          <a:xfrm>
            <a:off x="5357464" y="6331824"/>
            <a:ext cx="738536" cy="369332"/>
          </a:xfrm>
          <a:prstGeom prst="rect">
            <a:avLst/>
          </a:prstGeom>
          <a:noFill/>
        </p:spPr>
        <p:txBody>
          <a:bodyPr wrap="none" rtlCol="0">
            <a:spAutoFit/>
          </a:bodyPr>
          <a:lstStyle/>
          <a:p>
            <a:r>
              <a:rPr lang="en-US" dirty="0"/>
              <a:t>Hours</a:t>
            </a:r>
          </a:p>
        </p:txBody>
      </p:sp>
      <p:sp>
        <p:nvSpPr>
          <p:cNvPr id="19" name="TextBox 18">
            <a:extLst>
              <a:ext uri="{FF2B5EF4-FFF2-40B4-BE49-F238E27FC236}">
                <a16:creationId xmlns:a16="http://schemas.microsoft.com/office/drawing/2014/main" id="{5E967693-9540-BFFC-3A58-E7C36D83ED76}"/>
              </a:ext>
            </a:extLst>
          </p:cNvPr>
          <p:cNvSpPr txBox="1"/>
          <p:nvPr/>
        </p:nvSpPr>
        <p:spPr>
          <a:xfrm>
            <a:off x="0" y="894432"/>
            <a:ext cx="678776" cy="369332"/>
          </a:xfrm>
          <a:prstGeom prst="rect">
            <a:avLst/>
          </a:prstGeom>
          <a:noFill/>
        </p:spPr>
        <p:txBody>
          <a:bodyPr wrap="none" rtlCol="0">
            <a:spAutoFit/>
          </a:bodyPr>
          <a:lstStyle/>
          <a:p>
            <a:r>
              <a:rPr lang="en-US" dirty="0"/>
              <a:t>METs</a:t>
            </a:r>
          </a:p>
        </p:txBody>
      </p:sp>
      <p:sp>
        <p:nvSpPr>
          <p:cNvPr id="20" name="TextBox 19">
            <a:extLst>
              <a:ext uri="{FF2B5EF4-FFF2-40B4-BE49-F238E27FC236}">
                <a16:creationId xmlns:a16="http://schemas.microsoft.com/office/drawing/2014/main" id="{F81912FA-17A5-CF25-B342-B9F3603A607B}"/>
              </a:ext>
            </a:extLst>
          </p:cNvPr>
          <p:cNvSpPr txBox="1"/>
          <p:nvPr/>
        </p:nvSpPr>
        <p:spPr>
          <a:xfrm>
            <a:off x="627531" y="260513"/>
            <a:ext cx="11102142" cy="646331"/>
          </a:xfrm>
          <a:prstGeom prst="rect">
            <a:avLst/>
          </a:prstGeom>
          <a:noFill/>
        </p:spPr>
        <p:txBody>
          <a:bodyPr wrap="none" rtlCol="0">
            <a:spAutoFit/>
          </a:bodyPr>
          <a:lstStyle/>
          <a:p>
            <a:r>
              <a:rPr lang="en-US" sz="3600" i="1" dirty="0"/>
              <a:t>24-Hour Patterns of Physical Activity and Health Outcomes</a:t>
            </a:r>
          </a:p>
        </p:txBody>
      </p:sp>
    </p:spTree>
    <p:extLst>
      <p:ext uri="{BB962C8B-B14F-4D97-AF65-F5344CB8AC3E}">
        <p14:creationId xmlns:p14="http://schemas.microsoft.com/office/powerpoint/2010/main" val="102343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EF59992-6833-9C84-746A-2BA6FB8E9803}"/>
              </a:ext>
            </a:extLst>
          </p:cNvPr>
          <p:cNvSpPr/>
          <p:nvPr/>
        </p:nvSpPr>
        <p:spPr>
          <a:xfrm>
            <a:off x="778374" y="1095769"/>
            <a:ext cx="10602506" cy="49045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FB06B8-AEC2-0DDF-4474-4FD5154C046A}"/>
              </a:ext>
            </a:extLst>
          </p:cNvPr>
          <p:cNvSpPr txBox="1"/>
          <p:nvPr/>
        </p:nvSpPr>
        <p:spPr>
          <a:xfrm>
            <a:off x="627531" y="6189203"/>
            <a:ext cx="301686" cy="369332"/>
          </a:xfrm>
          <a:prstGeom prst="rect">
            <a:avLst/>
          </a:prstGeom>
          <a:noFill/>
        </p:spPr>
        <p:txBody>
          <a:bodyPr wrap="none" rtlCol="0">
            <a:spAutoFit/>
          </a:bodyPr>
          <a:lstStyle/>
          <a:p>
            <a:r>
              <a:rPr lang="en-US" dirty="0"/>
              <a:t>0</a:t>
            </a:r>
          </a:p>
        </p:txBody>
      </p:sp>
      <p:sp>
        <p:nvSpPr>
          <p:cNvPr id="6" name="TextBox 5">
            <a:extLst>
              <a:ext uri="{FF2B5EF4-FFF2-40B4-BE49-F238E27FC236}">
                <a16:creationId xmlns:a16="http://schemas.microsoft.com/office/drawing/2014/main" id="{829587E1-A0F5-2562-0E1B-69D093595DA3}"/>
              </a:ext>
            </a:extLst>
          </p:cNvPr>
          <p:cNvSpPr txBox="1"/>
          <p:nvPr/>
        </p:nvSpPr>
        <p:spPr>
          <a:xfrm>
            <a:off x="11230037" y="6147158"/>
            <a:ext cx="418704" cy="369332"/>
          </a:xfrm>
          <a:prstGeom prst="rect">
            <a:avLst/>
          </a:prstGeom>
          <a:noFill/>
        </p:spPr>
        <p:txBody>
          <a:bodyPr wrap="none" rtlCol="0">
            <a:spAutoFit/>
          </a:bodyPr>
          <a:lstStyle/>
          <a:p>
            <a:r>
              <a:rPr lang="en-US" dirty="0"/>
              <a:t>24</a:t>
            </a:r>
          </a:p>
        </p:txBody>
      </p:sp>
      <p:sp>
        <p:nvSpPr>
          <p:cNvPr id="7" name="TextBox 6">
            <a:extLst>
              <a:ext uri="{FF2B5EF4-FFF2-40B4-BE49-F238E27FC236}">
                <a16:creationId xmlns:a16="http://schemas.microsoft.com/office/drawing/2014/main" id="{E58B6B91-58B0-0C12-D18D-A06567179CF3}"/>
              </a:ext>
            </a:extLst>
          </p:cNvPr>
          <p:cNvSpPr txBox="1"/>
          <p:nvPr/>
        </p:nvSpPr>
        <p:spPr>
          <a:xfrm>
            <a:off x="250939" y="5750895"/>
            <a:ext cx="476412" cy="369332"/>
          </a:xfrm>
          <a:prstGeom prst="rect">
            <a:avLst/>
          </a:prstGeom>
          <a:noFill/>
        </p:spPr>
        <p:txBody>
          <a:bodyPr wrap="none" rtlCol="0">
            <a:spAutoFit/>
          </a:bodyPr>
          <a:lstStyle/>
          <a:p>
            <a:r>
              <a:rPr lang="en-US" dirty="0"/>
              <a:t>1.0</a:t>
            </a:r>
          </a:p>
        </p:txBody>
      </p:sp>
      <p:sp>
        <p:nvSpPr>
          <p:cNvPr id="8" name="TextBox 7">
            <a:extLst>
              <a:ext uri="{FF2B5EF4-FFF2-40B4-BE49-F238E27FC236}">
                <a16:creationId xmlns:a16="http://schemas.microsoft.com/office/drawing/2014/main" id="{61218F8C-1077-DDCA-DF6A-B1AC880F2434}"/>
              </a:ext>
            </a:extLst>
          </p:cNvPr>
          <p:cNvSpPr txBox="1"/>
          <p:nvPr/>
        </p:nvSpPr>
        <p:spPr>
          <a:xfrm>
            <a:off x="250939" y="5102732"/>
            <a:ext cx="476412" cy="369332"/>
          </a:xfrm>
          <a:prstGeom prst="rect">
            <a:avLst/>
          </a:prstGeom>
          <a:noFill/>
        </p:spPr>
        <p:txBody>
          <a:bodyPr wrap="none" rtlCol="0">
            <a:spAutoFit/>
          </a:bodyPr>
          <a:lstStyle/>
          <a:p>
            <a:r>
              <a:rPr lang="en-US" dirty="0"/>
              <a:t>1.5</a:t>
            </a:r>
          </a:p>
        </p:txBody>
      </p:sp>
      <p:sp>
        <p:nvSpPr>
          <p:cNvPr id="9" name="TextBox 8">
            <a:extLst>
              <a:ext uri="{FF2B5EF4-FFF2-40B4-BE49-F238E27FC236}">
                <a16:creationId xmlns:a16="http://schemas.microsoft.com/office/drawing/2014/main" id="{F57FCFD2-3707-175C-D90C-34E8EF8684F6}"/>
              </a:ext>
            </a:extLst>
          </p:cNvPr>
          <p:cNvSpPr txBox="1"/>
          <p:nvPr/>
        </p:nvSpPr>
        <p:spPr>
          <a:xfrm>
            <a:off x="250939" y="3548023"/>
            <a:ext cx="476412" cy="369332"/>
          </a:xfrm>
          <a:prstGeom prst="rect">
            <a:avLst/>
          </a:prstGeom>
          <a:noFill/>
        </p:spPr>
        <p:txBody>
          <a:bodyPr wrap="none" rtlCol="0">
            <a:spAutoFit/>
          </a:bodyPr>
          <a:lstStyle/>
          <a:p>
            <a:r>
              <a:rPr lang="en-US" dirty="0"/>
              <a:t>3.0</a:t>
            </a:r>
          </a:p>
        </p:txBody>
      </p:sp>
      <p:sp>
        <p:nvSpPr>
          <p:cNvPr id="10" name="TextBox 9">
            <a:extLst>
              <a:ext uri="{FF2B5EF4-FFF2-40B4-BE49-F238E27FC236}">
                <a16:creationId xmlns:a16="http://schemas.microsoft.com/office/drawing/2014/main" id="{F1D2218F-6AA7-BA02-F6E2-8606775269CC}"/>
              </a:ext>
            </a:extLst>
          </p:cNvPr>
          <p:cNvSpPr txBox="1"/>
          <p:nvPr/>
        </p:nvSpPr>
        <p:spPr>
          <a:xfrm>
            <a:off x="301962" y="1251353"/>
            <a:ext cx="476412" cy="369332"/>
          </a:xfrm>
          <a:prstGeom prst="rect">
            <a:avLst/>
          </a:prstGeom>
          <a:noFill/>
        </p:spPr>
        <p:txBody>
          <a:bodyPr wrap="none" rtlCol="0">
            <a:spAutoFit/>
          </a:bodyPr>
          <a:lstStyle/>
          <a:p>
            <a:r>
              <a:rPr lang="en-US" dirty="0"/>
              <a:t>6.0</a:t>
            </a:r>
          </a:p>
        </p:txBody>
      </p:sp>
      <p:sp>
        <p:nvSpPr>
          <p:cNvPr id="11" name="Rectangle 10">
            <a:extLst>
              <a:ext uri="{FF2B5EF4-FFF2-40B4-BE49-F238E27FC236}">
                <a16:creationId xmlns:a16="http://schemas.microsoft.com/office/drawing/2014/main" id="{7E9A5F68-9687-A7E1-DDEC-A416E9A70910}"/>
              </a:ext>
            </a:extLst>
          </p:cNvPr>
          <p:cNvSpPr/>
          <p:nvPr/>
        </p:nvSpPr>
        <p:spPr>
          <a:xfrm>
            <a:off x="8516768" y="5550634"/>
            <a:ext cx="2864112" cy="42319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8178A1-7655-DABF-2357-9413C910C635}"/>
              </a:ext>
            </a:extLst>
          </p:cNvPr>
          <p:cNvSpPr/>
          <p:nvPr/>
        </p:nvSpPr>
        <p:spPr>
          <a:xfrm>
            <a:off x="5307551" y="5214644"/>
            <a:ext cx="3209218" cy="33976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BE8C9BE-5F72-1079-1DAC-017023922FB3}"/>
              </a:ext>
            </a:extLst>
          </p:cNvPr>
          <p:cNvSpPr/>
          <p:nvPr/>
        </p:nvSpPr>
        <p:spPr>
          <a:xfrm>
            <a:off x="811121" y="3793924"/>
            <a:ext cx="4496430" cy="142072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D4D963E-016A-0298-AA50-E6C059B1BDCF}"/>
              </a:ext>
            </a:extLst>
          </p:cNvPr>
          <p:cNvSpPr txBox="1"/>
          <p:nvPr/>
        </p:nvSpPr>
        <p:spPr>
          <a:xfrm>
            <a:off x="0" y="894432"/>
            <a:ext cx="678776" cy="369332"/>
          </a:xfrm>
          <a:prstGeom prst="rect">
            <a:avLst/>
          </a:prstGeom>
          <a:noFill/>
        </p:spPr>
        <p:txBody>
          <a:bodyPr wrap="none" rtlCol="0">
            <a:spAutoFit/>
          </a:bodyPr>
          <a:lstStyle/>
          <a:p>
            <a:r>
              <a:rPr lang="en-US" dirty="0"/>
              <a:t>METs</a:t>
            </a:r>
          </a:p>
        </p:txBody>
      </p:sp>
      <p:sp>
        <p:nvSpPr>
          <p:cNvPr id="3" name="TextBox 2">
            <a:extLst>
              <a:ext uri="{FF2B5EF4-FFF2-40B4-BE49-F238E27FC236}">
                <a16:creationId xmlns:a16="http://schemas.microsoft.com/office/drawing/2014/main" id="{DBD21183-BE17-62EE-5037-487341606259}"/>
              </a:ext>
            </a:extLst>
          </p:cNvPr>
          <p:cNvSpPr txBox="1"/>
          <p:nvPr/>
        </p:nvSpPr>
        <p:spPr>
          <a:xfrm>
            <a:off x="5357464" y="6331824"/>
            <a:ext cx="738536" cy="369332"/>
          </a:xfrm>
          <a:prstGeom prst="rect">
            <a:avLst/>
          </a:prstGeom>
          <a:noFill/>
        </p:spPr>
        <p:txBody>
          <a:bodyPr wrap="none" rtlCol="0">
            <a:spAutoFit/>
          </a:bodyPr>
          <a:lstStyle/>
          <a:p>
            <a:r>
              <a:rPr lang="en-US" dirty="0"/>
              <a:t>Hours</a:t>
            </a:r>
          </a:p>
        </p:txBody>
      </p:sp>
      <p:sp>
        <p:nvSpPr>
          <p:cNvPr id="15" name="TextBox 14">
            <a:extLst>
              <a:ext uri="{FF2B5EF4-FFF2-40B4-BE49-F238E27FC236}">
                <a16:creationId xmlns:a16="http://schemas.microsoft.com/office/drawing/2014/main" id="{CB3FEFF5-D42B-E4AE-93AA-6357C3654DC0}"/>
              </a:ext>
            </a:extLst>
          </p:cNvPr>
          <p:cNvSpPr txBox="1"/>
          <p:nvPr/>
        </p:nvSpPr>
        <p:spPr>
          <a:xfrm>
            <a:off x="627531" y="260513"/>
            <a:ext cx="11102142" cy="646331"/>
          </a:xfrm>
          <a:prstGeom prst="rect">
            <a:avLst/>
          </a:prstGeom>
          <a:noFill/>
        </p:spPr>
        <p:txBody>
          <a:bodyPr wrap="none" rtlCol="0">
            <a:spAutoFit/>
          </a:bodyPr>
          <a:lstStyle/>
          <a:p>
            <a:r>
              <a:rPr lang="en-US" sz="3600" i="1" dirty="0"/>
              <a:t>24-Hour Patterns of Physical Activity and Health Outcomes</a:t>
            </a:r>
          </a:p>
        </p:txBody>
      </p:sp>
    </p:spTree>
    <p:extLst>
      <p:ext uri="{BB962C8B-B14F-4D97-AF65-F5344CB8AC3E}">
        <p14:creationId xmlns:p14="http://schemas.microsoft.com/office/powerpoint/2010/main" val="254990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EF59992-6833-9C84-746A-2BA6FB8E9803}"/>
              </a:ext>
            </a:extLst>
          </p:cNvPr>
          <p:cNvSpPr/>
          <p:nvPr/>
        </p:nvSpPr>
        <p:spPr>
          <a:xfrm>
            <a:off x="778374" y="1095769"/>
            <a:ext cx="10602506" cy="49045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FB06B8-AEC2-0DDF-4474-4FD5154C046A}"/>
              </a:ext>
            </a:extLst>
          </p:cNvPr>
          <p:cNvSpPr txBox="1"/>
          <p:nvPr/>
        </p:nvSpPr>
        <p:spPr>
          <a:xfrm>
            <a:off x="627531" y="6189203"/>
            <a:ext cx="301686" cy="369332"/>
          </a:xfrm>
          <a:prstGeom prst="rect">
            <a:avLst/>
          </a:prstGeom>
          <a:noFill/>
        </p:spPr>
        <p:txBody>
          <a:bodyPr wrap="none" rtlCol="0">
            <a:spAutoFit/>
          </a:bodyPr>
          <a:lstStyle/>
          <a:p>
            <a:r>
              <a:rPr lang="en-US" dirty="0"/>
              <a:t>0</a:t>
            </a:r>
          </a:p>
        </p:txBody>
      </p:sp>
      <p:sp>
        <p:nvSpPr>
          <p:cNvPr id="6" name="TextBox 5">
            <a:extLst>
              <a:ext uri="{FF2B5EF4-FFF2-40B4-BE49-F238E27FC236}">
                <a16:creationId xmlns:a16="http://schemas.microsoft.com/office/drawing/2014/main" id="{829587E1-A0F5-2562-0E1B-69D093595DA3}"/>
              </a:ext>
            </a:extLst>
          </p:cNvPr>
          <p:cNvSpPr txBox="1"/>
          <p:nvPr/>
        </p:nvSpPr>
        <p:spPr>
          <a:xfrm>
            <a:off x="11230037" y="6147158"/>
            <a:ext cx="418704" cy="369332"/>
          </a:xfrm>
          <a:prstGeom prst="rect">
            <a:avLst/>
          </a:prstGeom>
          <a:noFill/>
        </p:spPr>
        <p:txBody>
          <a:bodyPr wrap="none" rtlCol="0">
            <a:spAutoFit/>
          </a:bodyPr>
          <a:lstStyle/>
          <a:p>
            <a:r>
              <a:rPr lang="en-US" dirty="0"/>
              <a:t>24</a:t>
            </a:r>
          </a:p>
        </p:txBody>
      </p:sp>
      <p:sp>
        <p:nvSpPr>
          <p:cNvPr id="7" name="TextBox 6">
            <a:extLst>
              <a:ext uri="{FF2B5EF4-FFF2-40B4-BE49-F238E27FC236}">
                <a16:creationId xmlns:a16="http://schemas.microsoft.com/office/drawing/2014/main" id="{E58B6B91-58B0-0C12-D18D-A06567179CF3}"/>
              </a:ext>
            </a:extLst>
          </p:cNvPr>
          <p:cNvSpPr txBox="1"/>
          <p:nvPr/>
        </p:nvSpPr>
        <p:spPr>
          <a:xfrm>
            <a:off x="250939" y="5750895"/>
            <a:ext cx="476412" cy="369332"/>
          </a:xfrm>
          <a:prstGeom prst="rect">
            <a:avLst/>
          </a:prstGeom>
          <a:noFill/>
        </p:spPr>
        <p:txBody>
          <a:bodyPr wrap="none" rtlCol="0">
            <a:spAutoFit/>
          </a:bodyPr>
          <a:lstStyle/>
          <a:p>
            <a:r>
              <a:rPr lang="en-US" dirty="0"/>
              <a:t>1.0</a:t>
            </a:r>
          </a:p>
        </p:txBody>
      </p:sp>
      <p:sp>
        <p:nvSpPr>
          <p:cNvPr id="8" name="TextBox 7">
            <a:extLst>
              <a:ext uri="{FF2B5EF4-FFF2-40B4-BE49-F238E27FC236}">
                <a16:creationId xmlns:a16="http://schemas.microsoft.com/office/drawing/2014/main" id="{61218F8C-1077-DDCA-DF6A-B1AC880F2434}"/>
              </a:ext>
            </a:extLst>
          </p:cNvPr>
          <p:cNvSpPr txBox="1"/>
          <p:nvPr/>
        </p:nvSpPr>
        <p:spPr>
          <a:xfrm>
            <a:off x="250939" y="5102732"/>
            <a:ext cx="476412" cy="369332"/>
          </a:xfrm>
          <a:prstGeom prst="rect">
            <a:avLst/>
          </a:prstGeom>
          <a:noFill/>
        </p:spPr>
        <p:txBody>
          <a:bodyPr wrap="none" rtlCol="0">
            <a:spAutoFit/>
          </a:bodyPr>
          <a:lstStyle/>
          <a:p>
            <a:r>
              <a:rPr lang="en-US" dirty="0"/>
              <a:t>1.5</a:t>
            </a:r>
          </a:p>
        </p:txBody>
      </p:sp>
      <p:sp>
        <p:nvSpPr>
          <p:cNvPr id="9" name="TextBox 8">
            <a:extLst>
              <a:ext uri="{FF2B5EF4-FFF2-40B4-BE49-F238E27FC236}">
                <a16:creationId xmlns:a16="http://schemas.microsoft.com/office/drawing/2014/main" id="{F57FCFD2-3707-175C-D90C-34E8EF8684F6}"/>
              </a:ext>
            </a:extLst>
          </p:cNvPr>
          <p:cNvSpPr txBox="1"/>
          <p:nvPr/>
        </p:nvSpPr>
        <p:spPr>
          <a:xfrm>
            <a:off x="250939" y="3548023"/>
            <a:ext cx="476412" cy="369332"/>
          </a:xfrm>
          <a:prstGeom prst="rect">
            <a:avLst/>
          </a:prstGeom>
          <a:noFill/>
        </p:spPr>
        <p:txBody>
          <a:bodyPr wrap="none" rtlCol="0">
            <a:spAutoFit/>
          </a:bodyPr>
          <a:lstStyle/>
          <a:p>
            <a:r>
              <a:rPr lang="en-US" dirty="0"/>
              <a:t>3.0</a:t>
            </a:r>
          </a:p>
        </p:txBody>
      </p:sp>
      <p:sp>
        <p:nvSpPr>
          <p:cNvPr id="10" name="TextBox 9">
            <a:extLst>
              <a:ext uri="{FF2B5EF4-FFF2-40B4-BE49-F238E27FC236}">
                <a16:creationId xmlns:a16="http://schemas.microsoft.com/office/drawing/2014/main" id="{F1D2218F-6AA7-BA02-F6E2-8606775269CC}"/>
              </a:ext>
            </a:extLst>
          </p:cNvPr>
          <p:cNvSpPr txBox="1"/>
          <p:nvPr/>
        </p:nvSpPr>
        <p:spPr>
          <a:xfrm>
            <a:off x="301962" y="1251353"/>
            <a:ext cx="476412" cy="369332"/>
          </a:xfrm>
          <a:prstGeom prst="rect">
            <a:avLst/>
          </a:prstGeom>
          <a:noFill/>
        </p:spPr>
        <p:txBody>
          <a:bodyPr wrap="none" rtlCol="0">
            <a:spAutoFit/>
          </a:bodyPr>
          <a:lstStyle/>
          <a:p>
            <a:r>
              <a:rPr lang="en-US" dirty="0"/>
              <a:t>6.0</a:t>
            </a:r>
          </a:p>
        </p:txBody>
      </p:sp>
      <p:sp>
        <p:nvSpPr>
          <p:cNvPr id="11" name="Rectangle 10">
            <a:extLst>
              <a:ext uri="{FF2B5EF4-FFF2-40B4-BE49-F238E27FC236}">
                <a16:creationId xmlns:a16="http://schemas.microsoft.com/office/drawing/2014/main" id="{7E9A5F68-9687-A7E1-DDEC-A416E9A70910}"/>
              </a:ext>
            </a:extLst>
          </p:cNvPr>
          <p:cNvSpPr/>
          <p:nvPr/>
        </p:nvSpPr>
        <p:spPr>
          <a:xfrm>
            <a:off x="6922236" y="5554413"/>
            <a:ext cx="4401691" cy="42319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8178A1-7655-DABF-2357-9413C910C635}"/>
              </a:ext>
            </a:extLst>
          </p:cNvPr>
          <p:cNvSpPr/>
          <p:nvPr/>
        </p:nvSpPr>
        <p:spPr>
          <a:xfrm>
            <a:off x="3060595" y="5214644"/>
            <a:ext cx="3861641" cy="33976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BE8C9BE-5F72-1079-1DAC-017023922FB3}"/>
              </a:ext>
            </a:extLst>
          </p:cNvPr>
          <p:cNvSpPr/>
          <p:nvPr/>
        </p:nvSpPr>
        <p:spPr>
          <a:xfrm>
            <a:off x="794747" y="3793924"/>
            <a:ext cx="2249475" cy="142072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E22844BF-31EB-AEB0-E3E6-0E0EED6CA320}"/>
              </a:ext>
            </a:extLst>
          </p:cNvPr>
          <p:cNvSpPr txBox="1"/>
          <p:nvPr/>
        </p:nvSpPr>
        <p:spPr>
          <a:xfrm>
            <a:off x="627531" y="260513"/>
            <a:ext cx="11102142" cy="646331"/>
          </a:xfrm>
          <a:prstGeom prst="rect">
            <a:avLst/>
          </a:prstGeom>
          <a:noFill/>
        </p:spPr>
        <p:txBody>
          <a:bodyPr wrap="none" rtlCol="0">
            <a:spAutoFit/>
          </a:bodyPr>
          <a:lstStyle/>
          <a:p>
            <a:r>
              <a:rPr lang="en-US" sz="3600" i="1" dirty="0"/>
              <a:t>24-Hour Patterns of Physical Activity and Health Outcomes</a:t>
            </a:r>
          </a:p>
        </p:txBody>
      </p:sp>
      <p:sp>
        <p:nvSpPr>
          <p:cNvPr id="2" name="TextBox 1">
            <a:extLst>
              <a:ext uri="{FF2B5EF4-FFF2-40B4-BE49-F238E27FC236}">
                <a16:creationId xmlns:a16="http://schemas.microsoft.com/office/drawing/2014/main" id="{841B296C-29B9-73AB-DD60-419BFC36A4E1}"/>
              </a:ext>
            </a:extLst>
          </p:cNvPr>
          <p:cNvSpPr txBox="1"/>
          <p:nvPr/>
        </p:nvSpPr>
        <p:spPr>
          <a:xfrm>
            <a:off x="0" y="894432"/>
            <a:ext cx="678776" cy="369332"/>
          </a:xfrm>
          <a:prstGeom prst="rect">
            <a:avLst/>
          </a:prstGeom>
          <a:noFill/>
        </p:spPr>
        <p:txBody>
          <a:bodyPr wrap="none" rtlCol="0">
            <a:spAutoFit/>
          </a:bodyPr>
          <a:lstStyle/>
          <a:p>
            <a:r>
              <a:rPr lang="en-US" dirty="0"/>
              <a:t>METs</a:t>
            </a:r>
          </a:p>
        </p:txBody>
      </p:sp>
      <p:sp>
        <p:nvSpPr>
          <p:cNvPr id="3" name="TextBox 2">
            <a:extLst>
              <a:ext uri="{FF2B5EF4-FFF2-40B4-BE49-F238E27FC236}">
                <a16:creationId xmlns:a16="http://schemas.microsoft.com/office/drawing/2014/main" id="{0A43D998-9BC6-FFCB-D4E8-90E5BBE4FC0F}"/>
              </a:ext>
            </a:extLst>
          </p:cNvPr>
          <p:cNvSpPr txBox="1"/>
          <p:nvPr/>
        </p:nvSpPr>
        <p:spPr>
          <a:xfrm>
            <a:off x="5357464" y="6331824"/>
            <a:ext cx="738536" cy="369332"/>
          </a:xfrm>
          <a:prstGeom prst="rect">
            <a:avLst/>
          </a:prstGeom>
          <a:noFill/>
        </p:spPr>
        <p:txBody>
          <a:bodyPr wrap="none" rtlCol="0">
            <a:spAutoFit/>
          </a:bodyPr>
          <a:lstStyle/>
          <a:p>
            <a:r>
              <a:rPr lang="en-US" dirty="0"/>
              <a:t>Hours</a:t>
            </a:r>
          </a:p>
        </p:txBody>
      </p:sp>
    </p:spTree>
    <p:extLst>
      <p:ext uri="{BB962C8B-B14F-4D97-AF65-F5344CB8AC3E}">
        <p14:creationId xmlns:p14="http://schemas.microsoft.com/office/powerpoint/2010/main" val="307906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ainting of a person&#10;&#10;Description automatically generated with low confidence">
            <a:extLst>
              <a:ext uri="{FF2B5EF4-FFF2-40B4-BE49-F238E27FC236}">
                <a16:creationId xmlns:a16="http://schemas.microsoft.com/office/drawing/2014/main" id="{35F47C8C-FA36-F8C6-D292-8BD178A96ADB}"/>
              </a:ext>
            </a:extLst>
          </p:cNvPr>
          <p:cNvPicPr>
            <a:picLocks noChangeAspect="1"/>
          </p:cNvPicPr>
          <p:nvPr/>
        </p:nvPicPr>
        <p:blipFill rotWithShape="1">
          <a:blip r:embed="rId2"/>
          <a:srcRect t="14557" b="28492"/>
          <a:stretch/>
        </p:blipFill>
        <p:spPr>
          <a:xfrm>
            <a:off x="20" y="1282"/>
            <a:ext cx="12191980" cy="6856718"/>
          </a:xfrm>
          <a:prstGeom prst="rect">
            <a:avLst/>
          </a:prstGeom>
        </p:spPr>
      </p:pic>
    </p:spTree>
    <p:extLst>
      <p:ext uri="{BB962C8B-B14F-4D97-AF65-F5344CB8AC3E}">
        <p14:creationId xmlns:p14="http://schemas.microsoft.com/office/powerpoint/2010/main" val="1372444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4FE57F-25E4-CA34-56D3-B7B633DEFF77}"/>
              </a:ext>
            </a:extLst>
          </p:cNvPr>
          <p:cNvSpPr txBox="1"/>
          <p:nvPr/>
        </p:nvSpPr>
        <p:spPr>
          <a:xfrm>
            <a:off x="2029277" y="572744"/>
            <a:ext cx="8130046" cy="769441"/>
          </a:xfrm>
          <a:prstGeom prst="rect">
            <a:avLst/>
          </a:prstGeom>
          <a:noFill/>
        </p:spPr>
        <p:txBody>
          <a:bodyPr wrap="none" rtlCol="0">
            <a:spAutoFit/>
          </a:bodyPr>
          <a:lstStyle/>
          <a:p>
            <a:r>
              <a:rPr lang="en-US" sz="4400" i="1" dirty="0"/>
              <a:t>Exposures in Observational Studies</a:t>
            </a:r>
          </a:p>
        </p:txBody>
      </p:sp>
      <p:cxnSp>
        <p:nvCxnSpPr>
          <p:cNvPr id="3" name="Straight Connector 2">
            <a:extLst>
              <a:ext uri="{FF2B5EF4-FFF2-40B4-BE49-F238E27FC236}">
                <a16:creationId xmlns:a16="http://schemas.microsoft.com/office/drawing/2014/main" id="{A916E6F8-DB62-B17A-0C3C-429528BE1BB6}"/>
              </a:ext>
            </a:extLst>
          </p:cNvPr>
          <p:cNvCxnSpPr>
            <a:cxnSpLocks/>
          </p:cNvCxnSpPr>
          <p:nvPr/>
        </p:nvCxnSpPr>
        <p:spPr>
          <a:xfrm>
            <a:off x="645886" y="1460310"/>
            <a:ext cx="10722700" cy="0"/>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55E6492-A89A-15B5-5468-1162262B0E3D}"/>
              </a:ext>
            </a:extLst>
          </p:cNvPr>
          <p:cNvSpPr txBox="1"/>
          <p:nvPr/>
        </p:nvSpPr>
        <p:spPr>
          <a:xfrm>
            <a:off x="1188879" y="1704434"/>
            <a:ext cx="10051143" cy="4678204"/>
          </a:xfrm>
          <a:prstGeom prst="rect">
            <a:avLst/>
          </a:prstGeom>
          <a:noFill/>
        </p:spPr>
        <p:txBody>
          <a:bodyPr wrap="square" rtlCol="0">
            <a:spAutoFit/>
          </a:bodyPr>
          <a:lstStyle/>
          <a:p>
            <a:r>
              <a:rPr lang="en-US" sz="2800" dirty="0"/>
              <a:t>Should pivot to take patterns of daily physical activity into account and not use only physical activity and/or sedentary behavior dichotomy as an exposure.</a:t>
            </a:r>
          </a:p>
          <a:p>
            <a:endParaRPr lang="en-US" sz="2800" dirty="0"/>
          </a:p>
          <a:p>
            <a:r>
              <a:rPr lang="en-US" sz="2800" dirty="0"/>
              <a:t>Patterns may not (likely are not) equally weighted in their effects on health outcomes.  Treating them as the same is not likely a good move.</a:t>
            </a:r>
          </a:p>
          <a:p>
            <a:endParaRPr lang="en-US" sz="2800" dirty="0"/>
          </a:p>
          <a:p>
            <a:r>
              <a:rPr lang="en-US" sz="2800" dirty="0"/>
              <a:t>Shine a light on the the health implications of light intensity physical activity activity and what can be done to develop “interventions”? </a:t>
            </a:r>
          </a:p>
          <a:p>
            <a:endParaRPr lang="en-US" dirty="0"/>
          </a:p>
        </p:txBody>
      </p:sp>
      <p:sp>
        <p:nvSpPr>
          <p:cNvPr id="5" name="TextBox 4">
            <a:extLst>
              <a:ext uri="{FF2B5EF4-FFF2-40B4-BE49-F238E27FC236}">
                <a16:creationId xmlns:a16="http://schemas.microsoft.com/office/drawing/2014/main" id="{84C4235A-78B9-EF1A-E348-1610CDE289EA}"/>
              </a:ext>
            </a:extLst>
          </p:cNvPr>
          <p:cNvSpPr txBox="1"/>
          <p:nvPr/>
        </p:nvSpPr>
        <p:spPr>
          <a:xfrm>
            <a:off x="11799518" y="482252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67836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linds(horizontal)">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letter&#10;&#10;Description automatically generated">
            <a:extLst>
              <a:ext uri="{FF2B5EF4-FFF2-40B4-BE49-F238E27FC236}">
                <a16:creationId xmlns:a16="http://schemas.microsoft.com/office/drawing/2014/main" id="{3923026A-A490-AC65-B8DA-E7B02AE53568}"/>
              </a:ext>
            </a:extLst>
          </p:cNvPr>
          <p:cNvPicPr>
            <a:picLocks noChangeAspect="1"/>
          </p:cNvPicPr>
          <p:nvPr/>
        </p:nvPicPr>
        <p:blipFill>
          <a:blip r:embed="rId2"/>
          <a:stretch>
            <a:fillRect/>
          </a:stretch>
        </p:blipFill>
        <p:spPr>
          <a:xfrm>
            <a:off x="1091433" y="22808"/>
            <a:ext cx="10147680" cy="6835192"/>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27EAA435-9623-F1CB-9010-892C220B8495}"/>
                  </a:ext>
                </a:extLst>
              </p14:cNvPr>
              <p14:cNvContentPartPr/>
              <p14:nvPr/>
            </p14:nvContentPartPr>
            <p14:xfrm>
              <a:off x="7519723" y="5029394"/>
              <a:ext cx="3340800" cy="143640"/>
            </p14:xfrm>
          </p:contentPart>
        </mc:Choice>
        <mc:Fallback xmlns="">
          <p:pic>
            <p:nvPicPr>
              <p:cNvPr id="6" name="Ink 5">
                <a:extLst>
                  <a:ext uri="{FF2B5EF4-FFF2-40B4-BE49-F238E27FC236}">
                    <a16:creationId xmlns:a16="http://schemas.microsoft.com/office/drawing/2014/main" id="{27EAA435-9623-F1CB-9010-892C220B8495}"/>
                  </a:ext>
                </a:extLst>
              </p:cNvPr>
              <p:cNvPicPr/>
              <p:nvPr/>
            </p:nvPicPr>
            <p:blipFill>
              <a:blip r:embed="rId4"/>
              <a:stretch>
                <a:fillRect/>
              </a:stretch>
            </p:blipFill>
            <p:spPr>
              <a:xfrm>
                <a:off x="7466083" y="4921394"/>
                <a:ext cx="3448440" cy="359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67CF7EB0-B61D-C07D-DE2F-8DF1FACB64AF}"/>
                  </a:ext>
                </a:extLst>
              </p14:cNvPr>
              <p14:cNvContentPartPr/>
              <p14:nvPr/>
            </p14:nvContentPartPr>
            <p14:xfrm>
              <a:off x="1596393" y="5239448"/>
              <a:ext cx="8366400" cy="85320"/>
            </p14:xfrm>
          </p:contentPart>
        </mc:Choice>
        <mc:Fallback xmlns="">
          <p:pic>
            <p:nvPicPr>
              <p:cNvPr id="7" name="Ink 6">
                <a:extLst>
                  <a:ext uri="{FF2B5EF4-FFF2-40B4-BE49-F238E27FC236}">
                    <a16:creationId xmlns:a16="http://schemas.microsoft.com/office/drawing/2014/main" id="{67CF7EB0-B61D-C07D-DE2F-8DF1FACB64AF}"/>
                  </a:ext>
                </a:extLst>
              </p:cNvPr>
              <p:cNvPicPr/>
              <p:nvPr/>
            </p:nvPicPr>
            <p:blipFill>
              <a:blip r:embed="rId6"/>
              <a:stretch>
                <a:fillRect/>
              </a:stretch>
            </p:blipFill>
            <p:spPr>
              <a:xfrm>
                <a:off x="1542753" y="5131808"/>
                <a:ext cx="8474040" cy="300960"/>
              </a:xfrm>
              <a:prstGeom prst="rect">
                <a:avLst/>
              </a:prstGeom>
            </p:spPr>
          </p:pic>
        </mc:Fallback>
      </mc:AlternateContent>
    </p:spTree>
    <p:extLst>
      <p:ext uri="{BB962C8B-B14F-4D97-AF65-F5344CB8AC3E}">
        <p14:creationId xmlns:p14="http://schemas.microsoft.com/office/powerpoint/2010/main" val="259853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75A2A7-945D-055D-E7A6-D7412131D585}"/>
              </a:ext>
            </a:extLst>
          </p:cNvPr>
          <p:cNvPicPr>
            <a:picLocks noChangeAspect="1"/>
          </p:cNvPicPr>
          <p:nvPr/>
        </p:nvPicPr>
        <p:blipFill>
          <a:blip r:embed="rId2"/>
          <a:stretch>
            <a:fillRect/>
          </a:stretch>
        </p:blipFill>
        <p:spPr>
          <a:xfrm>
            <a:off x="3446318" y="0"/>
            <a:ext cx="5299364"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A0C37147-6B99-F648-4BAB-3EF06F2AF8D9}"/>
                  </a:ext>
                </a:extLst>
              </p14:cNvPr>
              <p14:cNvContentPartPr/>
              <p14:nvPr/>
            </p14:nvContentPartPr>
            <p14:xfrm>
              <a:off x="3911160" y="5308653"/>
              <a:ext cx="2817000" cy="25200"/>
            </p14:xfrm>
          </p:contentPart>
        </mc:Choice>
        <mc:Fallback xmlns="">
          <p:pic>
            <p:nvPicPr>
              <p:cNvPr id="8" name="Ink 7">
                <a:extLst>
                  <a:ext uri="{FF2B5EF4-FFF2-40B4-BE49-F238E27FC236}">
                    <a16:creationId xmlns:a16="http://schemas.microsoft.com/office/drawing/2014/main" id="{A0C37147-6B99-F648-4BAB-3EF06F2AF8D9}"/>
                  </a:ext>
                </a:extLst>
              </p:cNvPr>
              <p:cNvPicPr/>
              <p:nvPr/>
            </p:nvPicPr>
            <p:blipFill>
              <a:blip r:embed="rId4"/>
              <a:stretch>
                <a:fillRect/>
              </a:stretch>
            </p:blipFill>
            <p:spPr>
              <a:xfrm>
                <a:off x="3857520" y="5200653"/>
                <a:ext cx="2924640" cy="240840"/>
              </a:xfrm>
              <a:prstGeom prst="rect">
                <a:avLst/>
              </a:prstGeom>
            </p:spPr>
          </p:pic>
        </mc:Fallback>
      </mc:AlternateContent>
      <p:pic>
        <p:nvPicPr>
          <p:cNvPr id="10" name="Picture 9" descr="Text&#10;&#10;Description automatically generated">
            <a:extLst>
              <a:ext uri="{FF2B5EF4-FFF2-40B4-BE49-F238E27FC236}">
                <a16:creationId xmlns:a16="http://schemas.microsoft.com/office/drawing/2014/main" id="{CA63C84D-E43D-116E-C3A3-623E64245A0E}"/>
              </a:ext>
            </a:extLst>
          </p:cNvPr>
          <p:cNvPicPr>
            <a:picLocks noChangeAspect="1"/>
          </p:cNvPicPr>
          <p:nvPr/>
        </p:nvPicPr>
        <p:blipFill>
          <a:blip r:embed="rId5"/>
          <a:stretch>
            <a:fillRect/>
          </a:stretch>
        </p:blipFill>
        <p:spPr>
          <a:xfrm>
            <a:off x="-1" y="2636740"/>
            <a:ext cx="12143123" cy="1578167"/>
          </a:xfrm>
          <a:prstGeom prst="rect">
            <a:avLst/>
          </a:prstGeom>
        </p:spPr>
      </p:pic>
    </p:spTree>
    <p:extLst>
      <p:ext uri="{BB962C8B-B14F-4D97-AF65-F5344CB8AC3E}">
        <p14:creationId xmlns:p14="http://schemas.microsoft.com/office/powerpoint/2010/main" val="11843347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20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2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able&#10;&#10;Description automatically generated">
            <a:extLst>
              <a:ext uri="{FF2B5EF4-FFF2-40B4-BE49-F238E27FC236}">
                <a16:creationId xmlns:a16="http://schemas.microsoft.com/office/drawing/2014/main" id="{67899EF7-F301-D830-C5A5-0B48B36D30B1}"/>
              </a:ext>
            </a:extLst>
          </p:cNvPr>
          <p:cNvPicPr>
            <a:picLocks noChangeAspect="1"/>
          </p:cNvPicPr>
          <p:nvPr/>
        </p:nvPicPr>
        <p:blipFill>
          <a:blip r:embed="rId2"/>
          <a:stretch>
            <a:fillRect/>
          </a:stretch>
        </p:blipFill>
        <p:spPr>
          <a:xfrm>
            <a:off x="0" y="909827"/>
            <a:ext cx="12217160" cy="4507301"/>
          </a:xfrm>
          <a:prstGeom prst="rect">
            <a:avLst/>
          </a:prstGeom>
        </p:spPr>
      </p:pic>
    </p:spTree>
    <p:extLst>
      <p:ext uri="{BB962C8B-B14F-4D97-AF65-F5344CB8AC3E}">
        <p14:creationId xmlns:p14="http://schemas.microsoft.com/office/powerpoint/2010/main" val="3983666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line chart&#10;&#10;Description automatically generated">
            <a:extLst>
              <a:ext uri="{FF2B5EF4-FFF2-40B4-BE49-F238E27FC236}">
                <a16:creationId xmlns:a16="http://schemas.microsoft.com/office/drawing/2014/main" id="{431071B7-8A37-EB7F-1071-E4BC1AE00CD6}"/>
              </a:ext>
            </a:extLst>
          </p:cNvPr>
          <p:cNvPicPr>
            <a:picLocks noChangeAspect="1"/>
          </p:cNvPicPr>
          <p:nvPr/>
        </p:nvPicPr>
        <p:blipFill>
          <a:blip r:embed="rId2"/>
          <a:stretch>
            <a:fillRect/>
          </a:stretch>
        </p:blipFill>
        <p:spPr>
          <a:xfrm>
            <a:off x="1018112" y="0"/>
            <a:ext cx="10030887" cy="6773666"/>
          </a:xfrm>
          <a:prstGeom prst="rect">
            <a:avLst/>
          </a:prstGeom>
        </p:spPr>
      </p:pic>
    </p:spTree>
    <p:extLst>
      <p:ext uri="{BB962C8B-B14F-4D97-AF65-F5344CB8AC3E}">
        <p14:creationId xmlns:p14="http://schemas.microsoft.com/office/powerpoint/2010/main" val="3187599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line chart&#10;&#10;Description automatically generated">
            <a:extLst>
              <a:ext uri="{FF2B5EF4-FFF2-40B4-BE49-F238E27FC236}">
                <a16:creationId xmlns:a16="http://schemas.microsoft.com/office/drawing/2014/main" id="{5648EE57-B77D-C05C-7072-BCE17B415B8F}"/>
              </a:ext>
            </a:extLst>
          </p:cNvPr>
          <p:cNvPicPr>
            <a:picLocks noChangeAspect="1"/>
          </p:cNvPicPr>
          <p:nvPr/>
        </p:nvPicPr>
        <p:blipFill>
          <a:blip r:embed="rId2"/>
          <a:stretch>
            <a:fillRect/>
          </a:stretch>
        </p:blipFill>
        <p:spPr>
          <a:xfrm>
            <a:off x="1181099" y="-1"/>
            <a:ext cx="9798627" cy="6836251"/>
          </a:xfrm>
          <a:prstGeom prst="rect">
            <a:avLst/>
          </a:prstGeom>
        </p:spPr>
      </p:pic>
    </p:spTree>
    <p:extLst>
      <p:ext uri="{BB962C8B-B14F-4D97-AF65-F5344CB8AC3E}">
        <p14:creationId xmlns:p14="http://schemas.microsoft.com/office/powerpoint/2010/main" val="864348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6F13EC42-39BF-F389-0641-C816252C99A0}"/>
              </a:ext>
            </a:extLst>
          </p:cNvPr>
          <p:cNvPicPr>
            <a:picLocks noChangeAspect="1"/>
          </p:cNvPicPr>
          <p:nvPr/>
        </p:nvPicPr>
        <p:blipFill>
          <a:blip r:embed="rId2"/>
          <a:stretch>
            <a:fillRect/>
          </a:stretch>
        </p:blipFill>
        <p:spPr>
          <a:xfrm>
            <a:off x="2573540" y="0"/>
            <a:ext cx="7044919" cy="6858000"/>
          </a:xfrm>
          <a:prstGeom prst="rect">
            <a:avLst/>
          </a:prstGeom>
        </p:spPr>
      </p:pic>
    </p:spTree>
    <p:extLst>
      <p:ext uri="{BB962C8B-B14F-4D97-AF65-F5344CB8AC3E}">
        <p14:creationId xmlns:p14="http://schemas.microsoft.com/office/powerpoint/2010/main" val="3959157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table&#10;&#10;Description automatically generated">
            <a:extLst>
              <a:ext uri="{FF2B5EF4-FFF2-40B4-BE49-F238E27FC236}">
                <a16:creationId xmlns:a16="http://schemas.microsoft.com/office/drawing/2014/main" id="{19F1D867-9C94-61D7-8D8E-0AF7F086C126}"/>
              </a:ext>
            </a:extLst>
          </p:cNvPr>
          <p:cNvPicPr>
            <a:picLocks noChangeAspect="1"/>
          </p:cNvPicPr>
          <p:nvPr/>
        </p:nvPicPr>
        <p:blipFill>
          <a:blip r:embed="rId2"/>
          <a:stretch>
            <a:fillRect/>
          </a:stretch>
        </p:blipFill>
        <p:spPr>
          <a:xfrm>
            <a:off x="1727200" y="60960"/>
            <a:ext cx="8464288" cy="6755039"/>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4914700B-0B93-4663-4E61-932670348A57}"/>
                  </a:ext>
                </a:extLst>
              </p14:cNvPr>
              <p14:cNvContentPartPr/>
              <p14:nvPr/>
            </p14:nvContentPartPr>
            <p14:xfrm>
              <a:off x="1323107" y="3836253"/>
              <a:ext cx="9357120" cy="1374480"/>
            </p14:xfrm>
          </p:contentPart>
        </mc:Choice>
        <mc:Fallback xmlns="">
          <p:pic>
            <p:nvPicPr>
              <p:cNvPr id="4" name="Ink 3">
                <a:extLst>
                  <a:ext uri="{FF2B5EF4-FFF2-40B4-BE49-F238E27FC236}">
                    <a16:creationId xmlns:a16="http://schemas.microsoft.com/office/drawing/2014/main" id="{4914700B-0B93-4663-4E61-932670348A57}"/>
                  </a:ext>
                </a:extLst>
              </p:cNvPr>
              <p:cNvPicPr/>
              <p:nvPr/>
            </p:nvPicPr>
            <p:blipFill>
              <a:blip r:embed="rId4"/>
              <a:stretch>
                <a:fillRect/>
              </a:stretch>
            </p:blipFill>
            <p:spPr>
              <a:xfrm>
                <a:off x="1314467" y="3827613"/>
                <a:ext cx="9374760" cy="1392120"/>
              </a:xfrm>
              <a:prstGeom prst="rect">
                <a:avLst/>
              </a:prstGeom>
            </p:spPr>
          </p:pic>
        </mc:Fallback>
      </mc:AlternateContent>
      <p:sp>
        <p:nvSpPr>
          <p:cNvPr id="5" name="TextBox 4">
            <a:extLst>
              <a:ext uri="{FF2B5EF4-FFF2-40B4-BE49-F238E27FC236}">
                <a16:creationId xmlns:a16="http://schemas.microsoft.com/office/drawing/2014/main" id="{5099EF3E-E874-89FC-2A9A-F929381F955A}"/>
              </a:ext>
            </a:extLst>
          </p:cNvPr>
          <p:cNvSpPr txBox="1"/>
          <p:nvPr/>
        </p:nvSpPr>
        <p:spPr>
          <a:xfrm>
            <a:off x="-4632960" y="-92794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6953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D1C7EFF5-3211-A981-0690-D49F610683CB}"/>
              </a:ext>
            </a:extLst>
          </p:cNvPr>
          <p:cNvPicPr>
            <a:picLocks noChangeAspect="1"/>
          </p:cNvPicPr>
          <p:nvPr/>
        </p:nvPicPr>
        <p:blipFill>
          <a:blip r:embed="rId2"/>
          <a:stretch>
            <a:fillRect/>
          </a:stretch>
        </p:blipFill>
        <p:spPr>
          <a:xfrm>
            <a:off x="1466849" y="31749"/>
            <a:ext cx="9228243" cy="6772441"/>
          </a:xfrm>
          <a:prstGeom prst="rect">
            <a:avLst/>
          </a:prstGeom>
        </p:spPr>
      </p:pic>
    </p:spTree>
    <p:extLst>
      <p:ext uri="{BB962C8B-B14F-4D97-AF65-F5344CB8AC3E}">
        <p14:creationId xmlns:p14="http://schemas.microsoft.com/office/powerpoint/2010/main" val="2442494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9B44ED-2A9C-9D58-4A0E-AB4327982AC2}"/>
              </a:ext>
            </a:extLst>
          </p:cNvPr>
          <p:cNvPicPr>
            <a:picLocks noChangeAspect="1"/>
          </p:cNvPicPr>
          <p:nvPr/>
        </p:nvPicPr>
        <p:blipFill>
          <a:blip r:embed="rId2"/>
          <a:stretch>
            <a:fillRect/>
          </a:stretch>
        </p:blipFill>
        <p:spPr>
          <a:xfrm>
            <a:off x="1338589" y="-1"/>
            <a:ext cx="9580024" cy="6904995"/>
          </a:xfrm>
          <a:prstGeom prst="rect">
            <a:avLst/>
          </a:prstGeom>
        </p:spPr>
      </p:pic>
    </p:spTree>
    <p:extLst>
      <p:ext uri="{BB962C8B-B14F-4D97-AF65-F5344CB8AC3E}">
        <p14:creationId xmlns:p14="http://schemas.microsoft.com/office/powerpoint/2010/main" val="4181991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1B8922-24A4-1ED6-42BD-4AAC0B522E23}"/>
              </a:ext>
            </a:extLst>
          </p:cNvPr>
          <p:cNvSpPr txBox="1"/>
          <p:nvPr/>
        </p:nvSpPr>
        <p:spPr>
          <a:xfrm>
            <a:off x="293427" y="341194"/>
            <a:ext cx="11313994" cy="5632311"/>
          </a:xfrm>
          <a:prstGeom prst="rect">
            <a:avLst/>
          </a:prstGeom>
          <a:noFill/>
        </p:spPr>
        <p:txBody>
          <a:bodyPr wrap="square" rtlCol="0">
            <a:spAutoFit/>
          </a:bodyPr>
          <a:lstStyle/>
          <a:p>
            <a:pPr algn="ctr"/>
            <a:r>
              <a:rPr lang="en-US" sz="4800" i="1" dirty="0"/>
              <a:t>Whither the Observational Study in Physical Activity and Health Research?</a:t>
            </a:r>
          </a:p>
          <a:p>
            <a:pPr algn="ctr"/>
            <a:endParaRPr lang="en-US" sz="4800" i="1" dirty="0"/>
          </a:p>
          <a:p>
            <a:pPr algn="ctr"/>
            <a:r>
              <a:rPr lang="en-US" sz="4800" i="1" dirty="0"/>
              <a:t>Considerations on Exposures and Outcomes</a:t>
            </a:r>
          </a:p>
          <a:p>
            <a:pPr algn="ctr"/>
            <a:endParaRPr lang="en-US" sz="4800" dirty="0"/>
          </a:p>
          <a:p>
            <a:pPr algn="ctr"/>
            <a:r>
              <a:rPr lang="en-US" sz="4000" dirty="0"/>
              <a:t>Bill Kohl</a:t>
            </a:r>
          </a:p>
          <a:p>
            <a:pPr algn="ctr"/>
            <a:r>
              <a:rPr lang="en-US" sz="2400" dirty="0"/>
              <a:t>University of Texas Health Science Center at Houston and </a:t>
            </a:r>
          </a:p>
          <a:p>
            <a:pPr algn="ctr"/>
            <a:r>
              <a:rPr lang="en-US" sz="2400" dirty="0"/>
              <a:t>The University of Texas at Austin</a:t>
            </a:r>
          </a:p>
          <a:p>
            <a:pPr algn="ctr"/>
            <a:r>
              <a:rPr lang="en-US" sz="2400" dirty="0"/>
              <a:t>@</a:t>
            </a:r>
            <a:r>
              <a:rPr lang="en-US" sz="2400" dirty="0" err="1"/>
              <a:t>billkohl</a:t>
            </a:r>
            <a:endParaRPr lang="en-US" sz="2400" dirty="0"/>
          </a:p>
        </p:txBody>
      </p:sp>
      <p:cxnSp>
        <p:nvCxnSpPr>
          <p:cNvPr id="6" name="Straight Connector 5">
            <a:extLst>
              <a:ext uri="{FF2B5EF4-FFF2-40B4-BE49-F238E27FC236}">
                <a16:creationId xmlns:a16="http://schemas.microsoft.com/office/drawing/2014/main" id="{1B03F353-F458-73BD-1C93-A403C4562DBD}"/>
              </a:ext>
            </a:extLst>
          </p:cNvPr>
          <p:cNvCxnSpPr/>
          <p:nvPr/>
        </p:nvCxnSpPr>
        <p:spPr>
          <a:xfrm>
            <a:off x="941696" y="3541594"/>
            <a:ext cx="10058400" cy="0"/>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18031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700B158-2BC2-A63C-5F08-CA266B143550}"/>
              </a:ext>
            </a:extLst>
          </p:cNvPr>
          <p:cNvPicPr>
            <a:picLocks noChangeAspect="1"/>
          </p:cNvPicPr>
          <p:nvPr/>
        </p:nvPicPr>
        <p:blipFill rotWithShape="1">
          <a:blip r:embed="rId2"/>
          <a:srcRect t="15110"/>
          <a:stretch/>
        </p:blipFill>
        <p:spPr>
          <a:xfrm>
            <a:off x="20" y="1282"/>
            <a:ext cx="12191980" cy="6856718"/>
          </a:xfrm>
          <a:prstGeom prst="rect">
            <a:avLst/>
          </a:prstGeom>
        </p:spPr>
      </p:pic>
    </p:spTree>
    <p:extLst>
      <p:ext uri="{BB962C8B-B14F-4D97-AF65-F5344CB8AC3E}">
        <p14:creationId xmlns:p14="http://schemas.microsoft.com/office/powerpoint/2010/main" val="3157822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BBF9FB-545B-616A-08BC-E3CF8B21C70E}"/>
              </a:ext>
            </a:extLst>
          </p:cNvPr>
          <p:cNvSpPr txBox="1"/>
          <p:nvPr/>
        </p:nvSpPr>
        <p:spPr>
          <a:xfrm>
            <a:off x="2996850" y="470362"/>
            <a:ext cx="6198300" cy="769441"/>
          </a:xfrm>
          <a:prstGeom prst="rect">
            <a:avLst/>
          </a:prstGeom>
          <a:noFill/>
        </p:spPr>
        <p:txBody>
          <a:bodyPr wrap="none" rtlCol="0">
            <a:spAutoFit/>
          </a:bodyPr>
          <a:lstStyle/>
          <a:p>
            <a:r>
              <a:rPr lang="en-US" sz="4400" i="1" dirty="0"/>
              <a:t>Musings about Life Course</a:t>
            </a:r>
          </a:p>
        </p:txBody>
      </p:sp>
      <p:cxnSp>
        <p:nvCxnSpPr>
          <p:cNvPr id="3" name="Straight Connector 2">
            <a:extLst>
              <a:ext uri="{FF2B5EF4-FFF2-40B4-BE49-F238E27FC236}">
                <a16:creationId xmlns:a16="http://schemas.microsoft.com/office/drawing/2014/main" id="{35E75283-84D8-FA0E-AB78-E11033313676}"/>
              </a:ext>
            </a:extLst>
          </p:cNvPr>
          <p:cNvCxnSpPr>
            <a:cxnSpLocks/>
          </p:cNvCxnSpPr>
          <p:nvPr/>
        </p:nvCxnSpPr>
        <p:spPr>
          <a:xfrm>
            <a:off x="645886" y="1460310"/>
            <a:ext cx="10722700" cy="0"/>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F909FE4-4ADB-E518-84A0-E8FD9C6ED2AD}"/>
              </a:ext>
            </a:extLst>
          </p:cNvPr>
          <p:cNvSpPr txBox="1"/>
          <p:nvPr/>
        </p:nvSpPr>
        <p:spPr>
          <a:xfrm>
            <a:off x="734650" y="1585815"/>
            <a:ext cx="10722700" cy="4955203"/>
          </a:xfrm>
          <a:prstGeom prst="rect">
            <a:avLst/>
          </a:prstGeom>
          <a:noFill/>
        </p:spPr>
        <p:txBody>
          <a:bodyPr wrap="square" rtlCol="0">
            <a:spAutoFit/>
          </a:bodyPr>
          <a:lstStyle/>
          <a:p>
            <a:pPr marL="285750" indent="-285750">
              <a:buFont typeface="Arial" panose="020B0604020202020204" pitchFamily="34" charset="0"/>
              <a:buChar char="•"/>
            </a:pPr>
            <a:r>
              <a:rPr lang="en-US" sz="2800" dirty="0"/>
              <a:t>Traditionally, focus for observational studies has been on single point estimate of exposure as it relates to future outcomes – sometimes 20+ years in the future.</a:t>
            </a:r>
          </a:p>
          <a:p>
            <a:pPr marL="285750" indent="-285750">
              <a:buFont typeface="Arial" panose="020B0604020202020204" pitchFamily="34" charset="0"/>
              <a:buChar char="•"/>
            </a:pPr>
            <a:r>
              <a:rPr lang="en-US" sz="2800" dirty="0"/>
              <a:t>Very few change in exposure studies (delta or area under the curve) – even those are a blunt instrument.</a:t>
            </a:r>
          </a:p>
          <a:p>
            <a:pPr marL="285750" indent="-285750">
              <a:buFont typeface="Arial" panose="020B0604020202020204" pitchFamily="34" charset="0"/>
              <a:buChar char="•"/>
            </a:pPr>
            <a:r>
              <a:rPr lang="en-US" sz="2800" dirty="0"/>
              <a:t>Causality / Biologic Plausibility?</a:t>
            </a:r>
          </a:p>
          <a:p>
            <a:pPr marL="285750" indent="-285750">
              <a:buFont typeface="Arial" panose="020B0604020202020204" pitchFamily="34" charset="0"/>
              <a:buChar char="•"/>
            </a:pPr>
            <a:r>
              <a:rPr lang="en-US" sz="2800" dirty="0"/>
              <a:t>Point estimates as a proxy for continuous exposures is no longer acceptable.</a:t>
            </a:r>
          </a:p>
          <a:p>
            <a:pPr marL="285750" indent="-285750">
              <a:buFont typeface="Arial" panose="020B0604020202020204" pitchFamily="34" charset="0"/>
              <a:buChar char="•"/>
            </a:pPr>
            <a:r>
              <a:rPr lang="en-US" sz="2800" dirty="0"/>
              <a:t>Think of how we live – activity cycling, changes with aging, life events, stressors, etc.</a:t>
            </a:r>
          </a:p>
          <a:p>
            <a:endParaRPr lang="en-US" dirty="0"/>
          </a:p>
          <a:p>
            <a:endParaRPr lang="en-US" dirty="0"/>
          </a:p>
        </p:txBody>
      </p:sp>
    </p:spTree>
    <p:extLst>
      <p:ext uri="{BB962C8B-B14F-4D97-AF65-F5344CB8AC3E}">
        <p14:creationId xmlns:p14="http://schemas.microsoft.com/office/powerpoint/2010/main" val="27249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outdoor, building, city, night&#10;&#10;Description automatically generated">
            <a:extLst>
              <a:ext uri="{FF2B5EF4-FFF2-40B4-BE49-F238E27FC236}">
                <a16:creationId xmlns:a16="http://schemas.microsoft.com/office/drawing/2014/main" id="{4B2B296D-582D-EDAC-BA87-17DD526FCDBB}"/>
              </a:ext>
            </a:extLst>
          </p:cNvPr>
          <p:cNvPicPr>
            <a:picLocks noChangeAspect="1"/>
          </p:cNvPicPr>
          <p:nvPr/>
        </p:nvPicPr>
        <p:blipFill rotWithShape="1">
          <a:blip r:embed="rId2"/>
          <a:srcRect t="1334"/>
          <a:stretch/>
        </p:blipFill>
        <p:spPr>
          <a:xfrm>
            <a:off x="20" y="1282"/>
            <a:ext cx="12191980" cy="6856718"/>
          </a:xfrm>
          <a:prstGeom prst="rect">
            <a:avLst/>
          </a:prstGeom>
        </p:spPr>
      </p:pic>
    </p:spTree>
    <p:extLst>
      <p:ext uri="{BB962C8B-B14F-4D97-AF65-F5344CB8AC3E}">
        <p14:creationId xmlns:p14="http://schemas.microsoft.com/office/powerpoint/2010/main" val="3426571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534E9E-232E-087E-DFE1-EE2A986521C5}"/>
              </a:ext>
            </a:extLst>
          </p:cNvPr>
          <p:cNvSpPr txBox="1"/>
          <p:nvPr/>
        </p:nvSpPr>
        <p:spPr>
          <a:xfrm>
            <a:off x="2536991" y="517326"/>
            <a:ext cx="6940490" cy="769441"/>
          </a:xfrm>
          <a:prstGeom prst="rect">
            <a:avLst/>
          </a:prstGeom>
          <a:noFill/>
        </p:spPr>
        <p:txBody>
          <a:bodyPr wrap="none" rtlCol="0">
            <a:spAutoFit/>
          </a:bodyPr>
          <a:lstStyle/>
          <a:p>
            <a:r>
              <a:rPr lang="en-US" sz="4400" i="1" dirty="0"/>
              <a:t>New and Improved Outcomes</a:t>
            </a:r>
          </a:p>
        </p:txBody>
      </p:sp>
      <p:cxnSp>
        <p:nvCxnSpPr>
          <p:cNvPr id="3" name="Straight Connector 2">
            <a:extLst>
              <a:ext uri="{FF2B5EF4-FFF2-40B4-BE49-F238E27FC236}">
                <a16:creationId xmlns:a16="http://schemas.microsoft.com/office/drawing/2014/main" id="{262CA255-1BBE-C10B-AA3D-4E48386012E0}"/>
              </a:ext>
            </a:extLst>
          </p:cNvPr>
          <p:cNvCxnSpPr>
            <a:cxnSpLocks/>
          </p:cNvCxnSpPr>
          <p:nvPr/>
        </p:nvCxnSpPr>
        <p:spPr>
          <a:xfrm>
            <a:off x="645886" y="1460310"/>
            <a:ext cx="10722700" cy="0"/>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E5119C6-9A20-83D7-2706-1A63780A1360}"/>
              </a:ext>
            </a:extLst>
          </p:cNvPr>
          <p:cNvSpPr txBox="1"/>
          <p:nvPr/>
        </p:nvSpPr>
        <p:spPr>
          <a:xfrm>
            <a:off x="645886" y="1755937"/>
            <a:ext cx="10722700" cy="5078313"/>
          </a:xfrm>
          <a:prstGeom prst="rect">
            <a:avLst/>
          </a:prstGeom>
          <a:noFill/>
        </p:spPr>
        <p:txBody>
          <a:bodyPr wrap="square" rtlCol="0">
            <a:spAutoFit/>
          </a:bodyPr>
          <a:lstStyle/>
          <a:p>
            <a:r>
              <a:rPr lang="en-US" sz="3200" dirty="0"/>
              <a:t>Historically, observational studies began with coronary artery disease mortality and all-cause mortality as outcomes.</a:t>
            </a:r>
          </a:p>
          <a:p>
            <a:endParaRPr lang="en-US" sz="3200" dirty="0"/>
          </a:p>
          <a:p>
            <a:r>
              <a:rPr lang="en-US" sz="3200" dirty="0"/>
              <a:t>Evolved to CVD incidence and other NCD mortality (cancers) and diabetes mellitus incidence.</a:t>
            </a:r>
          </a:p>
          <a:p>
            <a:endParaRPr lang="en-US" sz="3200" dirty="0"/>
          </a:p>
          <a:p>
            <a:r>
              <a:rPr lang="en-US" sz="3200" dirty="0"/>
              <a:t>Guidelines (&gt;150 minutes per week of at least moderate-intensity physical activity) are based on all-cause mortality as “health”.</a:t>
            </a:r>
          </a:p>
          <a:p>
            <a:endParaRPr lang="en-US" dirty="0"/>
          </a:p>
          <a:p>
            <a:r>
              <a:rPr lang="en-US" dirty="0"/>
              <a:t>  </a:t>
            </a:r>
          </a:p>
        </p:txBody>
      </p:sp>
    </p:spTree>
    <p:extLst>
      <p:ext uri="{BB962C8B-B14F-4D97-AF65-F5344CB8AC3E}">
        <p14:creationId xmlns:p14="http://schemas.microsoft.com/office/powerpoint/2010/main" val="389143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9" name="Text Box 25"/>
          <p:cNvSpPr txBox="1">
            <a:spLocks noChangeArrowheads="1"/>
          </p:cNvSpPr>
          <p:nvPr/>
        </p:nvSpPr>
        <p:spPr bwMode="auto">
          <a:xfrm>
            <a:off x="1676413" y="142883"/>
            <a:ext cx="9134475"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000000"/>
                </a:solidFill>
                <a:effectLst/>
                <a:uLnTx/>
                <a:uFillTx/>
                <a:latin typeface="Arial" charset="0"/>
                <a:ea typeface="ＭＳ Ｐゴシック" charset="0"/>
              </a:rPr>
              <a:t>Physical Activity and Health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000000"/>
                </a:solidFill>
                <a:effectLst/>
                <a:uLnTx/>
                <a:uFillTx/>
                <a:latin typeface="Arial" charset="0"/>
                <a:ea typeface="ＭＳ Ｐゴシック" charset="0"/>
              </a:rPr>
              <a:t>Conceptual Framework</a:t>
            </a:r>
          </a:p>
        </p:txBody>
      </p:sp>
      <p:sp>
        <p:nvSpPr>
          <p:cNvPr id="57368" name="Line 34"/>
          <p:cNvSpPr>
            <a:spLocks noChangeShapeType="1"/>
          </p:cNvSpPr>
          <p:nvPr/>
        </p:nvSpPr>
        <p:spPr bwMode="auto">
          <a:xfrm>
            <a:off x="606290" y="1057005"/>
            <a:ext cx="11019861" cy="37772"/>
          </a:xfrm>
          <a:prstGeom prst="line">
            <a:avLst/>
          </a:prstGeom>
          <a:noFill/>
          <a:ln w="9525">
            <a:solidFill>
              <a:srgbClr val="FF6699"/>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2" name="Group 1">
            <a:extLst>
              <a:ext uri="{FF2B5EF4-FFF2-40B4-BE49-F238E27FC236}">
                <a16:creationId xmlns:a16="http://schemas.microsoft.com/office/drawing/2014/main" id="{521F9060-18B8-1A72-2DA7-BC078A1F0402}"/>
              </a:ext>
            </a:extLst>
          </p:cNvPr>
          <p:cNvGrpSpPr/>
          <p:nvPr/>
        </p:nvGrpSpPr>
        <p:grpSpPr>
          <a:xfrm>
            <a:off x="535014" y="1156365"/>
            <a:ext cx="10758420" cy="5452290"/>
            <a:chOff x="1709751" y="1350974"/>
            <a:chExt cx="8474070" cy="4410073"/>
          </a:xfrm>
        </p:grpSpPr>
        <p:sp>
          <p:nvSpPr>
            <p:cNvPr id="35842" name="Rectangle 2"/>
            <p:cNvSpPr>
              <a:spLocks noChangeArrowheads="1"/>
            </p:cNvSpPr>
            <p:nvPr/>
          </p:nvSpPr>
          <p:spPr bwMode="auto">
            <a:xfrm>
              <a:off x="4964119" y="1628783"/>
              <a:ext cx="714375" cy="869951"/>
            </a:xfrm>
            <a:prstGeom prst="rect">
              <a:avLst/>
            </a:prstGeom>
            <a:solidFill>
              <a:srgbClr val="CCCCFF"/>
            </a:solidFill>
            <a:ln w="9525">
              <a:solidFill>
                <a:schemeClr val="bg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5843" name="Rectangle 3"/>
            <p:cNvSpPr>
              <a:spLocks noChangeArrowheads="1"/>
            </p:cNvSpPr>
            <p:nvPr/>
          </p:nvSpPr>
          <p:spPr bwMode="auto">
            <a:xfrm>
              <a:off x="4968875" y="2835284"/>
              <a:ext cx="711200" cy="2003425"/>
            </a:xfrm>
            <a:prstGeom prst="rect">
              <a:avLst/>
            </a:prstGeom>
            <a:solidFill>
              <a:srgbClr val="993366"/>
            </a:solidFill>
            <a:ln w="9525">
              <a:solidFill>
                <a:schemeClr val="bg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5844" name="Line 4"/>
            <p:cNvSpPr>
              <a:spLocks noChangeShapeType="1"/>
            </p:cNvSpPr>
            <p:nvPr/>
          </p:nvSpPr>
          <p:spPr bwMode="auto">
            <a:xfrm>
              <a:off x="5300663" y="2498729"/>
              <a:ext cx="0" cy="328613"/>
            </a:xfrm>
            <a:prstGeom prst="line">
              <a:avLst/>
            </a:prstGeom>
            <a:noFill/>
            <a:ln w="9525">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35845" name="Text Box 5"/>
            <p:cNvSpPr txBox="1">
              <a:spLocks noChangeArrowheads="1"/>
            </p:cNvSpPr>
            <p:nvPr/>
          </p:nvSpPr>
          <p:spPr bwMode="auto">
            <a:xfrm>
              <a:off x="4908563" y="3063875"/>
              <a:ext cx="822325"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7150" indent="-5715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a:ln>
                    <a:noFill/>
                  </a:ln>
                  <a:solidFill>
                    <a:srgbClr val="FFFFFF"/>
                  </a:solidFill>
                  <a:effectLst/>
                  <a:uLnTx/>
                  <a:uFillTx/>
                  <a:latin typeface="Arial" charset="0"/>
                  <a:ea typeface="ＭＳ Ｐゴシック" charset="0"/>
                </a:rPr>
                <a:t>Insulin Resistance</a:t>
              </a:r>
            </a:p>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a:ln>
                    <a:noFill/>
                  </a:ln>
                  <a:solidFill>
                    <a:srgbClr val="FFFFFF"/>
                  </a:solidFill>
                  <a:effectLst/>
                  <a:uLnTx/>
                  <a:uFillTx/>
                  <a:latin typeface="Arial" charset="0"/>
                  <a:ea typeface="ＭＳ Ｐゴシック" charset="0"/>
                </a:rPr>
                <a:t>Insulin Sensitivity</a:t>
              </a:r>
            </a:p>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a:ln>
                    <a:noFill/>
                  </a:ln>
                  <a:solidFill>
                    <a:srgbClr val="FFFFFF"/>
                  </a:solidFill>
                  <a:effectLst/>
                  <a:uLnTx/>
                  <a:uFillTx/>
                  <a:latin typeface="Arial" charset="0"/>
                  <a:ea typeface="ＭＳ Ｐゴシック" charset="0"/>
                </a:rPr>
                <a:t>Glucose uptake</a:t>
              </a:r>
            </a:p>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a:ln>
                    <a:noFill/>
                  </a:ln>
                  <a:solidFill>
                    <a:srgbClr val="FFFFFF"/>
                  </a:solidFill>
                  <a:effectLst/>
                  <a:uLnTx/>
                  <a:uFillTx/>
                  <a:latin typeface="Arial" charset="0"/>
                  <a:ea typeface="ＭＳ Ｐゴシック" charset="0"/>
                </a:rPr>
                <a:t>Metabolic Syndrome</a:t>
              </a:r>
            </a:p>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a:ln>
                    <a:noFill/>
                  </a:ln>
                  <a:solidFill>
                    <a:srgbClr val="FFFFFF"/>
                  </a:solidFill>
                  <a:effectLst/>
                  <a:uLnTx/>
                  <a:uFillTx/>
                  <a:latin typeface="Arial" charset="0"/>
                  <a:ea typeface="ＭＳ Ｐゴシック" charset="0"/>
                </a:rPr>
                <a:t>Overweight</a:t>
              </a:r>
            </a:p>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a:ln>
                    <a:noFill/>
                  </a:ln>
                  <a:solidFill>
                    <a:srgbClr val="FFFFFF"/>
                  </a:solidFill>
                  <a:effectLst/>
                  <a:uLnTx/>
                  <a:uFillTx/>
                  <a:latin typeface="Arial" charset="0"/>
                  <a:ea typeface="ＭＳ Ｐゴシック" charset="0"/>
                </a:rPr>
                <a:t>Constipation</a:t>
              </a:r>
            </a:p>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a:ln>
                    <a:noFill/>
                  </a:ln>
                  <a:solidFill>
                    <a:srgbClr val="FFFFFF"/>
                  </a:solidFill>
                  <a:effectLst/>
                  <a:uLnTx/>
                  <a:uFillTx/>
                  <a:latin typeface="Arial" charset="0"/>
                  <a:ea typeface="ＭＳ Ｐゴシック" charset="0"/>
                </a:rPr>
                <a:t>Fitness</a:t>
              </a:r>
            </a:p>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a:ln>
                    <a:noFill/>
                  </a:ln>
                  <a:solidFill>
                    <a:srgbClr val="FFFFFF"/>
                  </a:solidFill>
                  <a:effectLst/>
                  <a:uLnTx/>
                  <a:uFillTx/>
                  <a:latin typeface="Arial" charset="0"/>
                  <a:ea typeface="ＭＳ Ｐゴシック" charset="0"/>
                </a:rPr>
                <a:t>Hormonal influences</a:t>
              </a:r>
            </a:p>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a:ln>
                    <a:noFill/>
                  </a:ln>
                  <a:solidFill>
                    <a:srgbClr val="FFFFFF"/>
                  </a:solidFill>
                  <a:effectLst/>
                  <a:uLnTx/>
                  <a:uFillTx/>
                  <a:latin typeface="Arial" charset="0"/>
                  <a:ea typeface="ＭＳ Ｐゴシック" charset="0"/>
                </a:rPr>
                <a:t>Sleep quality</a:t>
              </a:r>
            </a:p>
            <a:p>
              <a:pPr marL="57150" marR="0" lvl="0" indent="-57150" algn="l" defTabSz="914400" rtl="0" eaLnBrk="0" fontAlgn="base" latinLnBrk="0" hangingPunct="0">
                <a:lnSpc>
                  <a:spcPct val="100000"/>
                </a:lnSpc>
                <a:spcBef>
                  <a:spcPct val="0"/>
                </a:spcBef>
                <a:spcAft>
                  <a:spcPct val="0"/>
                </a:spcAft>
                <a:buClrTx/>
                <a:buSzTx/>
                <a:buFontTx/>
                <a:buChar char="•"/>
                <a:tabLst/>
                <a:defRPr/>
              </a:pPr>
              <a:endParaRPr kumimoji="0" lang="en-US" sz="700" b="1" i="0" u="none" strike="noStrike" kern="1200" cap="none" spc="0" normalizeH="0" baseline="0" noProof="0">
                <a:ln>
                  <a:noFill/>
                </a:ln>
                <a:solidFill>
                  <a:srgbClr val="FFFFFF"/>
                </a:solidFill>
                <a:effectLst/>
                <a:uLnTx/>
                <a:uFillTx/>
                <a:latin typeface="Arial" charset="0"/>
                <a:ea typeface="ＭＳ Ｐゴシック" charset="0"/>
              </a:endParaRPr>
            </a:p>
            <a:p>
              <a:pPr marL="57150" marR="0" lvl="0" indent="-57150" algn="l" defTabSz="914400" rtl="0" eaLnBrk="0" fontAlgn="base" latinLnBrk="0" hangingPunct="0">
                <a:lnSpc>
                  <a:spcPct val="100000"/>
                </a:lnSpc>
                <a:spcBef>
                  <a:spcPct val="0"/>
                </a:spcBef>
                <a:spcAft>
                  <a:spcPct val="0"/>
                </a:spcAft>
                <a:buClrTx/>
                <a:buSzTx/>
                <a:buFontTx/>
                <a:buNone/>
                <a:tabLst/>
                <a:defRPr/>
              </a:pPr>
              <a:endParaRPr kumimoji="0" lang="en-US" sz="7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846" name="Rectangle 6"/>
            <p:cNvSpPr>
              <a:spLocks noChangeArrowheads="1"/>
            </p:cNvSpPr>
            <p:nvPr/>
          </p:nvSpPr>
          <p:spPr bwMode="auto">
            <a:xfrm>
              <a:off x="6497638" y="4973639"/>
              <a:ext cx="1238250" cy="190500"/>
            </a:xfrm>
            <a:prstGeom prst="rect">
              <a:avLst/>
            </a:prstGeom>
            <a:solidFill>
              <a:srgbClr val="993366"/>
            </a:solidFill>
            <a:ln w="9525">
              <a:solidFill>
                <a:schemeClr val="bg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5847" name="Rectangle 7"/>
            <p:cNvSpPr>
              <a:spLocks noChangeArrowheads="1"/>
            </p:cNvSpPr>
            <p:nvPr/>
          </p:nvSpPr>
          <p:spPr bwMode="auto">
            <a:xfrm>
              <a:off x="1795464" y="5173665"/>
              <a:ext cx="1304925" cy="357187"/>
            </a:xfrm>
            <a:prstGeom prst="rect">
              <a:avLst/>
            </a:prstGeom>
            <a:solidFill>
              <a:srgbClr val="FFFF99"/>
            </a:solidFill>
            <a:ln w="9525">
              <a:solidFill>
                <a:schemeClr val="bg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nvGrpSpPr>
            <p:cNvPr id="35848" name="Group 8"/>
            <p:cNvGrpSpPr>
              <a:grpSpLocks/>
            </p:cNvGrpSpPr>
            <p:nvPr/>
          </p:nvGrpSpPr>
          <p:grpSpPr bwMode="auto">
            <a:xfrm>
              <a:off x="1795476" y="2316166"/>
              <a:ext cx="1290637" cy="357187"/>
              <a:chOff x="180" y="864"/>
              <a:chExt cx="813" cy="225"/>
            </a:xfrm>
          </p:grpSpPr>
          <p:sp>
            <p:nvSpPr>
              <p:cNvPr id="57428" name="Rectangle 9"/>
              <p:cNvSpPr>
                <a:spLocks noChangeArrowheads="1"/>
              </p:cNvSpPr>
              <p:nvPr/>
            </p:nvSpPr>
            <p:spPr bwMode="auto">
              <a:xfrm>
                <a:off x="180" y="864"/>
                <a:ext cx="813" cy="225"/>
              </a:xfrm>
              <a:prstGeom prst="rect">
                <a:avLst/>
              </a:prstGeom>
              <a:solidFill>
                <a:srgbClr val="FFFF99"/>
              </a:solidFill>
              <a:ln w="9525">
                <a:solidFill>
                  <a:schemeClr val="bg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7429" name="Text Box 10"/>
              <p:cNvSpPr txBox="1">
                <a:spLocks noChangeArrowheads="1"/>
              </p:cNvSpPr>
              <p:nvPr/>
            </p:nvSpPr>
            <p:spPr bwMode="auto">
              <a:xfrm>
                <a:off x="182" y="885"/>
                <a:ext cx="797"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charset="0"/>
                    <a:ea typeface="ＭＳ Ｐゴシック" charset="0"/>
                  </a:rPr>
                  <a:t>Intensity</a:t>
                </a:r>
              </a:p>
            </p:txBody>
          </p:sp>
        </p:grpSp>
        <p:grpSp>
          <p:nvGrpSpPr>
            <p:cNvPr id="35849" name="Group 11"/>
            <p:cNvGrpSpPr>
              <a:grpSpLocks/>
            </p:cNvGrpSpPr>
            <p:nvPr/>
          </p:nvGrpSpPr>
          <p:grpSpPr bwMode="auto">
            <a:xfrm>
              <a:off x="1800238" y="2730503"/>
              <a:ext cx="1281113" cy="357188"/>
              <a:chOff x="189" y="1206"/>
              <a:chExt cx="807" cy="225"/>
            </a:xfrm>
          </p:grpSpPr>
          <p:sp>
            <p:nvSpPr>
              <p:cNvPr id="57426" name="Rectangle 12"/>
              <p:cNvSpPr>
                <a:spLocks noChangeArrowheads="1"/>
              </p:cNvSpPr>
              <p:nvPr/>
            </p:nvSpPr>
            <p:spPr bwMode="auto">
              <a:xfrm>
                <a:off x="189" y="1206"/>
                <a:ext cx="807" cy="225"/>
              </a:xfrm>
              <a:prstGeom prst="rect">
                <a:avLst/>
              </a:prstGeom>
              <a:solidFill>
                <a:srgbClr val="FFFF99"/>
              </a:solidFill>
              <a:ln w="9525">
                <a:solidFill>
                  <a:schemeClr val="bg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7427" name="Text Box 13"/>
              <p:cNvSpPr txBox="1">
                <a:spLocks noChangeArrowheads="1"/>
              </p:cNvSpPr>
              <p:nvPr/>
            </p:nvSpPr>
            <p:spPr bwMode="auto">
              <a:xfrm>
                <a:off x="205" y="1227"/>
                <a:ext cx="784"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charset="0"/>
                    <a:ea typeface="ＭＳ Ｐゴシック" charset="0"/>
                  </a:rPr>
                  <a:t>Frequency</a:t>
                </a:r>
              </a:p>
            </p:txBody>
          </p:sp>
        </p:grpSp>
        <p:grpSp>
          <p:nvGrpSpPr>
            <p:cNvPr id="35850" name="Group 14"/>
            <p:cNvGrpSpPr>
              <a:grpSpLocks/>
            </p:cNvGrpSpPr>
            <p:nvPr/>
          </p:nvGrpSpPr>
          <p:grpSpPr bwMode="auto">
            <a:xfrm>
              <a:off x="1795476" y="3144839"/>
              <a:ext cx="1290637" cy="355600"/>
              <a:chOff x="183" y="1524"/>
              <a:chExt cx="813" cy="224"/>
            </a:xfrm>
          </p:grpSpPr>
          <p:sp>
            <p:nvSpPr>
              <p:cNvPr id="57424" name="Rectangle 15"/>
              <p:cNvSpPr>
                <a:spLocks noChangeArrowheads="1"/>
              </p:cNvSpPr>
              <p:nvPr/>
            </p:nvSpPr>
            <p:spPr bwMode="auto">
              <a:xfrm>
                <a:off x="183" y="1524"/>
                <a:ext cx="813" cy="224"/>
              </a:xfrm>
              <a:prstGeom prst="rect">
                <a:avLst/>
              </a:prstGeom>
              <a:solidFill>
                <a:srgbClr val="FFFF99"/>
              </a:solidFill>
              <a:ln w="9525">
                <a:solidFill>
                  <a:schemeClr val="bg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7425" name="Text Box 16"/>
              <p:cNvSpPr txBox="1">
                <a:spLocks noChangeArrowheads="1"/>
              </p:cNvSpPr>
              <p:nvPr/>
            </p:nvSpPr>
            <p:spPr bwMode="auto">
              <a:xfrm>
                <a:off x="215" y="1548"/>
                <a:ext cx="765"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charset="0"/>
                    <a:ea typeface="ＭＳ Ｐゴシック" charset="0"/>
                  </a:rPr>
                  <a:t>Duration</a:t>
                </a:r>
              </a:p>
            </p:txBody>
          </p:sp>
        </p:grpSp>
        <p:grpSp>
          <p:nvGrpSpPr>
            <p:cNvPr id="35851" name="Group 17"/>
            <p:cNvGrpSpPr>
              <a:grpSpLocks/>
            </p:cNvGrpSpPr>
            <p:nvPr/>
          </p:nvGrpSpPr>
          <p:grpSpPr bwMode="auto">
            <a:xfrm>
              <a:off x="1795476" y="4054483"/>
              <a:ext cx="1266825" cy="361951"/>
              <a:chOff x="186" y="2028"/>
              <a:chExt cx="798" cy="228"/>
            </a:xfrm>
          </p:grpSpPr>
          <p:sp>
            <p:nvSpPr>
              <p:cNvPr id="57422" name="Rectangle 18"/>
              <p:cNvSpPr>
                <a:spLocks noChangeArrowheads="1"/>
              </p:cNvSpPr>
              <p:nvPr/>
            </p:nvSpPr>
            <p:spPr bwMode="auto">
              <a:xfrm>
                <a:off x="186" y="2028"/>
                <a:ext cx="798" cy="228"/>
              </a:xfrm>
              <a:prstGeom prst="rect">
                <a:avLst/>
              </a:prstGeom>
              <a:solidFill>
                <a:srgbClr val="FFFF99"/>
              </a:solidFill>
              <a:ln w="9525">
                <a:solidFill>
                  <a:schemeClr val="bg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7423" name="Text Box 19"/>
              <p:cNvSpPr txBox="1">
                <a:spLocks noChangeArrowheads="1"/>
              </p:cNvSpPr>
              <p:nvPr/>
            </p:nvSpPr>
            <p:spPr bwMode="auto">
              <a:xfrm>
                <a:off x="191" y="2055"/>
                <a:ext cx="767"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charset="0"/>
                    <a:ea typeface="ＭＳ Ｐゴシック" charset="0"/>
                  </a:rPr>
                  <a:t>Pattern</a:t>
                </a:r>
              </a:p>
            </p:txBody>
          </p:sp>
        </p:grpSp>
        <p:grpSp>
          <p:nvGrpSpPr>
            <p:cNvPr id="35852" name="Group 20"/>
            <p:cNvGrpSpPr>
              <a:grpSpLocks/>
            </p:cNvGrpSpPr>
            <p:nvPr/>
          </p:nvGrpSpPr>
          <p:grpSpPr bwMode="auto">
            <a:xfrm>
              <a:off x="1804990" y="4464051"/>
              <a:ext cx="1252537" cy="357188"/>
              <a:chOff x="195" y="2328"/>
              <a:chExt cx="786" cy="225"/>
            </a:xfrm>
          </p:grpSpPr>
          <p:sp>
            <p:nvSpPr>
              <p:cNvPr id="57420" name="Rectangle 21"/>
              <p:cNvSpPr>
                <a:spLocks noChangeArrowheads="1"/>
              </p:cNvSpPr>
              <p:nvPr/>
            </p:nvSpPr>
            <p:spPr bwMode="auto">
              <a:xfrm>
                <a:off x="195" y="2328"/>
                <a:ext cx="786" cy="225"/>
              </a:xfrm>
              <a:prstGeom prst="rect">
                <a:avLst/>
              </a:prstGeom>
              <a:solidFill>
                <a:srgbClr val="FFFF99"/>
              </a:solidFill>
              <a:ln w="9525">
                <a:solidFill>
                  <a:schemeClr val="bg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7421" name="Text Box 22"/>
              <p:cNvSpPr txBox="1">
                <a:spLocks noChangeArrowheads="1"/>
              </p:cNvSpPr>
              <p:nvPr/>
            </p:nvSpPr>
            <p:spPr bwMode="auto">
              <a:xfrm>
                <a:off x="215" y="2352"/>
                <a:ext cx="752"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charset="0"/>
                    <a:ea typeface="ＭＳ Ｐゴシック" charset="0"/>
                  </a:rPr>
                  <a:t>Type</a:t>
                </a:r>
              </a:p>
            </p:txBody>
          </p:sp>
        </p:grpSp>
        <p:sp>
          <p:nvSpPr>
            <p:cNvPr id="35853" name="Text Box 23"/>
            <p:cNvSpPr txBox="1">
              <a:spLocks noChangeArrowheads="1"/>
            </p:cNvSpPr>
            <p:nvPr/>
          </p:nvSpPr>
          <p:spPr bwMode="auto">
            <a:xfrm>
              <a:off x="1779589" y="5208588"/>
              <a:ext cx="1159292"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charset="0"/>
                  <a:ea typeface="ＭＳ Ｐゴシック" charset="0"/>
                </a:rPr>
                <a:t>Caloric Expenditure</a:t>
              </a:r>
            </a:p>
          </p:txBody>
        </p:sp>
        <p:sp>
          <p:nvSpPr>
            <p:cNvPr id="35854" name="Text Box 24"/>
            <p:cNvSpPr txBox="1">
              <a:spLocks noChangeArrowheads="1"/>
            </p:cNvSpPr>
            <p:nvPr/>
          </p:nvSpPr>
          <p:spPr bwMode="auto">
            <a:xfrm>
              <a:off x="4914906" y="1628784"/>
              <a:ext cx="81756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charset="0"/>
                  <a:ea typeface="ＭＳ Ｐゴシック" charset="0"/>
                </a:rPr>
                <a:t>Metabolic Health (including Diabetes Mellitus and Obesity)</a:t>
              </a:r>
            </a:p>
          </p:txBody>
        </p:sp>
        <p:sp>
          <p:nvSpPr>
            <p:cNvPr id="35856" name="Rectangle 26"/>
            <p:cNvSpPr>
              <a:spLocks noChangeArrowheads="1"/>
            </p:cNvSpPr>
            <p:nvPr/>
          </p:nvSpPr>
          <p:spPr bwMode="auto">
            <a:xfrm>
              <a:off x="3929063" y="5413384"/>
              <a:ext cx="6176962" cy="347663"/>
            </a:xfrm>
            <a:prstGeom prst="rect">
              <a:avLst/>
            </a:prstGeom>
            <a:solidFill>
              <a:srgbClr val="CCCCFF"/>
            </a:solidFill>
            <a:ln w="9525">
              <a:solidFill>
                <a:schemeClr val="bg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065" name="Text Box 27"/>
            <p:cNvSpPr txBox="1">
              <a:spLocks noChangeArrowheads="1"/>
            </p:cNvSpPr>
            <p:nvPr/>
          </p:nvSpPr>
          <p:spPr bwMode="auto">
            <a:xfrm>
              <a:off x="3959225" y="5457834"/>
              <a:ext cx="6116638" cy="276999"/>
            </a:xfrm>
            <a:prstGeom prst="rect">
              <a:avLst/>
            </a:prstGeom>
            <a:solidFill>
              <a:srgbClr val="CC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E6B"/>
                  </a:solidFill>
                  <a:effectLst/>
                  <a:uLnTx/>
                  <a:uFillTx/>
                  <a:latin typeface="Arial" charset="0"/>
                  <a:ea typeface="ＭＳ Ｐゴシック" charset="0"/>
                </a:rPr>
                <a:t>Adverse events and Risks of Physical Activity</a:t>
              </a:r>
            </a:p>
          </p:txBody>
        </p:sp>
        <p:sp>
          <p:nvSpPr>
            <p:cNvPr id="35858" name="Rectangle 28"/>
            <p:cNvSpPr>
              <a:spLocks noChangeArrowheads="1"/>
            </p:cNvSpPr>
            <p:nvPr/>
          </p:nvSpPr>
          <p:spPr bwMode="auto">
            <a:xfrm>
              <a:off x="7656523" y="1628783"/>
              <a:ext cx="714375" cy="869951"/>
            </a:xfrm>
            <a:prstGeom prst="rect">
              <a:avLst/>
            </a:prstGeom>
            <a:solidFill>
              <a:srgbClr val="CCCCFF"/>
            </a:solidFill>
            <a:ln w="9525">
              <a:solidFill>
                <a:schemeClr val="bg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5859" name="Text Box 29"/>
            <p:cNvSpPr txBox="1">
              <a:spLocks noChangeArrowheads="1"/>
            </p:cNvSpPr>
            <p:nvPr/>
          </p:nvSpPr>
          <p:spPr bwMode="auto">
            <a:xfrm>
              <a:off x="7651763" y="1692275"/>
              <a:ext cx="703263" cy="2738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charset="0"/>
                  <a:ea typeface="ＭＳ Ｐゴシック" charset="0"/>
                </a:rPr>
                <a:t>Functional Health</a:t>
              </a:r>
            </a:p>
          </p:txBody>
        </p:sp>
        <p:sp>
          <p:nvSpPr>
            <p:cNvPr id="35860" name="Rectangle 30"/>
            <p:cNvSpPr>
              <a:spLocks noChangeArrowheads="1"/>
            </p:cNvSpPr>
            <p:nvPr/>
          </p:nvSpPr>
          <p:spPr bwMode="auto">
            <a:xfrm>
              <a:off x="7667625" y="2835284"/>
              <a:ext cx="706438" cy="2003425"/>
            </a:xfrm>
            <a:prstGeom prst="rect">
              <a:avLst/>
            </a:prstGeom>
            <a:solidFill>
              <a:srgbClr val="993366"/>
            </a:solidFill>
            <a:ln w="9525">
              <a:solidFill>
                <a:schemeClr val="bg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5861" name="Line 31"/>
            <p:cNvSpPr>
              <a:spLocks noChangeShapeType="1"/>
            </p:cNvSpPr>
            <p:nvPr/>
          </p:nvSpPr>
          <p:spPr bwMode="auto">
            <a:xfrm>
              <a:off x="8020050" y="2508253"/>
              <a:ext cx="0" cy="328613"/>
            </a:xfrm>
            <a:prstGeom prst="line">
              <a:avLst/>
            </a:prstGeom>
            <a:noFill/>
            <a:ln w="9525">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35862" name="Line 32"/>
            <p:cNvSpPr>
              <a:spLocks noChangeShapeType="1"/>
            </p:cNvSpPr>
            <p:nvPr/>
          </p:nvSpPr>
          <p:spPr bwMode="auto">
            <a:xfrm>
              <a:off x="9739313" y="4832351"/>
              <a:ext cx="6350" cy="573088"/>
            </a:xfrm>
            <a:prstGeom prst="line">
              <a:avLst/>
            </a:prstGeom>
            <a:noFill/>
            <a:ln w="9525">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35863" name="Line 33"/>
            <p:cNvSpPr>
              <a:spLocks noChangeShapeType="1"/>
            </p:cNvSpPr>
            <p:nvPr/>
          </p:nvSpPr>
          <p:spPr bwMode="auto">
            <a:xfrm flipV="1">
              <a:off x="3697301" y="5581651"/>
              <a:ext cx="238125" cy="0"/>
            </a:xfrm>
            <a:prstGeom prst="line">
              <a:avLst/>
            </a:prstGeom>
            <a:noFill/>
            <a:ln w="9525">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35865" name="Group 35"/>
            <p:cNvGrpSpPr>
              <a:grpSpLocks/>
            </p:cNvGrpSpPr>
            <p:nvPr/>
          </p:nvGrpSpPr>
          <p:grpSpPr bwMode="auto">
            <a:xfrm>
              <a:off x="6469063" y="1350974"/>
              <a:ext cx="1162050" cy="215900"/>
              <a:chOff x="3127" y="851"/>
              <a:chExt cx="732" cy="136"/>
            </a:xfrm>
          </p:grpSpPr>
          <p:sp>
            <p:nvSpPr>
              <p:cNvPr id="57418" name="Rectangle 36"/>
              <p:cNvSpPr>
                <a:spLocks noChangeArrowheads="1"/>
              </p:cNvSpPr>
              <p:nvPr/>
            </p:nvSpPr>
            <p:spPr bwMode="auto">
              <a:xfrm>
                <a:off x="3127" y="854"/>
                <a:ext cx="732" cy="120"/>
              </a:xfrm>
              <a:prstGeom prst="rect">
                <a:avLst/>
              </a:prstGeom>
              <a:solidFill>
                <a:srgbClr val="CCCCFF"/>
              </a:solidFill>
              <a:ln w="9525">
                <a:solidFill>
                  <a:schemeClr val="bg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7419" name="Text Box 37"/>
              <p:cNvSpPr txBox="1">
                <a:spLocks noChangeArrowheads="1"/>
              </p:cNvSpPr>
              <p:nvPr/>
            </p:nvSpPr>
            <p:spPr bwMode="auto">
              <a:xfrm>
                <a:off x="3142" y="851"/>
                <a:ext cx="708"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charset="0"/>
                    <a:ea typeface="ＭＳ Ｐゴシック" charset="0"/>
                  </a:rPr>
                  <a:t>Health Outcomes</a:t>
                </a:r>
              </a:p>
            </p:txBody>
          </p:sp>
        </p:grpSp>
        <p:sp>
          <p:nvSpPr>
            <p:cNvPr id="35866" name="Text Box 38"/>
            <p:cNvSpPr txBox="1">
              <a:spLocks noChangeArrowheads="1"/>
            </p:cNvSpPr>
            <p:nvPr/>
          </p:nvSpPr>
          <p:spPr bwMode="auto">
            <a:xfrm>
              <a:off x="6475426" y="4948246"/>
              <a:ext cx="1247775"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Risk Factors</a:t>
              </a:r>
            </a:p>
          </p:txBody>
        </p:sp>
        <p:sp>
          <p:nvSpPr>
            <p:cNvPr id="35867" name="Rectangle 39"/>
            <p:cNvSpPr>
              <a:spLocks noChangeArrowheads="1"/>
            </p:cNvSpPr>
            <p:nvPr/>
          </p:nvSpPr>
          <p:spPr bwMode="auto">
            <a:xfrm>
              <a:off x="3981456" y="2835284"/>
              <a:ext cx="701675" cy="2003425"/>
            </a:xfrm>
            <a:prstGeom prst="rect">
              <a:avLst/>
            </a:prstGeom>
            <a:solidFill>
              <a:srgbClr val="993366"/>
            </a:solidFill>
            <a:ln w="9525">
              <a:solidFill>
                <a:schemeClr val="bg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5868" name="Rectangle 40"/>
            <p:cNvSpPr>
              <a:spLocks noChangeArrowheads="1"/>
            </p:cNvSpPr>
            <p:nvPr/>
          </p:nvSpPr>
          <p:spPr bwMode="auto">
            <a:xfrm>
              <a:off x="3971925" y="1631958"/>
              <a:ext cx="700088" cy="869951"/>
            </a:xfrm>
            <a:prstGeom prst="rect">
              <a:avLst/>
            </a:prstGeom>
            <a:solidFill>
              <a:srgbClr val="CCCCFF"/>
            </a:solidFill>
            <a:ln w="9525">
              <a:solidFill>
                <a:schemeClr val="bg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5869" name="Text Box 41"/>
            <p:cNvSpPr txBox="1">
              <a:spLocks noChangeArrowheads="1"/>
            </p:cNvSpPr>
            <p:nvPr/>
          </p:nvSpPr>
          <p:spPr bwMode="auto">
            <a:xfrm>
              <a:off x="3894138" y="1590683"/>
              <a:ext cx="831850" cy="5725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charset="0"/>
                  <a:ea typeface="ＭＳ Ｐゴシック" charset="0"/>
                </a:rPr>
                <a:t>Cardiovascular/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charset="0"/>
                  <a:ea typeface="ＭＳ Ｐゴシック" charset="0"/>
                </a:rPr>
                <a:t>Respiratory Health (including CHD, PVD, Stroke)</a:t>
              </a:r>
            </a:p>
          </p:txBody>
        </p:sp>
        <p:sp>
          <p:nvSpPr>
            <p:cNvPr id="35870" name="Line 42"/>
            <p:cNvSpPr>
              <a:spLocks noChangeShapeType="1"/>
            </p:cNvSpPr>
            <p:nvPr/>
          </p:nvSpPr>
          <p:spPr bwMode="auto">
            <a:xfrm flipH="1">
              <a:off x="4292601" y="2506666"/>
              <a:ext cx="9525" cy="331787"/>
            </a:xfrm>
            <a:prstGeom prst="line">
              <a:avLst/>
            </a:prstGeom>
            <a:noFill/>
            <a:ln w="9525">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35871" name="Text Box 43"/>
            <p:cNvSpPr txBox="1">
              <a:spLocks noChangeArrowheads="1"/>
            </p:cNvSpPr>
            <p:nvPr/>
          </p:nvSpPr>
          <p:spPr bwMode="auto">
            <a:xfrm>
              <a:off x="3889388" y="3063883"/>
              <a:ext cx="860425"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7150" indent="-5715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a:ln>
                    <a:noFill/>
                  </a:ln>
                  <a:solidFill>
                    <a:srgbClr val="FFFFFF"/>
                  </a:solidFill>
                  <a:effectLst/>
                  <a:uLnTx/>
                  <a:uFillTx/>
                  <a:latin typeface="Arial" charset="0"/>
                  <a:ea typeface="ＭＳ Ｐゴシック" charset="0"/>
                </a:rPr>
                <a:t>Dyslipidemias</a:t>
              </a:r>
            </a:p>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a:ln>
                    <a:noFill/>
                  </a:ln>
                  <a:solidFill>
                    <a:srgbClr val="FFFFFF"/>
                  </a:solidFill>
                  <a:effectLst/>
                  <a:uLnTx/>
                  <a:uFillTx/>
                  <a:latin typeface="Arial" charset="0"/>
                  <a:ea typeface="ＭＳ Ｐゴシック" charset="0"/>
                </a:rPr>
                <a:t>Blood Pressure</a:t>
              </a:r>
            </a:p>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a:ln>
                    <a:noFill/>
                  </a:ln>
                  <a:solidFill>
                    <a:srgbClr val="FFFFFF"/>
                  </a:solidFill>
                  <a:effectLst/>
                  <a:uLnTx/>
                  <a:uFillTx/>
                  <a:latin typeface="Arial" charset="0"/>
                  <a:ea typeface="ＭＳ Ｐゴシック" charset="0"/>
                </a:rPr>
                <a:t>Hemostatic/</a:t>
              </a:r>
            </a:p>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a:ln>
                    <a:noFill/>
                  </a:ln>
                  <a:solidFill>
                    <a:srgbClr val="FFFFFF"/>
                  </a:solidFill>
                  <a:effectLst/>
                  <a:uLnTx/>
                  <a:uFillTx/>
                  <a:latin typeface="Arial" charset="0"/>
                  <a:ea typeface="ＭＳ Ｐゴシック" charset="0"/>
                </a:rPr>
                <a:t>Coagulation Factors</a:t>
              </a:r>
            </a:p>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a:ln>
                    <a:noFill/>
                  </a:ln>
                  <a:solidFill>
                    <a:srgbClr val="FFFFFF"/>
                  </a:solidFill>
                  <a:effectLst/>
                  <a:uLnTx/>
                  <a:uFillTx/>
                  <a:latin typeface="Arial" charset="0"/>
                  <a:ea typeface="ＭＳ Ｐゴシック" charset="0"/>
                </a:rPr>
                <a:t>Asthma</a:t>
              </a:r>
            </a:p>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a:ln>
                    <a:noFill/>
                  </a:ln>
                  <a:solidFill>
                    <a:srgbClr val="FFFFFF"/>
                  </a:solidFill>
                  <a:effectLst/>
                  <a:uLnTx/>
                  <a:uFillTx/>
                  <a:latin typeface="Arial" charset="0"/>
                  <a:ea typeface="ＭＳ Ｐゴシック" charset="0"/>
                </a:rPr>
                <a:t>Fitness</a:t>
              </a:r>
            </a:p>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a:ln>
                    <a:noFill/>
                  </a:ln>
                  <a:solidFill>
                    <a:srgbClr val="FFFFFF"/>
                  </a:solidFill>
                  <a:effectLst/>
                  <a:uLnTx/>
                  <a:uFillTx/>
                  <a:latin typeface="Arial" charset="0"/>
                  <a:ea typeface="ＭＳ Ｐゴシック" charset="0"/>
                </a:rPr>
                <a:t>Cardiac Function</a:t>
              </a:r>
            </a:p>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a:ln>
                    <a:noFill/>
                  </a:ln>
                  <a:solidFill>
                    <a:srgbClr val="FFFFFF"/>
                  </a:solidFill>
                  <a:effectLst/>
                  <a:uLnTx/>
                  <a:uFillTx/>
                  <a:latin typeface="Arial" charset="0"/>
                  <a:ea typeface="ＭＳ Ｐゴシック" charset="0"/>
                </a:rPr>
                <a:t>Lung Function</a:t>
              </a:r>
            </a:p>
            <a:p>
              <a:pPr marL="57150" marR="0" lvl="0" indent="-57150" algn="l" defTabSz="914400" rtl="0" eaLnBrk="0" fontAlgn="base" latinLnBrk="0" hangingPunct="0">
                <a:lnSpc>
                  <a:spcPct val="100000"/>
                </a:lnSpc>
                <a:spcBef>
                  <a:spcPct val="0"/>
                </a:spcBef>
                <a:spcAft>
                  <a:spcPct val="0"/>
                </a:spcAft>
                <a:buClrTx/>
                <a:buSzTx/>
                <a:buFontTx/>
                <a:buNone/>
                <a:tabLst/>
                <a:defRPr/>
              </a:pPr>
              <a:endParaRPr kumimoji="0" lang="en-US" sz="7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872" name="Rectangle 44"/>
            <p:cNvSpPr>
              <a:spLocks noChangeArrowheads="1"/>
            </p:cNvSpPr>
            <p:nvPr/>
          </p:nvSpPr>
          <p:spPr bwMode="auto">
            <a:xfrm>
              <a:off x="8556625" y="1628775"/>
              <a:ext cx="704850" cy="876300"/>
            </a:xfrm>
            <a:prstGeom prst="rect">
              <a:avLst/>
            </a:prstGeom>
            <a:solidFill>
              <a:srgbClr val="CCCCFF"/>
            </a:solidFill>
            <a:ln w="9525">
              <a:solidFill>
                <a:schemeClr val="bg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5873" name="Text Box 45"/>
            <p:cNvSpPr txBox="1">
              <a:spLocks noChangeArrowheads="1"/>
            </p:cNvSpPr>
            <p:nvPr/>
          </p:nvSpPr>
          <p:spPr bwMode="auto">
            <a:xfrm>
              <a:off x="8550275" y="1720850"/>
              <a:ext cx="73183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charset="0"/>
                  <a:ea typeface="ＭＳ Ｐゴシック" charset="0"/>
                </a:rPr>
                <a:t>Mental Health</a:t>
              </a:r>
            </a:p>
          </p:txBody>
        </p:sp>
        <p:sp>
          <p:nvSpPr>
            <p:cNvPr id="35874" name="Rectangle 46"/>
            <p:cNvSpPr>
              <a:spLocks noChangeArrowheads="1"/>
            </p:cNvSpPr>
            <p:nvPr/>
          </p:nvSpPr>
          <p:spPr bwMode="auto">
            <a:xfrm>
              <a:off x="8566150" y="2835275"/>
              <a:ext cx="706438" cy="2032000"/>
            </a:xfrm>
            <a:prstGeom prst="rect">
              <a:avLst/>
            </a:prstGeom>
            <a:solidFill>
              <a:srgbClr val="993366"/>
            </a:solidFill>
            <a:ln w="9525">
              <a:solidFill>
                <a:schemeClr val="bg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5875" name="Line 47"/>
            <p:cNvSpPr>
              <a:spLocks noChangeShapeType="1"/>
            </p:cNvSpPr>
            <p:nvPr/>
          </p:nvSpPr>
          <p:spPr bwMode="auto">
            <a:xfrm>
              <a:off x="8942388" y="2508251"/>
              <a:ext cx="0" cy="319088"/>
            </a:xfrm>
            <a:prstGeom prst="line">
              <a:avLst/>
            </a:prstGeom>
            <a:noFill/>
            <a:ln w="9525">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35876" name="Text Box 48"/>
            <p:cNvSpPr txBox="1">
              <a:spLocks noChangeArrowheads="1"/>
            </p:cNvSpPr>
            <p:nvPr/>
          </p:nvSpPr>
          <p:spPr bwMode="auto">
            <a:xfrm>
              <a:off x="8526470" y="3063876"/>
              <a:ext cx="822325" cy="597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7150" indent="-5715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dirty="0">
                  <a:ln>
                    <a:noFill/>
                  </a:ln>
                  <a:solidFill>
                    <a:srgbClr val="FFFFFF"/>
                  </a:solidFill>
                  <a:effectLst/>
                  <a:uLnTx/>
                  <a:uFillTx/>
                  <a:latin typeface="Arial" charset="0"/>
                  <a:ea typeface="ＭＳ Ｐゴシック" charset="0"/>
                </a:rPr>
                <a:t>Anxiety</a:t>
              </a:r>
            </a:p>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dirty="0">
                  <a:ln>
                    <a:noFill/>
                  </a:ln>
                  <a:solidFill>
                    <a:srgbClr val="FFFFFF"/>
                  </a:solidFill>
                  <a:effectLst/>
                  <a:uLnTx/>
                  <a:uFillTx/>
                  <a:latin typeface="Arial" charset="0"/>
                  <a:ea typeface="ＭＳ Ｐゴシック" charset="0"/>
                </a:rPr>
                <a:t>Self-concept</a:t>
              </a:r>
            </a:p>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dirty="0">
                  <a:ln>
                    <a:noFill/>
                  </a:ln>
                  <a:solidFill>
                    <a:srgbClr val="FFFFFF"/>
                  </a:solidFill>
                  <a:effectLst/>
                  <a:uLnTx/>
                  <a:uFillTx/>
                  <a:latin typeface="Arial" charset="0"/>
                  <a:ea typeface="ＭＳ Ｐゴシック" charset="0"/>
                </a:rPr>
                <a:t>Sleep quality</a:t>
              </a:r>
            </a:p>
            <a:p>
              <a:pPr marL="57150" marR="0" lvl="0" indent="-57150" algn="l" defTabSz="914400" rtl="0" eaLnBrk="0" fontAlgn="base" latinLnBrk="0" hangingPunct="0">
                <a:lnSpc>
                  <a:spcPct val="100000"/>
                </a:lnSpc>
                <a:spcBef>
                  <a:spcPct val="0"/>
                </a:spcBef>
                <a:spcAft>
                  <a:spcPct val="0"/>
                </a:spcAft>
                <a:buClrTx/>
                <a:buSzTx/>
                <a:buFontTx/>
                <a:buChar char="•"/>
                <a:tabLst/>
                <a:defRPr/>
              </a:pPr>
              <a:r>
                <a:rPr lang="en-US" sz="700" b="1" dirty="0">
                  <a:solidFill>
                    <a:srgbClr val="FFFFFF"/>
                  </a:solidFill>
                  <a:latin typeface="Arial" charset="0"/>
                </a:rPr>
                <a:t>Cognition</a:t>
              </a:r>
            </a:p>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dirty="0">
                  <a:ln>
                    <a:noFill/>
                  </a:ln>
                  <a:solidFill>
                    <a:srgbClr val="FFFFFF"/>
                  </a:solidFill>
                  <a:effectLst/>
                  <a:uLnTx/>
                  <a:uFillTx/>
                  <a:latin typeface="Arial" charset="0"/>
                  <a:ea typeface="ＭＳ Ｐゴシック" charset="0"/>
                </a:rPr>
                <a:t>Brain Health</a:t>
              </a:r>
            </a:p>
            <a:p>
              <a:pPr marL="57150" marR="0" lvl="0" indent="-57150" algn="l" defTabSz="914400" rtl="0" eaLnBrk="0" fontAlgn="base" latinLnBrk="0" hangingPunct="0">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5877" name="Rectangle 49"/>
            <p:cNvSpPr>
              <a:spLocks noChangeArrowheads="1"/>
            </p:cNvSpPr>
            <p:nvPr/>
          </p:nvSpPr>
          <p:spPr bwMode="auto">
            <a:xfrm>
              <a:off x="5913443" y="1628783"/>
              <a:ext cx="695325" cy="869951"/>
            </a:xfrm>
            <a:prstGeom prst="rect">
              <a:avLst/>
            </a:prstGeom>
            <a:solidFill>
              <a:srgbClr val="CCCCFF"/>
            </a:solidFill>
            <a:ln w="9525">
              <a:solidFill>
                <a:schemeClr val="bg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5878" name="Text Box 50"/>
            <p:cNvSpPr txBox="1">
              <a:spLocks noChangeArrowheads="1"/>
            </p:cNvSpPr>
            <p:nvPr/>
          </p:nvSpPr>
          <p:spPr bwMode="auto">
            <a:xfrm>
              <a:off x="5822963" y="1614488"/>
              <a:ext cx="874713" cy="3734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charset="0"/>
                  <a:ea typeface="ＭＳ Ｐゴシック" charset="0"/>
                </a:rPr>
                <a:t>Musculoskeletal Health (including Osteoporosis) </a:t>
              </a:r>
            </a:p>
          </p:txBody>
        </p:sp>
        <p:sp>
          <p:nvSpPr>
            <p:cNvPr id="35879" name="Rectangle 51"/>
            <p:cNvSpPr>
              <a:spLocks noChangeArrowheads="1"/>
            </p:cNvSpPr>
            <p:nvPr/>
          </p:nvSpPr>
          <p:spPr bwMode="auto">
            <a:xfrm>
              <a:off x="5926138" y="2835284"/>
              <a:ext cx="677862" cy="2003425"/>
            </a:xfrm>
            <a:prstGeom prst="rect">
              <a:avLst/>
            </a:prstGeom>
            <a:solidFill>
              <a:srgbClr val="993366"/>
            </a:solidFill>
            <a:ln w="9525">
              <a:solidFill>
                <a:schemeClr val="bg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5880" name="Line 52"/>
            <p:cNvSpPr>
              <a:spLocks noChangeShapeType="1"/>
            </p:cNvSpPr>
            <p:nvPr/>
          </p:nvSpPr>
          <p:spPr bwMode="auto">
            <a:xfrm>
              <a:off x="6272213" y="2508253"/>
              <a:ext cx="0" cy="328613"/>
            </a:xfrm>
            <a:prstGeom prst="line">
              <a:avLst/>
            </a:prstGeom>
            <a:noFill/>
            <a:ln w="9525">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35881" name="Text Box 53"/>
            <p:cNvSpPr txBox="1">
              <a:spLocks noChangeArrowheads="1"/>
            </p:cNvSpPr>
            <p:nvPr/>
          </p:nvSpPr>
          <p:spPr bwMode="auto">
            <a:xfrm>
              <a:off x="5851538" y="3063875"/>
              <a:ext cx="822325" cy="1492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7150" indent="-5715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a:ln>
                    <a:noFill/>
                  </a:ln>
                  <a:solidFill>
                    <a:srgbClr val="FFFFFF"/>
                  </a:solidFill>
                  <a:effectLst/>
                  <a:uLnTx/>
                  <a:uFillTx/>
                  <a:latin typeface="Arial" charset="0"/>
                  <a:ea typeface="ＭＳ Ｐゴシック" charset="0"/>
                </a:rPr>
                <a:t>Bone mineralization</a:t>
              </a:r>
            </a:p>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a:ln>
                    <a:noFill/>
                  </a:ln>
                  <a:solidFill>
                    <a:srgbClr val="FFFFFF"/>
                  </a:solidFill>
                  <a:effectLst/>
                  <a:uLnTx/>
                  <a:uFillTx/>
                  <a:latin typeface="Arial" charset="0"/>
                  <a:ea typeface="ＭＳ Ｐゴシック" charset="0"/>
                </a:rPr>
                <a:t>Flexibility</a:t>
              </a:r>
            </a:p>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a:ln>
                    <a:noFill/>
                  </a:ln>
                  <a:solidFill>
                    <a:srgbClr val="FFFFFF"/>
                  </a:solidFill>
                  <a:effectLst/>
                  <a:uLnTx/>
                  <a:uFillTx/>
                  <a:latin typeface="Arial" charset="0"/>
                  <a:ea typeface="ＭＳ Ｐゴシック" charset="0"/>
                </a:rPr>
                <a:t>Strength</a:t>
              </a:r>
            </a:p>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a:ln>
                    <a:noFill/>
                  </a:ln>
                  <a:solidFill>
                    <a:srgbClr val="FFFFFF"/>
                  </a:solidFill>
                  <a:effectLst/>
                  <a:uLnTx/>
                  <a:uFillTx/>
                  <a:latin typeface="Arial" charset="0"/>
                  <a:ea typeface="ＭＳ Ｐゴシック" charset="0"/>
                </a:rPr>
                <a:t>Balance</a:t>
              </a:r>
            </a:p>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a:ln>
                    <a:noFill/>
                  </a:ln>
                  <a:solidFill>
                    <a:srgbClr val="FFFFFF"/>
                  </a:solidFill>
                  <a:effectLst/>
                  <a:uLnTx/>
                  <a:uFillTx/>
                  <a:latin typeface="Arial" charset="0"/>
                  <a:ea typeface="ＭＳ Ｐゴシック" charset="0"/>
                </a:rPr>
                <a:t>Maturation/</a:t>
              </a:r>
              <a:br>
                <a:rPr kumimoji="0" lang="en-US" sz="700" b="1" i="0" u="none" strike="noStrike" kern="1200" cap="none" spc="0" normalizeH="0" baseline="0" noProof="0">
                  <a:ln>
                    <a:noFill/>
                  </a:ln>
                  <a:solidFill>
                    <a:srgbClr val="FFFFFF"/>
                  </a:solidFill>
                  <a:effectLst/>
                  <a:uLnTx/>
                  <a:uFillTx/>
                  <a:latin typeface="Arial" charset="0"/>
                  <a:ea typeface="ＭＳ Ｐゴシック" charset="0"/>
                </a:rPr>
              </a:br>
              <a:r>
                <a:rPr kumimoji="0" lang="en-US" sz="700" b="1" i="0" u="none" strike="noStrike" kern="1200" cap="none" spc="0" normalizeH="0" baseline="0" noProof="0">
                  <a:ln>
                    <a:noFill/>
                  </a:ln>
                  <a:solidFill>
                    <a:srgbClr val="FFFFFF"/>
                  </a:solidFill>
                  <a:effectLst/>
                  <a:uLnTx/>
                  <a:uFillTx/>
                  <a:latin typeface="Arial" charset="0"/>
                  <a:ea typeface="ＭＳ Ｐゴシック" charset="0"/>
                </a:rPr>
                <a:t>Growth</a:t>
              </a:r>
            </a:p>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a:ln>
                    <a:noFill/>
                  </a:ln>
                  <a:solidFill>
                    <a:srgbClr val="FFFFFF"/>
                  </a:solidFill>
                  <a:effectLst/>
                  <a:uLnTx/>
                  <a:uFillTx/>
                  <a:latin typeface="Arial" charset="0"/>
                  <a:ea typeface="ＭＳ Ｐゴシック" charset="0"/>
                </a:rPr>
                <a:t>Fitness</a:t>
              </a:r>
            </a:p>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a:ln>
                    <a:noFill/>
                  </a:ln>
                  <a:solidFill>
                    <a:srgbClr val="FFFFFF"/>
                  </a:solidFill>
                  <a:effectLst/>
                  <a:uLnTx/>
                  <a:uFillTx/>
                  <a:latin typeface="Arial" charset="0"/>
                  <a:ea typeface="ＭＳ Ｐゴシック" charset="0"/>
                </a:rPr>
                <a:t>Motor skill development</a:t>
              </a:r>
            </a:p>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a:ln>
                    <a:noFill/>
                  </a:ln>
                  <a:solidFill>
                    <a:srgbClr val="FFFFFF"/>
                  </a:solidFill>
                  <a:effectLst/>
                  <a:uLnTx/>
                  <a:uFillTx/>
                  <a:latin typeface="Arial" charset="0"/>
                  <a:ea typeface="ＭＳ Ｐゴシック" charset="0"/>
                </a:rPr>
                <a:t>Muscle fiber</a:t>
              </a:r>
            </a:p>
            <a:p>
              <a:pPr marL="57150" marR="0" lvl="0" indent="-57150" algn="l" defTabSz="914400" rtl="0" eaLnBrk="0" fontAlgn="base" latinLnBrk="0" hangingPunct="0">
                <a:lnSpc>
                  <a:spcPct val="100000"/>
                </a:lnSpc>
                <a:spcBef>
                  <a:spcPct val="0"/>
                </a:spcBef>
                <a:spcAft>
                  <a:spcPct val="0"/>
                </a:spcAft>
                <a:buClrTx/>
                <a:buSzTx/>
                <a:buFontTx/>
                <a:buChar char="•"/>
                <a:tabLst/>
                <a:defRPr/>
              </a:pPr>
              <a:endParaRPr kumimoji="0" lang="en-US" sz="7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882" name="Text Box 54"/>
            <p:cNvSpPr txBox="1">
              <a:spLocks noChangeArrowheads="1"/>
            </p:cNvSpPr>
            <p:nvPr/>
          </p:nvSpPr>
          <p:spPr bwMode="auto">
            <a:xfrm>
              <a:off x="7623188" y="3063875"/>
              <a:ext cx="822325" cy="1492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7150" indent="-5715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a:ln>
                    <a:noFill/>
                  </a:ln>
                  <a:solidFill>
                    <a:srgbClr val="FFFFFF"/>
                  </a:solidFill>
                  <a:effectLst/>
                  <a:uLnTx/>
                  <a:uFillTx/>
                  <a:latin typeface="Arial" charset="0"/>
                  <a:ea typeface="ＭＳ Ｐゴシック" charset="0"/>
                </a:rPr>
                <a:t>Quality of life</a:t>
              </a:r>
            </a:p>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a:ln>
                    <a:noFill/>
                  </a:ln>
                  <a:solidFill>
                    <a:srgbClr val="FFFFFF"/>
                  </a:solidFill>
                  <a:effectLst/>
                  <a:uLnTx/>
                  <a:uFillTx/>
                  <a:latin typeface="Arial" charset="0"/>
                  <a:ea typeface="ＭＳ Ｐゴシック" charset="0"/>
                </a:rPr>
                <a:t>Functional independence</a:t>
              </a:r>
            </a:p>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a:ln>
                    <a:noFill/>
                  </a:ln>
                  <a:solidFill>
                    <a:srgbClr val="FFFFFF"/>
                  </a:solidFill>
                  <a:effectLst/>
                  <a:uLnTx/>
                  <a:uFillTx/>
                  <a:latin typeface="Arial" charset="0"/>
                  <a:ea typeface="ＭＳ Ｐゴシック" charset="0"/>
                </a:rPr>
                <a:t>Balance</a:t>
              </a:r>
            </a:p>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a:ln>
                    <a:noFill/>
                  </a:ln>
                  <a:solidFill>
                    <a:srgbClr val="FFFFFF"/>
                  </a:solidFill>
                  <a:effectLst/>
                  <a:uLnTx/>
                  <a:uFillTx/>
                  <a:latin typeface="Arial" charset="0"/>
                  <a:ea typeface="ＭＳ Ｐゴシック" charset="0"/>
                </a:rPr>
                <a:t>Pain</a:t>
              </a:r>
            </a:p>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a:ln>
                    <a:noFill/>
                  </a:ln>
                  <a:solidFill>
                    <a:srgbClr val="FFFFFF"/>
                  </a:solidFill>
                  <a:effectLst/>
                  <a:uLnTx/>
                  <a:uFillTx/>
                  <a:latin typeface="Arial" charset="0"/>
                  <a:ea typeface="ＭＳ Ｐゴシック" charset="0"/>
                </a:rPr>
                <a:t>Fall prevention</a:t>
              </a:r>
            </a:p>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a:ln>
                    <a:noFill/>
                  </a:ln>
                  <a:solidFill>
                    <a:srgbClr val="FFFFFF"/>
                  </a:solidFill>
                  <a:effectLst/>
                  <a:uLnTx/>
                  <a:uFillTx/>
                  <a:latin typeface="Arial" charset="0"/>
                  <a:ea typeface="ＭＳ Ｐゴシック" charset="0"/>
                </a:rPr>
                <a:t>Cognitive Function</a:t>
              </a:r>
            </a:p>
            <a:p>
              <a:pPr marL="57150" marR="0" lvl="0" indent="-57150" algn="l" defTabSz="914400" rtl="0" eaLnBrk="0" fontAlgn="base" latinLnBrk="0" hangingPunct="0">
                <a:lnSpc>
                  <a:spcPct val="100000"/>
                </a:lnSpc>
                <a:spcBef>
                  <a:spcPct val="0"/>
                </a:spcBef>
                <a:spcAft>
                  <a:spcPct val="0"/>
                </a:spcAft>
                <a:buClrTx/>
                <a:buSzTx/>
                <a:buFontTx/>
                <a:buNone/>
                <a:tabLst/>
                <a:defRPr/>
              </a:pPr>
              <a:endParaRPr kumimoji="0" lang="en-US" sz="700" b="1" i="0" u="none" strike="noStrike" kern="1200" cap="none" spc="0" normalizeH="0" baseline="0" noProof="0">
                <a:ln>
                  <a:noFill/>
                </a:ln>
                <a:solidFill>
                  <a:srgbClr val="FFFFFF"/>
                </a:solidFill>
                <a:effectLst/>
                <a:uLnTx/>
                <a:uFillTx/>
                <a:latin typeface="Arial" charset="0"/>
                <a:ea typeface="ＭＳ Ｐゴシック" charset="0"/>
              </a:endParaRPr>
            </a:p>
            <a:p>
              <a:pPr marL="57150" marR="0" lvl="0" indent="-57150" algn="l" defTabSz="914400" rtl="0" eaLnBrk="0" fontAlgn="base" latinLnBrk="0" hangingPunct="0">
                <a:lnSpc>
                  <a:spcPct val="100000"/>
                </a:lnSpc>
                <a:spcBef>
                  <a:spcPct val="0"/>
                </a:spcBef>
                <a:spcAft>
                  <a:spcPct val="0"/>
                </a:spcAft>
                <a:buClrTx/>
                <a:buSzTx/>
                <a:buFontTx/>
                <a:buChar char="•"/>
                <a:tabLst/>
                <a:defRPr/>
              </a:pPr>
              <a:endParaRPr kumimoji="0" lang="en-US" sz="700" b="1" i="0" u="none" strike="noStrike" kern="1200" cap="none" spc="0" normalizeH="0" baseline="0" noProof="0">
                <a:ln>
                  <a:noFill/>
                </a:ln>
                <a:solidFill>
                  <a:srgbClr val="FFFFFF"/>
                </a:solidFill>
                <a:effectLst/>
                <a:uLnTx/>
                <a:uFillTx/>
                <a:latin typeface="Arial" charset="0"/>
                <a:ea typeface="ＭＳ Ｐゴシック" charset="0"/>
              </a:endParaRPr>
            </a:p>
            <a:p>
              <a:pPr marL="57150" marR="0" lvl="0" indent="-57150" algn="l" defTabSz="914400" rtl="0" eaLnBrk="0" fontAlgn="base" latinLnBrk="0" hangingPunct="0">
                <a:lnSpc>
                  <a:spcPct val="100000"/>
                </a:lnSpc>
                <a:spcBef>
                  <a:spcPct val="0"/>
                </a:spcBef>
                <a:spcAft>
                  <a:spcPct val="0"/>
                </a:spcAft>
                <a:buClrTx/>
                <a:buSzTx/>
                <a:buFontTx/>
                <a:buChar char="•"/>
                <a:tabLst/>
                <a:defRPr/>
              </a:pPr>
              <a:endParaRPr kumimoji="0" lang="en-US" sz="7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883" name="Rectangle 55"/>
            <p:cNvSpPr>
              <a:spLocks noChangeArrowheads="1"/>
            </p:cNvSpPr>
            <p:nvPr/>
          </p:nvSpPr>
          <p:spPr bwMode="auto">
            <a:xfrm>
              <a:off x="6773876" y="1628783"/>
              <a:ext cx="700087" cy="869951"/>
            </a:xfrm>
            <a:prstGeom prst="rect">
              <a:avLst/>
            </a:prstGeom>
            <a:solidFill>
              <a:srgbClr val="CCCCFF"/>
            </a:solidFill>
            <a:ln w="9525">
              <a:solidFill>
                <a:schemeClr val="bg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5884" name="Text Box 56"/>
            <p:cNvSpPr txBox="1">
              <a:spLocks noChangeArrowheads="1"/>
            </p:cNvSpPr>
            <p:nvPr/>
          </p:nvSpPr>
          <p:spPr bwMode="auto">
            <a:xfrm>
              <a:off x="6816725" y="1692275"/>
              <a:ext cx="636588"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charset="0"/>
                  <a:ea typeface="ＭＳ Ｐゴシック" charset="0"/>
                </a:rPr>
                <a:t>Cancers</a:t>
              </a:r>
            </a:p>
          </p:txBody>
        </p:sp>
        <p:sp>
          <p:nvSpPr>
            <p:cNvPr id="35885" name="Rectangle 57"/>
            <p:cNvSpPr>
              <a:spLocks noChangeArrowheads="1"/>
            </p:cNvSpPr>
            <p:nvPr/>
          </p:nvSpPr>
          <p:spPr bwMode="auto">
            <a:xfrm>
              <a:off x="6783388" y="2835284"/>
              <a:ext cx="696912" cy="2003425"/>
            </a:xfrm>
            <a:prstGeom prst="rect">
              <a:avLst/>
            </a:prstGeom>
            <a:solidFill>
              <a:srgbClr val="993366"/>
            </a:solidFill>
            <a:ln w="9525">
              <a:solidFill>
                <a:schemeClr val="bg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5886" name="Line 58"/>
            <p:cNvSpPr>
              <a:spLocks noChangeShapeType="1"/>
            </p:cNvSpPr>
            <p:nvPr/>
          </p:nvSpPr>
          <p:spPr bwMode="auto">
            <a:xfrm>
              <a:off x="7129463" y="2508253"/>
              <a:ext cx="0" cy="328613"/>
            </a:xfrm>
            <a:prstGeom prst="line">
              <a:avLst/>
            </a:prstGeom>
            <a:noFill/>
            <a:ln w="9525">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35887" name="Text Box 59"/>
            <p:cNvSpPr txBox="1">
              <a:spLocks noChangeArrowheads="1"/>
            </p:cNvSpPr>
            <p:nvPr/>
          </p:nvSpPr>
          <p:spPr bwMode="auto">
            <a:xfrm>
              <a:off x="6732601" y="3063875"/>
              <a:ext cx="822325" cy="1492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7150" indent="-5715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a:ln>
                    <a:noFill/>
                  </a:ln>
                  <a:solidFill>
                    <a:srgbClr val="FFFFFF"/>
                  </a:solidFill>
                  <a:effectLst/>
                  <a:uLnTx/>
                  <a:uFillTx/>
                  <a:latin typeface="Arial" charset="0"/>
                  <a:ea typeface="ＭＳ Ｐゴシック" charset="0"/>
                </a:rPr>
                <a:t>Bowel transit time</a:t>
              </a:r>
            </a:p>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a:ln>
                    <a:noFill/>
                  </a:ln>
                  <a:solidFill>
                    <a:srgbClr val="FFFFFF"/>
                  </a:solidFill>
                  <a:effectLst/>
                  <a:uLnTx/>
                  <a:uFillTx/>
                  <a:latin typeface="Arial" charset="0"/>
                  <a:ea typeface="ＭＳ Ｐゴシック" charset="0"/>
                </a:rPr>
                <a:t>Hormonal factors</a:t>
              </a:r>
            </a:p>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a:ln>
                    <a:noFill/>
                  </a:ln>
                  <a:solidFill>
                    <a:srgbClr val="FFFFFF"/>
                  </a:solidFill>
                  <a:effectLst/>
                  <a:uLnTx/>
                  <a:uFillTx/>
                  <a:latin typeface="Arial" charset="0"/>
                  <a:ea typeface="ＭＳ Ｐゴシック" charset="0"/>
                </a:rPr>
                <a:t>Immune Function</a:t>
              </a:r>
            </a:p>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a:ln>
                    <a:noFill/>
                  </a:ln>
                  <a:solidFill>
                    <a:srgbClr val="FFFFFF"/>
                  </a:solidFill>
                  <a:effectLst/>
                  <a:uLnTx/>
                  <a:uFillTx/>
                  <a:latin typeface="Arial" charset="0"/>
                  <a:ea typeface="ＭＳ Ｐゴシック" charset="0"/>
                </a:rPr>
                <a:t>Linkages with other behaviors.</a:t>
              </a:r>
            </a:p>
            <a:p>
              <a:pPr marL="57150" marR="0" lvl="0" indent="-57150" algn="l" defTabSz="914400" rtl="0" eaLnBrk="0" fontAlgn="base" latinLnBrk="0" hangingPunct="0">
                <a:lnSpc>
                  <a:spcPct val="100000"/>
                </a:lnSpc>
                <a:spcBef>
                  <a:spcPct val="0"/>
                </a:spcBef>
                <a:spcAft>
                  <a:spcPct val="0"/>
                </a:spcAft>
                <a:buClrTx/>
                <a:buSzTx/>
                <a:buFontTx/>
                <a:buNone/>
                <a:tabLst/>
                <a:defRPr/>
              </a:pPr>
              <a:endParaRPr kumimoji="0" lang="en-US" sz="700" b="1" i="0" u="none" strike="noStrike" kern="1200" cap="none" spc="0" normalizeH="0" baseline="0" noProof="0">
                <a:ln>
                  <a:noFill/>
                </a:ln>
                <a:solidFill>
                  <a:srgbClr val="FFFFFF"/>
                </a:solidFill>
                <a:effectLst/>
                <a:uLnTx/>
                <a:uFillTx/>
                <a:latin typeface="Arial" charset="0"/>
                <a:ea typeface="ＭＳ Ｐゴシック" charset="0"/>
              </a:endParaRPr>
            </a:p>
            <a:p>
              <a:pPr marL="57150" marR="0" lvl="0" indent="-57150" algn="l" defTabSz="914400" rtl="0" eaLnBrk="0" fontAlgn="base" latinLnBrk="0" hangingPunct="0">
                <a:lnSpc>
                  <a:spcPct val="100000"/>
                </a:lnSpc>
                <a:spcBef>
                  <a:spcPct val="0"/>
                </a:spcBef>
                <a:spcAft>
                  <a:spcPct val="0"/>
                </a:spcAft>
                <a:buClrTx/>
                <a:buSzTx/>
                <a:buFontTx/>
                <a:buNone/>
                <a:tabLst/>
                <a:defRPr/>
              </a:pPr>
              <a:endParaRPr kumimoji="0" lang="en-US" sz="700" b="1" i="0" u="none" strike="noStrike" kern="1200" cap="none" spc="0" normalizeH="0" baseline="0" noProof="0">
                <a:ln>
                  <a:noFill/>
                </a:ln>
                <a:solidFill>
                  <a:srgbClr val="FFFFFF"/>
                </a:solidFill>
                <a:effectLst/>
                <a:uLnTx/>
                <a:uFillTx/>
                <a:latin typeface="Arial" charset="0"/>
                <a:ea typeface="ＭＳ Ｐゴシック" charset="0"/>
              </a:endParaRPr>
            </a:p>
            <a:p>
              <a:pPr marL="57150" marR="0" lvl="0" indent="-57150" algn="l" defTabSz="914400" rtl="0" eaLnBrk="0" fontAlgn="base" latinLnBrk="0" hangingPunct="0">
                <a:lnSpc>
                  <a:spcPct val="100000"/>
                </a:lnSpc>
                <a:spcBef>
                  <a:spcPct val="0"/>
                </a:spcBef>
                <a:spcAft>
                  <a:spcPct val="0"/>
                </a:spcAft>
                <a:buClrTx/>
                <a:buSzTx/>
                <a:buFontTx/>
                <a:buChar char="•"/>
                <a:tabLst/>
                <a:defRPr/>
              </a:pPr>
              <a:endParaRPr kumimoji="0" lang="en-US" sz="700" b="1" i="0" u="none" strike="noStrike" kern="1200" cap="none" spc="0" normalizeH="0" baseline="0" noProof="0">
                <a:ln>
                  <a:noFill/>
                </a:ln>
                <a:solidFill>
                  <a:srgbClr val="FFFFFF"/>
                </a:solidFill>
                <a:effectLst/>
                <a:uLnTx/>
                <a:uFillTx/>
                <a:latin typeface="Arial" charset="0"/>
                <a:ea typeface="ＭＳ Ｐゴシック" charset="0"/>
              </a:endParaRPr>
            </a:p>
            <a:p>
              <a:pPr marL="57150" marR="0" lvl="0" indent="-57150" algn="l" defTabSz="914400" rtl="0" eaLnBrk="0" fontAlgn="base" latinLnBrk="0" hangingPunct="0">
                <a:lnSpc>
                  <a:spcPct val="100000"/>
                </a:lnSpc>
                <a:spcBef>
                  <a:spcPct val="0"/>
                </a:spcBef>
                <a:spcAft>
                  <a:spcPct val="0"/>
                </a:spcAft>
                <a:buClrTx/>
                <a:buSzTx/>
                <a:buFontTx/>
                <a:buChar char="•"/>
                <a:tabLst/>
                <a:defRPr/>
              </a:pPr>
              <a:endParaRPr kumimoji="0" lang="en-US" sz="7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888" name="Rectangle 60"/>
            <p:cNvSpPr>
              <a:spLocks noChangeArrowheads="1"/>
            </p:cNvSpPr>
            <p:nvPr/>
          </p:nvSpPr>
          <p:spPr bwMode="auto">
            <a:xfrm>
              <a:off x="9412288" y="1628783"/>
              <a:ext cx="666750" cy="869951"/>
            </a:xfrm>
            <a:prstGeom prst="rect">
              <a:avLst/>
            </a:prstGeom>
            <a:solidFill>
              <a:srgbClr val="CCCCFF"/>
            </a:solidFill>
            <a:ln w="9525">
              <a:solidFill>
                <a:schemeClr val="bg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5889" name="Text Box 61"/>
            <p:cNvSpPr txBox="1">
              <a:spLocks noChangeArrowheads="1"/>
            </p:cNvSpPr>
            <p:nvPr/>
          </p:nvSpPr>
          <p:spPr bwMode="auto">
            <a:xfrm>
              <a:off x="9420238" y="1692275"/>
              <a:ext cx="66992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charset="0"/>
                  <a:ea typeface="ＭＳ Ｐゴシック" charset="0"/>
                </a:rPr>
                <a:t>All-Cause Mortality</a:t>
              </a:r>
            </a:p>
          </p:txBody>
        </p:sp>
        <p:sp>
          <p:nvSpPr>
            <p:cNvPr id="35890" name="Rectangle 62"/>
            <p:cNvSpPr>
              <a:spLocks noChangeArrowheads="1"/>
            </p:cNvSpPr>
            <p:nvPr/>
          </p:nvSpPr>
          <p:spPr bwMode="auto">
            <a:xfrm>
              <a:off x="9412288" y="2835284"/>
              <a:ext cx="677862" cy="2003425"/>
            </a:xfrm>
            <a:prstGeom prst="rect">
              <a:avLst/>
            </a:prstGeom>
            <a:solidFill>
              <a:srgbClr val="993366"/>
            </a:solidFill>
            <a:ln w="9525">
              <a:solidFill>
                <a:schemeClr val="bg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5891" name="Text Box 63"/>
            <p:cNvSpPr txBox="1">
              <a:spLocks noChangeArrowheads="1"/>
            </p:cNvSpPr>
            <p:nvPr/>
          </p:nvSpPr>
          <p:spPr bwMode="auto">
            <a:xfrm>
              <a:off x="9361496" y="2901949"/>
              <a:ext cx="822325" cy="6309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7150" indent="-5715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7150" marR="0" lvl="0" indent="-57150" algn="l" defTabSz="914400" rtl="0" eaLnBrk="0" fontAlgn="base" latinLnBrk="0" hangingPunct="0">
                <a:lnSpc>
                  <a:spcPct val="100000"/>
                </a:lnSpc>
                <a:spcBef>
                  <a:spcPct val="0"/>
                </a:spcBef>
                <a:spcAft>
                  <a:spcPct val="0"/>
                </a:spcAft>
                <a:buClrTx/>
                <a:buSzTx/>
                <a:buFontTx/>
                <a:buChar char="•"/>
                <a:tabLst/>
                <a:defRPr/>
              </a:pPr>
              <a:endParaRPr kumimoji="0" lang="en-US" sz="700" b="1" i="0" u="none" strike="noStrike" kern="1200" cap="none" spc="0" normalizeH="0" baseline="0" noProof="0">
                <a:ln>
                  <a:noFill/>
                </a:ln>
                <a:solidFill>
                  <a:srgbClr val="FFFFFF"/>
                </a:solidFill>
                <a:effectLst/>
                <a:uLnTx/>
                <a:uFillTx/>
                <a:latin typeface="Arial" charset="0"/>
                <a:ea typeface="ＭＳ Ｐゴシック" charset="0"/>
              </a:endParaRPr>
            </a:p>
            <a:p>
              <a:pPr marL="57150" marR="0" lvl="0" indent="-57150" algn="l" defTabSz="914400" rtl="0" eaLnBrk="0" fontAlgn="base" latinLnBrk="0" hangingPunct="0">
                <a:lnSpc>
                  <a:spcPct val="100000"/>
                </a:lnSpc>
                <a:spcBef>
                  <a:spcPct val="0"/>
                </a:spcBef>
                <a:spcAft>
                  <a:spcPct val="0"/>
                </a:spcAft>
                <a:buClrTx/>
                <a:buSzTx/>
                <a:buFontTx/>
                <a:buNone/>
                <a:tabLst/>
                <a:defRPr/>
              </a:pPr>
              <a:endParaRPr kumimoji="0" lang="en-US" sz="700" b="1" i="0" u="none" strike="noStrike" kern="1200" cap="none" spc="0" normalizeH="0" baseline="0" noProof="0">
                <a:ln>
                  <a:noFill/>
                </a:ln>
                <a:solidFill>
                  <a:srgbClr val="FFFFFF"/>
                </a:solidFill>
                <a:effectLst/>
                <a:uLnTx/>
                <a:uFillTx/>
                <a:latin typeface="Arial" charset="0"/>
                <a:ea typeface="ＭＳ Ｐゴシック" charset="0"/>
              </a:endParaRPr>
            </a:p>
            <a:p>
              <a:pPr marL="57150" marR="0" lvl="0" indent="-57150" algn="l" defTabSz="914400" rtl="0" eaLnBrk="0" fontAlgn="base" latinLnBrk="0" hangingPunct="0">
                <a:lnSpc>
                  <a:spcPct val="100000"/>
                </a:lnSpc>
                <a:spcBef>
                  <a:spcPct val="0"/>
                </a:spcBef>
                <a:spcAft>
                  <a:spcPct val="0"/>
                </a:spcAft>
                <a:buClrTx/>
                <a:buSzTx/>
                <a:buFontTx/>
                <a:buNone/>
                <a:tabLst/>
                <a:defRPr/>
              </a:pPr>
              <a:endParaRPr kumimoji="0" lang="en-US" sz="700" b="1" i="0" u="none" strike="noStrike" kern="1200" cap="none" spc="0" normalizeH="0" baseline="0" noProof="0">
                <a:ln>
                  <a:noFill/>
                </a:ln>
                <a:solidFill>
                  <a:srgbClr val="FFFFFF"/>
                </a:solidFill>
                <a:effectLst/>
                <a:uLnTx/>
                <a:uFillTx/>
                <a:latin typeface="Arial" charset="0"/>
                <a:ea typeface="ＭＳ Ｐゴシック" charset="0"/>
              </a:endParaRPr>
            </a:p>
            <a:p>
              <a:pPr marL="57150" marR="0" lvl="0" indent="-57150" algn="l" defTabSz="914400" rtl="0" eaLnBrk="0" fontAlgn="base" latinLnBrk="0" hangingPunct="0">
                <a:lnSpc>
                  <a:spcPct val="100000"/>
                </a:lnSpc>
                <a:spcBef>
                  <a:spcPct val="0"/>
                </a:spcBef>
                <a:spcAft>
                  <a:spcPct val="0"/>
                </a:spcAft>
                <a:buClrTx/>
                <a:buSzTx/>
                <a:buFontTx/>
                <a:buChar char="•"/>
                <a:tabLst/>
                <a:defRPr/>
              </a:pPr>
              <a:endParaRPr kumimoji="0" lang="en-US" sz="700" b="1" i="0" u="none" strike="noStrike" kern="1200" cap="none" spc="0" normalizeH="0" baseline="0" noProof="0">
                <a:ln>
                  <a:noFill/>
                </a:ln>
                <a:solidFill>
                  <a:srgbClr val="FFFFFF"/>
                </a:solidFill>
                <a:effectLst/>
                <a:uLnTx/>
                <a:uFillTx/>
                <a:latin typeface="Arial" charset="0"/>
                <a:ea typeface="ＭＳ Ｐゴシック" charset="0"/>
              </a:endParaRPr>
            </a:p>
            <a:p>
              <a:pPr marL="57150" marR="0" lvl="0" indent="-57150" algn="l" defTabSz="914400" rtl="0" eaLnBrk="0" fontAlgn="base" latinLnBrk="0" hangingPunct="0">
                <a:lnSpc>
                  <a:spcPct val="100000"/>
                </a:lnSpc>
                <a:spcBef>
                  <a:spcPct val="0"/>
                </a:spcBef>
                <a:spcAft>
                  <a:spcPct val="0"/>
                </a:spcAft>
                <a:buClrTx/>
                <a:buSzTx/>
                <a:buFontTx/>
                <a:buChar char="•"/>
                <a:tabLst/>
                <a:defRPr/>
              </a:pPr>
              <a:endParaRPr kumimoji="0" lang="en-US" sz="700" b="1" i="0" u="none" strike="noStrike" kern="1200" cap="none" spc="0" normalizeH="0" baseline="0" noProof="0">
                <a:ln>
                  <a:noFill/>
                </a:ln>
                <a:solidFill>
                  <a:srgbClr val="FFFFFF"/>
                </a:solidFill>
                <a:effectLst/>
                <a:uLnTx/>
                <a:uFillTx/>
                <a:latin typeface="Arial" charset="0"/>
                <a:ea typeface="ＭＳ Ｐゴシック" charset="0"/>
              </a:endParaRPr>
            </a:p>
          </p:txBody>
        </p:sp>
        <p:grpSp>
          <p:nvGrpSpPr>
            <p:cNvPr id="35892" name="Group 64"/>
            <p:cNvGrpSpPr>
              <a:grpSpLocks/>
            </p:cNvGrpSpPr>
            <p:nvPr/>
          </p:nvGrpSpPr>
          <p:grpSpPr bwMode="auto">
            <a:xfrm>
              <a:off x="1709751" y="1693878"/>
              <a:ext cx="1768475" cy="215900"/>
              <a:chOff x="133" y="946"/>
              <a:chExt cx="1008" cy="136"/>
            </a:xfrm>
          </p:grpSpPr>
          <p:sp>
            <p:nvSpPr>
              <p:cNvPr id="57416" name="Rectangle 65"/>
              <p:cNvSpPr>
                <a:spLocks noChangeArrowheads="1"/>
              </p:cNvSpPr>
              <p:nvPr/>
            </p:nvSpPr>
            <p:spPr bwMode="auto">
              <a:xfrm>
                <a:off x="133" y="950"/>
                <a:ext cx="1008" cy="132"/>
              </a:xfrm>
              <a:prstGeom prst="rect">
                <a:avLst/>
              </a:prstGeom>
              <a:solidFill>
                <a:srgbClr val="FFFF99"/>
              </a:solidFill>
              <a:ln w="9525">
                <a:solidFill>
                  <a:schemeClr val="bg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7417" name="Text Box 66"/>
              <p:cNvSpPr txBox="1">
                <a:spLocks noChangeArrowheads="1"/>
              </p:cNvSpPr>
              <p:nvPr/>
            </p:nvSpPr>
            <p:spPr bwMode="auto">
              <a:xfrm>
                <a:off x="165" y="946"/>
                <a:ext cx="858"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charset="0"/>
                    <a:ea typeface="ＭＳ Ｐゴシック" charset="0"/>
                  </a:rPr>
                  <a:t>Physical Activity Exposure</a:t>
                </a:r>
              </a:p>
            </p:txBody>
          </p:sp>
        </p:grpSp>
        <p:sp>
          <p:nvSpPr>
            <p:cNvPr id="35893" name="Line 67"/>
            <p:cNvSpPr>
              <a:spLocks noChangeShapeType="1"/>
            </p:cNvSpPr>
            <p:nvPr/>
          </p:nvSpPr>
          <p:spPr bwMode="auto">
            <a:xfrm>
              <a:off x="3424238" y="2473325"/>
              <a:ext cx="0" cy="2895600"/>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35894" name="Line 68"/>
            <p:cNvSpPr>
              <a:spLocks noChangeShapeType="1"/>
            </p:cNvSpPr>
            <p:nvPr/>
          </p:nvSpPr>
          <p:spPr bwMode="auto">
            <a:xfrm>
              <a:off x="3090867" y="2473325"/>
              <a:ext cx="333375" cy="0"/>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35895" name="Line 69"/>
            <p:cNvSpPr>
              <a:spLocks noChangeShapeType="1"/>
            </p:cNvSpPr>
            <p:nvPr/>
          </p:nvSpPr>
          <p:spPr bwMode="auto">
            <a:xfrm>
              <a:off x="3081338" y="2887663"/>
              <a:ext cx="328612" cy="0"/>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35896" name="Line 70"/>
            <p:cNvSpPr>
              <a:spLocks noChangeShapeType="1"/>
            </p:cNvSpPr>
            <p:nvPr/>
          </p:nvSpPr>
          <p:spPr bwMode="auto">
            <a:xfrm>
              <a:off x="3090863" y="3311525"/>
              <a:ext cx="328612" cy="0"/>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35897" name="Line 71"/>
            <p:cNvSpPr>
              <a:spLocks noChangeShapeType="1"/>
            </p:cNvSpPr>
            <p:nvPr/>
          </p:nvSpPr>
          <p:spPr bwMode="auto">
            <a:xfrm>
              <a:off x="3076580" y="4249739"/>
              <a:ext cx="328613" cy="0"/>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35898" name="Line 72"/>
            <p:cNvSpPr>
              <a:spLocks noChangeShapeType="1"/>
            </p:cNvSpPr>
            <p:nvPr/>
          </p:nvSpPr>
          <p:spPr bwMode="auto">
            <a:xfrm>
              <a:off x="3062293" y="4635500"/>
              <a:ext cx="357187" cy="0"/>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35899" name="Line 73"/>
            <p:cNvSpPr>
              <a:spLocks noChangeShapeType="1"/>
            </p:cNvSpPr>
            <p:nvPr/>
          </p:nvSpPr>
          <p:spPr bwMode="auto">
            <a:xfrm>
              <a:off x="3090863" y="5368925"/>
              <a:ext cx="323850" cy="0"/>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35900" name="Line 74"/>
            <p:cNvSpPr>
              <a:spLocks noChangeShapeType="1"/>
            </p:cNvSpPr>
            <p:nvPr/>
          </p:nvSpPr>
          <p:spPr bwMode="auto">
            <a:xfrm flipV="1">
              <a:off x="3686188" y="2163763"/>
              <a:ext cx="4763" cy="3414712"/>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35901" name="Line 75"/>
            <p:cNvSpPr>
              <a:spLocks noChangeShapeType="1"/>
            </p:cNvSpPr>
            <p:nvPr/>
          </p:nvSpPr>
          <p:spPr bwMode="auto">
            <a:xfrm>
              <a:off x="3686175" y="2168525"/>
              <a:ext cx="266700" cy="0"/>
            </a:xfrm>
            <a:prstGeom prst="line">
              <a:avLst/>
            </a:prstGeom>
            <a:noFill/>
            <a:ln w="9525">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35902" name="Line 76"/>
            <p:cNvSpPr>
              <a:spLocks noChangeShapeType="1"/>
            </p:cNvSpPr>
            <p:nvPr/>
          </p:nvSpPr>
          <p:spPr bwMode="auto">
            <a:xfrm>
              <a:off x="3690938" y="3916363"/>
              <a:ext cx="271462" cy="0"/>
            </a:xfrm>
            <a:prstGeom prst="line">
              <a:avLst/>
            </a:prstGeom>
            <a:noFill/>
            <a:ln w="9525">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35903" name="Line 77"/>
            <p:cNvSpPr>
              <a:spLocks noChangeShapeType="1"/>
            </p:cNvSpPr>
            <p:nvPr/>
          </p:nvSpPr>
          <p:spPr bwMode="auto">
            <a:xfrm>
              <a:off x="3433770" y="3916363"/>
              <a:ext cx="242887" cy="0"/>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35904" name="Text Box 79"/>
            <p:cNvSpPr txBox="1">
              <a:spLocks noChangeArrowheads="1"/>
            </p:cNvSpPr>
            <p:nvPr/>
          </p:nvSpPr>
          <p:spPr bwMode="auto">
            <a:xfrm>
              <a:off x="9342451" y="3063881"/>
              <a:ext cx="822325" cy="1277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7150" indent="-5715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a:ln>
                    <a:noFill/>
                  </a:ln>
                  <a:solidFill>
                    <a:srgbClr val="FFFFFF"/>
                  </a:solidFill>
                  <a:effectLst/>
                  <a:uLnTx/>
                  <a:uFillTx/>
                  <a:latin typeface="Arial" charset="0"/>
                  <a:ea typeface="ＭＳ Ｐゴシック" charset="0"/>
                </a:rPr>
                <a:t>Strength</a:t>
              </a:r>
            </a:p>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a:ln>
                    <a:noFill/>
                  </a:ln>
                  <a:solidFill>
                    <a:srgbClr val="FFFFFF"/>
                  </a:solidFill>
                  <a:effectLst/>
                  <a:uLnTx/>
                  <a:uFillTx/>
                  <a:latin typeface="Arial" charset="0"/>
                  <a:ea typeface="ＭＳ Ｐゴシック" charset="0"/>
                </a:rPr>
                <a:t>Balance</a:t>
              </a:r>
            </a:p>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a:ln>
                    <a:noFill/>
                  </a:ln>
                  <a:solidFill>
                    <a:srgbClr val="FFFFFF"/>
                  </a:solidFill>
                  <a:effectLst/>
                  <a:uLnTx/>
                  <a:uFillTx/>
                  <a:latin typeface="Arial" charset="0"/>
                  <a:ea typeface="ＭＳ Ｐゴシック" charset="0"/>
                </a:rPr>
                <a:t>Fitness</a:t>
              </a:r>
            </a:p>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a:ln>
                    <a:noFill/>
                  </a:ln>
                  <a:solidFill>
                    <a:srgbClr val="FFFFFF"/>
                  </a:solidFill>
                  <a:effectLst/>
                  <a:uLnTx/>
                  <a:uFillTx/>
                  <a:latin typeface="Arial" charset="0"/>
                  <a:ea typeface="ＭＳ Ｐゴシック" charset="0"/>
                </a:rPr>
                <a:t>Previous Injury</a:t>
              </a:r>
            </a:p>
            <a:p>
              <a:pPr marL="57150" marR="0" lvl="0" indent="-57150" algn="l" defTabSz="914400" rtl="0" eaLnBrk="0" fontAlgn="base" latinLnBrk="0" hangingPunct="0">
                <a:lnSpc>
                  <a:spcPct val="100000"/>
                </a:lnSpc>
                <a:spcBef>
                  <a:spcPct val="0"/>
                </a:spcBef>
                <a:spcAft>
                  <a:spcPct val="0"/>
                </a:spcAft>
                <a:buClrTx/>
                <a:buSzTx/>
                <a:buFontTx/>
                <a:buChar char="•"/>
                <a:tabLst/>
                <a:defRPr/>
              </a:pPr>
              <a:r>
                <a:rPr kumimoji="0" lang="en-US" sz="700" b="1" i="0" u="none" strike="noStrike" kern="1200" cap="none" spc="0" normalizeH="0" baseline="0" noProof="0">
                  <a:ln>
                    <a:noFill/>
                  </a:ln>
                  <a:solidFill>
                    <a:srgbClr val="FFFFFF"/>
                  </a:solidFill>
                  <a:effectLst/>
                  <a:uLnTx/>
                  <a:uFillTx/>
                  <a:latin typeface="Arial" charset="0"/>
                  <a:ea typeface="ＭＳ Ｐゴシック" charset="0"/>
                </a:rPr>
                <a:t>Family history</a:t>
              </a:r>
            </a:p>
            <a:p>
              <a:pPr marL="57150" marR="0" lvl="0" indent="-57150" algn="l" defTabSz="914400" rtl="0" eaLnBrk="0" fontAlgn="base" latinLnBrk="0" hangingPunct="0">
                <a:lnSpc>
                  <a:spcPct val="100000"/>
                </a:lnSpc>
                <a:spcBef>
                  <a:spcPct val="0"/>
                </a:spcBef>
                <a:spcAft>
                  <a:spcPct val="0"/>
                </a:spcAft>
                <a:buClrTx/>
                <a:buSzTx/>
                <a:buFontTx/>
                <a:buNone/>
                <a:tabLst/>
                <a:defRPr/>
              </a:pPr>
              <a:endParaRPr kumimoji="0" lang="en-US" sz="700" b="1" i="0" u="none" strike="noStrike" kern="1200" cap="none" spc="0" normalizeH="0" baseline="0" noProof="0">
                <a:ln>
                  <a:noFill/>
                </a:ln>
                <a:solidFill>
                  <a:srgbClr val="FFFFFF"/>
                </a:solidFill>
                <a:effectLst/>
                <a:uLnTx/>
                <a:uFillTx/>
                <a:latin typeface="Arial" charset="0"/>
                <a:ea typeface="ＭＳ Ｐゴシック" charset="0"/>
              </a:endParaRPr>
            </a:p>
            <a:p>
              <a:pPr marL="57150" marR="0" lvl="0" indent="-57150" algn="l" defTabSz="914400" rtl="0" eaLnBrk="0" fontAlgn="base" latinLnBrk="0" hangingPunct="0">
                <a:lnSpc>
                  <a:spcPct val="100000"/>
                </a:lnSpc>
                <a:spcBef>
                  <a:spcPct val="0"/>
                </a:spcBef>
                <a:spcAft>
                  <a:spcPct val="0"/>
                </a:spcAft>
                <a:buClrTx/>
                <a:buSzTx/>
                <a:buFontTx/>
                <a:buNone/>
                <a:tabLst/>
                <a:defRPr/>
              </a:pPr>
              <a:endParaRPr kumimoji="0" lang="en-US" sz="700" b="1" i="0" u="none" strike="noStrike" kern="1200" cap="none" spc="0" normalizeH="0" baseline="0" noProof="0">
                <a:ln>
                  <a:noFill/>
                </a:ln>
                <a:solidFill>
                  <a:srgbClr val="FFFFFF"/>
                </a:solidFill>
                <a:effectLst/>
                <a:uLnTx/>
                <a:uFillTx/>
                <a:latin typeface="Arial" charset="0"/>
                <a:ea typeface="ＭＳ Ｐゴシック" charset="0"/>
              </a:endParaRPr>
            </a:p>
            <a:p>
              <a:pPr marL="57150" marR="0" lvl="0" indent="-57150" algn="l" defTabSz="914400" rtl="0" eaLnBrk="0" fontAlgn="base" latinLnBrk="0" hangingPunct="0">
                <a:lnSpc>
                  <a:spcPct val="100000"/>
                </a:lnSpc>
                <a:spcBef>
                  <a:spcPct val="0"/>
                </a:spcBef>
                <a:spcAft>
                  <a:spcPct val="0"/>
                </a:spcAft>
                <a:buClrTx/>
                <a:buSzTx/>
                <a:buFontTx/>
                <a:buChar char="•"/>
                <a:tabLst/>
                <a:defRPr/>
              </a:pPr>
              <a:endParaRPr kumimoji="0" lang="en-US" sz="700" b="1" i="0" u="none" strike="noStrike" kern="1200" cap="none" spc="0" normalizeH="0" baseline="0" noProof="0">
                <a:ln>
                  <a:noFill/>
                </a:ln>
                <a:solidFill>
                  <a:srgbClr val="FFFFFF"/>
                </a:solidFill>
                <a:effectLst/>
                <a:uLnTx/>
                <a:uFillTx/>
                <a:latin typeface="Arial" charset="0"/>
                <a:ea typeface="ＭＳ Ｐゴシック" charset="0"/>
              </a:endParaRPr>
            </a:p>
            <a:p>
              <a:pPr marL="57150" marR="0" lvl="0" indent="-57150" algn="l" defTabSz="914400" rtl="0" eaLnBrk="0" fontAlgn="base" latinLnBrk="0" hangingPunct="0">
                <a:lnSpc>
                  <a:spcPct val="100000"/>
                </a:lnSpc>
                <a:spcBef>
                  <a:spcPct val="0"/>
                </a:spcBef>
                <a:spcAft>
                  <a:spcPct val="0"/>
                </a:spcAft>
                <a:buClrTx/>
                <a:buSzTx/>
                <a:buFontTx/>
                <a:buChar char="•"/>
                <a:tabLst/>
                <a:defRPr/>
              </a:pPr>
              <a:endParaRPr kumimoji="0" lang="en-US" sz="7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906" name="Text Box 81"/>
            <p:cNvSpPr txBox="1">
              <a:spLocks noChangeArrowheads="1"/>
            </p:cNvSpPr>
            <p:nvPr/>
          </p:nvSpPr>
          <p:spPr bwMode="auto">
            <a:xfrm>
              <a:off x="4008450" y="2827339"/>
              <a:ext cx="663713"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charset="0"/>
                  <a:ea typeface="ＭＳ Ｐゴシック" charset="0"/>
                </a:rPr>
                <a:t>Examples</a:t>
              </a:r>
            </a:p>
          </p:txBody>
        </p:sp>
        <p:sp>
          <p:nvSpPr>
            <p:cNvPr id="35907" name="Text Box 82"/>
            <p:cNvSpPr txBox="1">
              <a:spLocks noChangeArrowheads="1"/>
            </p:cNvSpPr>
            <p:nvPr/>
          </p:nvSpPr>
          <p:spPr bwMode="auto">
            <a:xfrm>
              <a:off x="4999040" y="2827339"/>
              <a:ext cx="663713"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charset="0"/>
                  <a:ea typeface="ＭＳ Ｐゴシック" charset="0"/>
                </a:rPr>
                <a:t>Examples</a:t>
              </a:r>
            </a:p>
          </p:txBody>
        </p:sp>
        <p:sp>
          <p:nvSpPr>
            <p:cNvPr id="35908" name="Text Box 83"/>
            <p:cNvSpPr txBox="1">
              <a:spLocks noChangeArrowheads="1"/>
            </p:cNvSpPr>
            <p:nvPr/>
          </p:nvSpPr>
          <p:spPr bwMode="auto">
            <a:xfrm>
              <a:off x="5946787" y="2827339"/>
              <a:ext cx="663713"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charset="0"/>
                  <a:ea typeface="ＭＳ Ｐゴシック" charset="0"/>
                </a:rPr>
                <a:t>Examples</a:t>
              </a:r>
            </a:p>
          </p:txBody>
        </p:sp>
        <p:sp>
          <p:nvSpPr>
            <p:cNvPr id="35909" name="Text Box 84"/>
            <p:cNvSpPr txBox="1">
              <a:spLocks noChangeArrowheads="1"/>
            </p:cNvSpPr>
            <p:nvPr/>
          </p:nvSpPr>
          <p:spPr bwMode="auto">
            <a:xfrm>
              <a:off x="6823082" y="2827339"/>
              <a:ext cx="663713"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charset="0"/>
                  <a:ea typeface="ＭＳ Ｐゴシック" charset="0"/>
                </a:rPr>
                <a:t>Examples</a:t>
              </a:r>
            </a:p>
          </p:txBody>
        </p:sp>
        <p:sp>
          <p:nvSpPr>
            <p:cNvPr id="35910" name="Text Box 85"/>
            <p:cNvSpPr txBox="1">
              <a:spLocks noChangeArrowheads="1"/>
            </p:cNvSpPr>
            <p:nvPr/>
          </p:nvSpPr>
          <p:spPr bwMode="auto">
            <a:xfrm>
              <a:off x="7699387" y="2827339"/>
              <a:ext cx="663713"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charset="0"/>
                  <a:ea typeface="ＭＳ Ｐゴシック" charset="0"/>
                </a:rPr>
                <a:t>Examples</a:t>
              </a:r>
            </a:p>
          </p:txBody>
        </p:sp>
        <p:sp>
          <p:nvSpPr>
            <p:cNvPr id="35911" name="Text Box 86"/>
            <p:cNvSpPr txBox="1">
              <a:spLocks noChangeArrowheads="1"/>
            </p:cNvSpPr>
            <p:nvPr/>
          </p:nvSpPr>
          <p:spPr bwMode="auto">
            <a:xfrm>
              <a:off x="8604254" y="2827339"/>
              <a:ext cx="663713"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charset="0"/>
                  <a:ea typeface="ＭＳ Ｐゴシック" charset="0"/>
                </a:rPr>
                <a:t>Examples</a:t>
              </a:r>
            </a:p>
          </p:txBody>
        </p:sp>
        <p:sp>
          <p:nvSpPr>
            <p:cNvPr id="35912" name="Text Box 87"/>
            <p:cNvSpPr txBox="1">
              <a:spLocks noChangeArrowheads="1"/>
            </p:cNvSpPr>
            <p:nvPr/>
          </p:nvSpPr>
          <p:spPr bwMode="auto">
            <a:xfrm>
              <a:off x="9432937" y="2827339"/>
              <a:ext cx="663713"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charset="0"/>
                  <a:ea typeface="ＭＳ Ｐゴシック" charset="0"/>
                </a:rPr>
                <a:t>Examples</a:t>
              </a: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A53D97-B831-1010-1DB5-04761782FEF9}"/>
              </a:ext>
            </a:extLst>
          </p:cNvPr>
          <p:cNvSpPr txBox="1"/>
          <p:nvPr/>
        </p:nvSpPr>
        <p:spPr>
          <a:xfrm>
            <a:off x="876821" y="1114817"/>
            <a:ext cx="10359026" cy="3416320"/>
          </a:xfrm>
          <a:prstGeom prst="rect">
            <a:avLst/>
          </a:prstGeom>
          <a:noFill/>
        </p:spPr>
        <p:txBody>
          <a:bodyPr wrap="square">
            <a:spAutoFit/>
          </a:bodyPr>
          <a:lstStyle/>
          <a:p>
            <a:r>
              <a:rPr lang="en-US" sz="5400" dirty="0">
                <a:solidFill>
                  <a:srgbClr val="000000"/>
                </a:solidFill>
              </a:rPr>
              <a:t>H</a:t>
            </a:r>
            <a:r>
              <a:rPr lang="en-US" sz="5400" b="0" i="0" dirty="0">
                <a:solidFill>
                  <a:srgbClr val="000000"/>
                </a:solidFill>
                <a:effectLst/>
              </a:rPr>
              <a:t>ealth is “a state of complete physical, mental and social well-being and not merely the absence of disease or infirmity.”</a:t>
            </a:r>
            <a:endParaRPr lang="en-US" sz="5400" dirty="0"/>
          </a:p>
        </p:txBody>
      </p:sp>
      <p:sp>
        <p:nvSpPr>
          <p:cNvPr id="4" name="TextBox 3">
            <a:extLst>
              <a:ext uri="{FF2B5EF4-FFF2-40B4-BE49-F238E27FC236}">
                <a16:creationId xmlns:a16="http://schemas.microsoft.com/office/drawing/2014/main" id="{81A775CC-DD28-A8C3-0DF5-44C5565DCFCA}"/>
              </a:ext>
            </a:extLst>
          </p:cNvPr>
          <p:cNvSpPr txBox="1"/>
          <p:nvPr/>
        </p:nvSpPr>
        <p:spPr>
          <a:xfrm>
            <a:off x="273130" y="6400800"/>
            <a:ext cx="3139321" cy="369332"/>
          </a:xfrm>
          <a:prstGeom prst="rect">
            <a:avLst/>
          </a:prstGeom>
          <a:noFill/>
        </p:spPr>
        <p:txBody>
          <a:bodyPr wrap="none" rtlCol="0">
            <a:spAutoFit/>
          </a:bodyPr>
          <a:lstStyle/>
          <a:p>
            <a:r>
              <a:rPr lang="en-US" dirty="0"/>
              <a:t>World Health </a:t>
            </a:r>
            <a:r>
              <a:rPr lang="en-US" dirty="0" err="1"/>
              <a:t>Organizaton</a:t>
            </a:r>
            <a:r>
              <a:rPr lang="en-US" dirty="0"/>
              <a:t> 1948</a:t>
            </a:r>
          </a:p>
        </p:txBody>
      </p:sp>
    </p:spTree>
    <p:extLst>
      <p:ext uri="{BB962C8B-B14F-4D97-AF65-F5344CB8AC3E}">
        <p14:creationId xmlns:p14="http://schemas.microsoft.com/office/powerpoint/2010/main" val="39966135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D91C4BAD-0583-2EB7-CF13-699E4C1F1963}"/>
              </a:ext>
            </a:extLst>
          </p:cNvPr>
          <p:cNvPicPr>
            <a:picLocks noChangeAspect="1"/>
          </p:cNvPicPr>
          <p:nvPr/>
        </p:nvPicPr>
        <p:blipFill>
          <a:blip r:embed="rId2"/>
          <a:stretch>
            <a:fillRect/>
          </a:stretch>
        </p:blipFill>
        <p:spPr>
          <a:xfrm>
            <a:off x="887540" y="0"/>
            <a:ext cx="10416920" cy="6868842"/>
          </a:xfrm>
          <a:prstGeom prst="rect">
            <a:avLst/>
          </a:prstGeom>
        </p:spPr>
      </p:pic>
      <p:pic>
        <p:nvPicPr>
          <p:cNvPr id="5" name="Picture 4" descr="Text&#10;&#10;Description automatically generated">
            <a:extLst>
              <a:ext uri="{FF2B5EF4-FFF2-40B4-BE49-F238E27FC236}">
                <a16:creationId xmlns:a16="http://schemas.microsoft.com/office/drawing/2014/main" id="{0242F818-4219-1B53-6A4E-A45E706AF43A}"/>
              </a:ext>
            </a:extLst>
          </p:cNvPr>
          <p:cNvPicPr>
            <a:picLocks noChangeAspect="1"/>
          </p:cNvPicPr>
          <p:nvPr/>
        </p:nvPicPr>
        <p:blipFill>
          <a:blip r:embed="rId3"/>
          <a:stretch>
            <a:fillRect/>
          </a:stretch>
        </p:blipFill>
        <p:spPr>
          <a:xfrm>
            <a:off x="105519" y="1318364"/>
            <a:ext cx="11980961" cy="4221271"/>
          </a:xfrm>
          <a:prstGeom prst="rect">
            <a:avLst/>
          </a:prstGeom>
        </p:spPr>
      </p:pic>
    </p:spTree>
    <p:extLst>
      <p:ext uri="{BB962C8B-B14F-4D97-AF65-F5344CB8AC3E}">
        <p14:creationId xmlns:p14="http://schemas.microsoft.com/office/powerpoint/2010/main" val="52227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B104240-AB9E-4068-FB6A-1DD73C50EA54}"/>
              </a:ext>
            </a:extLst>
          </p:cNvPr>
          <p:cNvPicPr>
            <a:picLocks noChangeAspect="1"/>
          </p:cNvPicPr>
          <p:nvPr/>
        </p:nvPicPr>
        <p:blipFill rotWithShape="1">
          <a:blip r:embed="rId2"/>
          <a:srcRect t="849" b="26584"/>
          <a:stretch/>
        </p:blipFill>
        <p:spPr>
          <a:xfrm>
            <a:off x="20" y="1282"/>
            <a:ext cx="12191980" cy="6856718"/>
          </a:xfrm>
          <a:prstGeom prst="rect">
            <a:avLst/>
          </a:prstGeom>
        </p:spPr>
      </p:pic>
    </p:spTree>
    <p:extLst>
      <p:ext uri="{BB962C8B-B14F-4D97-AF65-F5344CB8AC3E}">
        <p14:creationId xmlns:p14="http://schemas.microsoft.com/office/powerpoint/2010/main" val="31793141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Chart&#10;&#10;Description automatically generated">
            <a:extLst>
              <a:ext uri="{FF2B5EF4-FFF2-40B4-BE49-F238E27FC236}">
                <a16:creationId xmlns:a16="http://schemas.microsoft.com/office/drawing/2014/main" id="{F43987CD-8799-93DA-CD65-69DF7C1AAF75}"/>
              </a:ext>
            </a:extLst>
          </p:cNvPr>
          <p:cNvPicPr>
            <a:picLocks noChangeAspect="1"/>
          </p:cNvPicPr>
          <p:nvPr/>
        </p:nvPicPr>
        <p:blipFill rotWithShape="1">
          <a:blip r:embed="rId2"/>
          <a:srcRect r="12872" b="-1"/>
          <a:stretch/>
        </p:blipFill>
        <p:spPr>
          <a:xfrm>
            <a:off x="20" y="1282"/>
            <a:ext cx="12191980" cy="6856718"/>
          </a:xfrm>
          <a:prstGeom prst="rect">
            <a:avLst/>
          </a:prstGeom>
        </p:spPr>
      </p:pic>
    </p:spTree>
    <p:extLst>
      <p:ext uri="{BB962C8B-B14F-4D97-AF65-F5344CB8AC3E}">
        <p14:creationId xmlns:p14="http://schemas.microsoft.com/office/powerpoint/2010/main" val="2664889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104240-AB9E-4068-FB6A-1DD73C50EA54}"/>
              </a:ext>
            </a:extLst>
          </p:cNvPr>
          <p:cNvPicPr>
            <a:picLocks noChangeAspect="1"/>
          </p:cNvPicPr>
          <p:nvPr/>
        </p:nvPicPr>
        <p:blipFill rotWithShape="1">
          <a:blip r:embed="rId2"/>
          <a:srcRect t="849" b="26584"/>
          <a:stretch/>
        </p:blipFill>
        <p:spPr>
          <a:xfrm>
            <a:off x="20" y="1282"/>
            <a:ext cx="12191980" cy="6856718"/>
          </a:xfrm>
          <a:prstGeom prst="rect">
            <a:avLst/>
          </a:prstGeom>
        </p:spPr>
      </p:pic>
      <p:grpSp>
        <p:nvGrpSpPr>
          <p:cNvPr id="10" name="Group 9">
            <a:extLst>
              <a:ext uri="{FF2B5EF4-FFF2-40B4-BE49-F238E27FC236}">
                <a16:creationId xmlns:a16="http://schemas.microsoft.com/office/drawing/2014/main" id="{B6502936-6F79-054B-CB4C-A295599ABE92}"/>
              </a:ext>
            </a:extLst>
          </p:cNvPr>
          <p:cNvGrpSpPr/>
          <p:nvPr/>
        </p:nvGrpSpPr>
        <p:grpSpPr>
          <a:xfrm>
            <a:off x="1513456" y="1703453"/>
            <a:ext cx="9165087" cy="5023024"/>
            <a:chOff x="1513456" y="1703453"/>
            <a:chExt cx="9165087" cy="5023024"/>
          </a:xfrm>
        </p:grpSpPr>
        <p:pic>
          <p:nvPicPr>
            <p:cNvPr id="5" name="Picture 4" descr="Text&#10;&#10;Description automatically generated">
              <a:extLst>
                <a:ext uri="{FF2B5EF4-FFF2-40B4-BE49-F238E27FC236}">
                  <a16:creationId xmlns:a16="http://schemas.microsoft.com/office/drawing/2014/main" id="{E46830D3-9BCA-A54B-B7FE-EE995B2E16F9}"/>
                </a:ext>
              </a:extLst>
            </p:cNvPr>
            <p:cNvPicPr>
              <a:picLocks noChangeAspect="1"/>
            </p:cNvPicPr>
            <p:nvPr/>
          </p:nvPicPr>
          <p:blipFill>
            <a:blip r:embed="rId3"/>
            <a:stretch>
              <a:fillRect/>
            </a:stretch>
          </p:blipFill>
          <p:spPr>
            <a:xfrm>
              <a:off x="1513456" y="1703453"/>
              <a:ext cx="9165087" cy="5023024"/>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D14FC8AD-8F64-7F2C-AA78-FA4A2D76B8BE}"/>
                    </a:ext>
                  </a:extLst>
                </p14:cNvPr>
                <p14:cNvContentPartPr/>
                <p14:nvPr/>
              </p14:nvContentPartPr>
              <p14:xfrm>
                <a:off x="1802357" y="2467223"/>
                <a:ext cx="7736760" cy="216360"/>
              </p14:xfrm>
            </p:contentPart>
          </mc:Choice>
          <mc:Fallback xmlns="">
            <p:pic>
              <p:nvPicPr>
                <p:cNvPr id="6" name="Ink 5">
                  <a:extLst>
                    <a:ext uri="{FF2B5EF4-FFF2-40B4-BE49-F238E27FC236}">
                      <a16:creationId xmlns:a16="http://schemas.microsoft.com/office/drawing/2014/main" id="{D14FC8AD-8F64-7F2C-AA78-FA4A2D76B8BE}"/>
                    </a:ext>
                  </a:extLst>
                </p:cNvPr>
                <p:cNvPicPr/>
                <p:nvPr/>
              </p:nvPicPr>
              <p:blipFill>
                <a:blip r:embed="rId5"/>
                <a:stretch>
                  <a:fillRect/>
                </a:stretch>
              </p:blipFill>
              <p:spPr>
                <a:xfrm>
                  <a:off x="1748717" y="2359223"/>
                  <a:ext cx="784440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2D6726EA-5023-0B45-D224-807F4EE2AF84}"/>
                    </a:ext>
                  </a:extLst>
                </p14:cNvPr>
                <p14:cNvContentPartPr/>
                <p14:nvPr/>
              </p14:nvContentPartPr>
              <p14:xfrm>
                <a:off x="1758077" y="2623463"/>
                <a:ext cx="7842600" cy="195120"/>
              </p14:xfrm>
            </p:contentPart>
          </mc:Choice>
          <mc:Fallback xmlns="">
            <p:pic>
              <p:nvPicPr>
                <p:cNvPr id="7" name="Ink 6">
                  <a:extLst>
                    <a:ext uri="{FF2B5EF4-FFF2-40B4-BE49-F238E27FC236}">
                      <a16:creationId xmlns:a16="http://schemas.microsoft.com/office/drawing/2014/main" id="{2D6726EA-5023-0B45-D224-807F4EE2AF84}"/>
                    </a:ext>
                  </a:extLst>
                </p:cNvPr>
                <p:cNvPicPr/>
                <p:nvPr/>
              </p:nvPicPr>
              <p:blipFill>
                <a:blip r:embed="rId7"/>
                <a:stretch>
                  <a:fillRect/>
                </a:stretch>
              </p:blipFill>
              <p:spPr>
                <a:xfrm>
                  <a:off x="1704077" y="2515823"/>
                  <a:ext cx="7950240" cy="410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0FAD3E4D-B953-D8C6-6703-52E5855CE51F}"/>
                    </a:ext>
                  </a:extLst>
                </p14:cNvPr>
                <p14:cNvContentPartPr/>
                <p14:nvPr/>
              </p14:nvContentPartPr>
              <p14:xfrm>
                <a:off x="1783997" y="3150503"/>
                <a:ext cx="6537240" cy="213840"/>
              </p14:xfrm>
            </p:contentPart>
          </mc:Choice>
          <mc:Fallback xmlns="">
            <p:pic>
              <p:nvPicPr>
                <p:cNvPr id="8" name="Ink 7">
                  <a:extLst>
                    <a:ext uri="{FF2B5EF4-FFF2-40B4-BE49-F238E27FC236}">
                      <a16:creationId xmlns:a16="http://schemas.microsoft.com/office/drawing/2014/main" id="{0FAD3E4D-B953-D8C6-6703-52E5855CE51F}"/>
                    </a:ext>
                  </a:extLst>
                </p:cNvPr>
                <p:cNvPicPr/>
                <p:nvPr/>
              </p:nvPicPr>
              <p:blipFill>
                <a:blip r:embed="rId9"/>
                <a:stretch>
                  <a:fillRect/>
                </a:stretch>
              </p:blipFill>
              <p:spPr>
                <a:xfrm>
                  <a:off x="1729997" y="3042863"/>
                  <a:ext cx="6644880" cy="429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F0203042-59B9-E76B-7D2F-1D2000E110C0}"/>
                  </a:ext>
                </a:extLst>
              </p14:cNvPr>
              <p14:cNvContentPartPr/>
              <p14:nvPr/>
            </p14:nvContentPartPr>
            <p14:xfrm>
              <a:off x="-262963" y="1323503"/>
              <a:ext cx="360" cy="360"/>
            </p14:xfrm>
          </p:contentPart>
        </mc:Choice>
        <mc:Fallback xmlns="">
          <p:pic>
            <p:nvPicPr>
              <p:cNvPr id="9" name="Ink 8">
                <a:extLst>
                  <a:ext uri="{FF2B5EF4-FFF2-40B4-BE49-F238E27FC236}">
                    <a16:creationId xmlns:a16="http://schemas.microsoft.com/office/drawing/2014/main" id="{F0203042-59B9-E76B-7D2F-1D2000E110C0}"/>
                  </a:ext>
                </a:extLst>
              </p:cNvPr>
              <p:cNvPicPr/>
              <p:nvPr/>
            </p:nvPicPr>
            <p:blipFill>
              <a:blip r:embed="rId11"/>
              <a:stretch>
                <a:fillRect/>
              </a:stretch>
            </p:blipFill>
            <p:spPr>
              <a:xfrm>
                <a:off x="-316603" y="1215503"/>
                <a:ext cx="108000" cy="216000"/>
              </a:xfrm>
              <a:prstGeom prst="rect">
                <a:avLst/>
              </a:prstGeom>
            </p:spPr>
          </p:pic>
        </mc:Fallback>
      </mc:AlternateContent>
    </p:spTree>
    <p:extLst>
      <p:ext uri="{BB962C8B-B14F-4D97-AF65-F5344CB8AC3E}">
        <p14:creationId xmlns:p14="http://schemas.microsoft.com/office/powerpoint/2010/main" val="429105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1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13F4E9-FF77-0D91-1970-94163DF4F990}"/>
              </a:ext>
            </a:extLst>
          </p:cNvPr>
          <p:cNvSpPr txBox="1"/>
          <p:nvPr/>
        </p:nvSpPr>
        <p:spPr>
          <a:xfrm>
            <a:off x="4530956" y="504967"/>
            <a:ext cx="3130088" cy="769441"/>
          </a:xfrm>
          <a:prstGeom prst="rect">
            <a:avLst/>
          </a:prstGeom>
          <a:noFill/>
        </p:spPr>
        <p:txBody>
          <a:bodyPr wrap="none" rtlCol="0">
            <a:spAutoFit/>
          </a:bodyPr>
          <a:lstStyle/>
          <a:p>
            <a:r>
              <a:rPr lang="en-US" sz="4400" i="1" dirty="0"/>
              <a:t>Assumptions</a:t>
            </a:r>
          </a:p>
        </p:txBody>
      </p:sp>
      <p:sp>
        <p:nvSpPr>
          <p:cNvPr id="5" name="TextBox 4">
            <a:extLst>
              <a:ext uri="{FF2B5EF4-FFF2-40B4-BE49-F238E27FC236}">
                <a16:creationId xmlns:a16="http://schemas.microsoft.com/office/drawing/2014/main" id="{3ED20071-D77B-764A-AA8C-A4F1BB3DE617}"/>
              </a:ext>
            </a:extLst>
          </p:cNvPr>
          <p:cNvSpPr txBox="1"/>
          <p:nvPr/>
        </p:nvSpPr>
        <p:spPr>
          <a:xfrm>
            <a:off x="968991" y="1705971"/>
            <a:ext cx="10256293" cy="5078313"/>
          </a:xfrm>
          <a:prstGeom prst="rect">
            <a:avLst/>
          </a:prstGeom>
          <a:noFill/>
        </p:spPr>
        <p:txBody>
          <a:bodyPr wrap="square" rtlCol="0">
            <a:spAutoFit/>
          </a:bodyPr>
          <a:lstStyle/>
          <a:p>
            <a:pPr marL="285750" indent="-285750">
              <a:buFont typeface="Arial" panose="020B0604020202020204" pitchFamily="34" charset="0"/>
              <a:buChar char="•"/>
            </a:pPr>
            <a:r>
              <a:rPr lang="en-US" sz="3200" dirty="0"/>
              <a:t>Observational studies have been the foundation for the field of physical activity and health for 70+ years.</a:t>
            </a:r>
          </a:p>
          <a:p>
            <a:pPr marL="285750" indent="-285750">
              <a:buFont typeface="Arial" panose="020B0604020202020204" pitchFamily="34" charset="0"/>
              <a:buChar char="•"/>
            </a:pPr>
            <a:r>
              <a:rPr lang="en-US" sz="3200" dirty="0"/>
              <a:t>Observational study designs optimal for “lagged outcomes”.</a:t>
            </a:r>
          </a:p>
          <a:p>
            <a:pPr marL="285750" indent="-285750">
              <a:buFont typeface="Arial" panose="020B0604020202020204" pitchFamily="34" charset="0"/>
              <a:buChar char="•"/>
            </a:pPr>
            <a:r>
              <a:rPr lang="en-US" sz="3200" dirty="0"/>
              <a:t>Questions of life course and multiple exposures are only practically studied using observational studies.</a:t>
            </a:r>
          </a:p>
          <a:p>
            <a:pPr marL="285750" indent="-285750">
              <a:buFont typeface="Arial" panose="020B0604020202020204" pitchFamily="34" charset="0"/>
              <a:buChar char="•"/>
            </a:pPr>
            <a:r>
              <a:rPr lang="en-US" sz="3200" dirty="0"/>
              <a:t>Sometimes observational studies are the only tools available.</a:t>
            </a:r>
          </a:p>
          <a:p>
            <a:pPr marL="285750" indent="-285750">
              <a:buFont typeface="Arial" panose="020B0604020202020204" pitchFamily="34" charset="0"/>
              <a:buChar char="•"/>
            </a:pPr>
            <a:r>
              <a:rPr lang="en-US" sz="3200" dirty="0"/>
              <a:t>Causality </a:t>
            </a:r>
            <a:r>
              <a:rPr lang="en-US" sz="3200" u="sng" dirty="0"/>
              <a:t>can</a:t>
            </a:r>
            <a:r>
              <a:rPr lang="en-US" sz="3200" dirty="0"/>
              <a:t> be determined with observational studies.</a:t>
            </a:r>
          </a:p>
          <a:p>
            <a:r>
              <a:rPr lang="en-US" sz="3600" dirty="0"/>
              <a:t>	</a:t>
            </a:r>
          </a:p>
        </p:txBody>
      </p:sp>
      <p:cxnSp>
        <p:nvCxnSpPr>
          <p:cNvPr id="6" name="Straight Connector 5">
            <a:extLst>
              <a:ext uri="{FF2B5EF4-FFF2-40B4-BE49-F238E27FC236}">
                <a16:creationId xmlns:a16="http://schemas.microsoft.com/office/drawing/2014/main" id="{9CB93D7D-721F-D074-EC3E-FA56046E2451}"/>
              </a:ext>
            </a:extLst>
          </p:cNvPr>
          <p:cNvCxnSpPr/>
          <p:nvPr/>
        </p:nvCxnSpPr>
        <p:spPr>
          <a:xfrm>
            <a:off x="1310186" y="1460310"/>
            <a:ext cx="10058400" cy="0"/>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80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0D2603-E4B2-8AC8-9F18-66623C228632}"/>
              </a:ext>
            </a:extLst>
          </p:cNvPr>
          <p:cNvSpPr txBox="1"/>
          <p:nvPr/>
        </p:nvSpPr>
        <p:spPr>
          <a:xfrm>
            <a:off x="4827361" y="538438"/>
            <a:ext cx="2359749" cy="769441"/>
          </a:xfrm>
          <a:prstGeom prst="rect">
            <a:avLst/>
          </a:prstGeom>
          <a:noFill/>
        </p:spPr>
        <p:txBody>
          <a:bodyPr wrap="none" rtlCol="0">
            <a:spAutoFit/>
          </a:bodyPr>
          <a:lstStyle/>
          <a:p>
            <a:r>
              <a:rPr lang="en-US" sz="4400" i="1" dirty="0"/>
              <a:t>Summary</a:t>
            </a:r>
          </a:p>
        </p:txBody>
      </p:sp>
      <p:cxnSp>
        <p:nvCxnSpPr>
          <p:cNvPr id="3" name="Straight Connector 2">
            <a:extLst>
              <a:ext uri="{FF2B5EF4-FFF2-40B4-BE49-F238E27FC236}">
                <a16:creationId xmlns:a16="http://schemas.microsoft.com/office/drawing/2014/main" id="{220413F3-EFC1-7E2A-2FF6-CB6E6D620FEA}"/>
              </a:ext>
            </a:extLst>
          </p:cNvPr>
          <p:cNvCxnSpPr>
            <a:cxnSpLocks/>
          </p:cNvCxnSpPr>
          <p:nvPr/>
        </p:nvCxnSpPr>
        <p:spPr>
          <a:xfrm>
            <a:off x="645886" y="1460310"/>
            <a:ext cx="10722700" cy="0"/>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9D80539-680B-0663-2CEA-F8B6655F4E0E}"/>
              </a:ext>
            </a:extLst>
          </p:cNvPr>
          <p:cNvSpPr txBox="1"/>
          <p:nvPr/>
        </p:nvSpPr>
        <p:spPr>
          <a:xfrm>
            <a:off x="425832" y="1612742"/>
            <a:ext cx="11162805" cy="4678204"/>
          </a:xfrm>
          <a:prstGeom prst="rect">
            <a:avLst/>
          </a:prstGeom>
          <a:noFill/>
        </p:spPr>
        <p:txBody>
          <a:bodyPr wrap="square" rtlCol="0">
            <a:spAutoFit/>
          </a:bodyPr>
          <a:lstStyle/>
          <a:p>
            <a:pPr marL="457200" indent="-457200">
              <a:buFont typeface="Arial" panose="020B0604020202020204" pitchFamily="34" charset="0"/>
              <a:buChar char="•"/>
            </a:pPr>
            <a:r>
              <a:rPr lang="en-US" sz="2800" dirty="0"/>
              <a:t>Observational studies  should still be in the top drawer of the Physical Activity Epidemiology toolbox.</a:t>
            </a:r>
          </a:p>
          <a:p>
            <a:pPr marL="457200" indent="-457200">
              <a:buFont typeface="Arial" panose="020B0604020202020204" pitchFamily="34" charset="0"/>
              <a:buChar char="•"/>
            </a:pPr>
            <a:r>
              <a:rPr lang="en-US" sz="2800" dirty="0"/>
              <a:t>Light-intensity physical activity deserves our attention, especially for otherwise sedentary targets.</a:t>
            </a:r>
          </a:p>
          <a:p>
            <a:pPr marL="457200" indent="-457200">
              <a:buFont typeface="Arial" panose="020B0604020202020204" pitchFamily="34" charset="0"/>
              <a:buChar char="•"/>
            </a:pPr>
            <a:r>
              <a:rPr lang="en-US" sz="2800" dirty="0"/>
              <a:t>We must continue to zealously pursue novel ways to assess how people actually live instead of treating physical activity as a binary exposure.</a:t>
            </a:r>
          </a:p>
          <a:p>
            <a:pPr marL="457200" indent="-457200">
              <a:buFont typeface="Arial" panose="020B0604020202020204" pitchFamily="34" charset="0"/>
              <a:buChar char="•"/>
            </a:pPr>
            <a:r>
              <a:rPr lang="en-US" sz="2800" dirty="0" err="1"/>
              <a:t>Yuge</a:t>
            </a:r>
            <a:r>
              <a:rPr lang="en-US" sz="2800" dirty="0"/>
              <a:t> opportunities for life-course exposures to physical activity in observational designs.</a:t>
            </a:r>
          </a:p>
          <a:p>
            <a:pPr marL="457200" indent="-457200">
              <a:buFont typeface="Arial" panose="020B0604020202020204" pitchFamily="34" charset="0"/>
              <a:buChar char="•"/>
            </a:pPr>
            <a:r>
              <a:rPr lang="en-US" sz="2800" dirty="0"/>
              <a:t>New outcomes are critical as we move into the 8</a:t>
            </a:r>
            <a:r>
              <a:rPr lang="en-US" sz="2800" baseline="30000" dirty="0"/>
              <a:t>th</a:t>
            </a:r>
            <a:r>
              <a:rPr lang="en-US" sz="2800" dirty="0"/>
              <a:t> decade of physical activity and health research.</a:t>
            </a:r>
          </a:p>
          <a:p>
            <a:endParaRPr lang="en-US" dirty="0"/>
          </a:p>
        </p:txBody>
      </p:sp>
    </p:spTree>
    <p:extLst>
      <p:ext uri="{BB962C8B-B14F-4D97-AF65-F5344CB8AC3E}">
        <p14:creationId xmlns:p14="http://schemas.microsoft.com/office/powerpoint/2010/main" val="245962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sky, outdoor, city, clouds&#10;&#10;Description automatically generated">
            <a:extLst>
              <a:ext uri="{FF2B5EF4-FFF2-40B4-BE49-F238E27FC236}">
                <a16:creationId xmlns:a16="http://schemas.microsoft.com/office/drawing/2014/main" id="{0FA56129-324D-1EBB-F7BD-997307D4D4A6}"/>
              </a:ext>
            </a:extLst>
          </p:cNvPr>
          <p:cNvPicPr>
            <a:picLocks noChangeAspect="1"/>
          </p:cNvPicPr>
          <p:nvPr/>
        </p:nvPicPr>
        <p:blipFill rotWithShape="1">
          <a:blip r:embed="rId2"/>
          <a:srcRect t="15429"/>
          <a:stretch/>
        </p:blipFill>
        <p:spPr>
          <a:xfrm>
            <a:off x="20" y="1282"/>
            <a:ext cx="12191980" cy="6856718"/>
          </a:xfrm>
          <a:prstGeom prst="rect">
            <a:avLst/>
          </a:prstGeom>
        </p:spPr>
      </p:pic>
    </p:spTree>
    <p:extLst>
      <p:ext uri="{BB962C8B-B14F-4D97-AF65-F5344CB8AC3E}">
        <p14:creationId xmlns:p14="http://schemas.microsoft.com/office/powerpoint/2010/main" val="318617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23C918-5C3F-908E-9037-F6AD5161EBA0}"/>
              </a:ext>
            </a:extLst>
          </p:cNvPr>
          <p:cNvSpPr txBox="1"/>
          <p:nvPr/>
        </p:nvSpPr>
        <p:spPr>
          <a:xfrm>
            <a:off x="2898098" y="531181"/>
            <a:ext cx="6523068" cy="769441"/>
          </a:xfrm>
          <a:prstGeom prst="rect">
            <a:avLst/>
          </a:prstGeom>
          <a:noFill/>
        </p:spPr>
        <p:txBody>
          <a:bodyPr wrap="none" rtlCol="0">
            <a:spAutoFit/>
          </a:bodyPr>
          <a:lstStyle/>
          <a:p>
            <a:r>
              <a:rPr lang="en-US" sz="4400" i="1" dirty="0"/>
              <a:t>Questions…I have questions</a:t>
            </a:r>
          </a:p>
        </p:txBody>
      </p:sp>
      <p:cxnSp>
        <p:nvCxnSpPr>
          <p:cNvPr id="3" name="Straight Connector 2">
            <a:extLst>
              <a:ext uri="{FF2B5EF4-FFF2-40B4-BE49-F238E27FC236}">
                <a16:creationId xmlns:a16="http://schemas.microsoft.com/office/drawing/2014/main" id="{1DF1D887-4EBB-5602-D3A0-6DC63D3F64A6}"/>
              </a:ext>
            </a:extLst>
          </p:cNvPr>
          <p:cNvCxnSpPr/>
          <p:nvPr/>
        </p:nvCxnSpPr>
        <p:spPr>
          <a:xfrm>
            <a:off x="1310186" y="1460310"/>
            <a:ext cx="10058400" cy="0"/>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18B585E-4518-B086-AC76-FC571C7D5D2E}"/>
              </a:ext>
            </a:extLst>
          </p:cNvPr>
          <p:cNvSpPr txBox="1"/>
          <p:nvPr/>
        </p:nvSpPr>
        <p:spPr>
          <a:xfrm>
            <a:off x="1211239" y="1779687"/>
            <a:ext cx="10256293" cy="3108543"/>
          </a:xfrm>
          <a:prstGeom prst="rect">
            <a:avLst/>
          </a:prstGeom>
          <a:noFill/>
        </p:spPr>
        <p:txBody>
          <a:bodyPr wrap="square" rtlCol="0">
            <a:spAutoFit/>
          </a:bodyPr>
          <a:lstStyle/>
          <a:p>
            <a:pPr marL="285750" indent="-285750">
              <a:buFont typeface="Arial" panose="020B0604020202020204" pitchFamily="34" charset="0"/>
              <a:buChar char="•"/>
            </a:pPr>
            <a:r>
              <a:rPr lang="en-US" sz="3200" dirty="0"/>
              <a:t>How low can we go?</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t>Life course and 24-hour patterns?</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t>New and improved outcomes?</a:t>
            </a:r>
          </a:p>
          <a:p>
            <a:r>
              <a:rPr lang="en-US" sz="3600" dirty="0"/>
              <a:t>	</a:t>
            </a:r>
          </a:p>
        </p:txBody>
      </p:sp>
    </p:spTree>
    <p:extLst>
      <p:ext uri="{BB962C8B-B14F-4D97-AF65-F5344CB8AC3E}">
        <p14:creationId xmlns:p14="http://schemas.microsoft.com/office/powerpoint/2010/main" val="328884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4FE57F-25E4-CA34-56D3-B7B633DEFF77}"/>
              </a:ext>
            </a:extLst>
          </p:cNvPr>
          <p:cNvSpPr txBox="1"/>
          <p:nvPr/>
        </p:nvSpPr>
        <p:spPr>
          <a:xfrm>
            <a:off x="3496185" y="531181"/>
            <a:ext cx="5199629" cy="769441"/>
          </a:xfrm>
          <a:prstGeom prst="rect">
            <a:avLst/>
          </a:prstGeom>
          <a:noFill/>
        </p:spPr>
        <p:txBody>
          <a:bodyPr wrap="none" rtlCol="0">
            <a:spAutoFit/>
          </a:bodyPr>
          <a:lstStyle/>
          <a:p>
            <a:r>
              <a:rPr lang="en-US" sz="4400" i="1" dirty="0"/>
              <a:t>How Low Can We Go?</a:t>
            </a:r>
          </a:p>
        </p:txBody>
      </p:sp>
      <p:cxnSp>
        <p:nvCxnSpPr>
          <p:cNvPr id="3" name="Straight Connector 2">
            <a:extLst>
              <a:ext uri="{FF2B5EF4-FFF2-40B4-BE49-F238E27FC236}">
                <a16:creationId xmlns:a16="http://schemas.microsoft.com/office/drawing/2014/main" id="{A916E6F8-DB62-B17A-0C3C-429528BE1BB6}"/>
              </a:ext>
            </a:extLst>
          </p:cNvPr>
          <p:cNvCxnSpPr>
            <a:cxnSpLocks/>
          </p:cNvCxnSpPr>
          <p:nvPr/>
        </p:nvCxnSpPr>
        <p:spPr>
          <a:xfrm>
            <a:off x="645886" y="1460310"/>
            <a:ext cx="10722700" cy="0"/>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3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23C918-5C3F-908E-9037-F6AD5161EBA0}"/>
              </a:ext>
            </a:extLst>
          </p:cNvPr>
          <p:cNvSpPr txBox="1"/>
          <p:nvPr/>
        </p:nvSpPr>
        <p:spPr>
          <a:xfrm>
            <a:off x="1498381" y="531181"/>
            <a:ext cx="9258112" cy="769441"/>
          </a:xfrm>
          <a:prstGeom prst="rect">
            <a:avLst/>
          </a:prstGeom>
          <a:noFill/>
        </p:spPr>
        <p:txBody>
          <a:bodyPr wrap="none" rtlCol="0">
            <a:spAutoFit/>
          </a:bodyPr>
          <a:lstStyle/>
          <a:p>
            <a:r>
              <a:rPr lang="en-US" sz="4400" i="1" dirty="0"/>
              <a:t>Volume, Intensity, and Patterns, Oh My!</a:t>
            </a:r>
          </a:p>
        </p:txBody>
      </p:sp>
      <p:cxnSp>
        <p:nvCxnSpPr>
          <p:cNvPr id="3" name="Straight Connector 2">
            <a:extLst>
              <a:ext uri="{FF2B5EF4-FFF2-40B4-BE49-F238E27FC236}">
                <a16:creationId xmlns:a16="http://schemas.microsoft.com/office/drawing/2014/main" id="{1DF1D887-4EBB-5602-D3A0-6DC63D3F64A6}"/>
              </a:ext>
            </a:extLst>
          </p:cNvPr>
          <p:cNvCxnSpPr/>
          <p:nvPr/>
        </p:nvCxnSpPr>
        <p:spPr>
          <a:xfrm>
            <a:off x="1310186" y="1460310"/>
            <a:ext cx="10058400" cy="0"/>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18B585E-4518-B086-AC76-FC571C7D5D2E}"/>
              </a:ext>
            </a:extLst>
          </p:cNvPr>
          <p:cNvSpPr txBox="1"/>
          <p:nvPr/>
        </p:nvSpPr>
        <p:spPr>
          <a:xfrm>
            <a:off x="886288" y="1619999"/>
            <a:ext cx="10482298" cy="5078313"/>
          </a:xfrm>
          <a:prstGeom prst="rect">
            <a:avLst/>
          </a:prstGeom>
          <a:noFill/>
        </p:spPr>
        <p:txBody>
          <a:bodyPr wrap="square" rtlCol="0">
            <a:spAutoFit/>
          </a:bodyPr>
          <a:lstStyle/>
          <a:p>
            <a:r>
              <a:rPr lang="en-US" sz="3200" dirty="0"/>
              <a:t>2008, 2018 Physical Activity Guidelines for Americans (adults)</a:t>
            </a:r>
          </a:p>
          <a:p>
            <a:endParaRPr lang="en-US" sz="3200" dirty="0"/>
          </a:p>
          <a:p>
            <a:pPr marL="285750" indent="-285750">
              <a:buFont typeface="Arial" panose="020B0604020202020204" pitchFamily="34" charset="0"/>
              <a:buChar char="•"/>
            </a:pPr>
            <a:r>
              <a:rPr lang="en-US" sz="3200" dirty="0"/>
              <a:t>At least 150 minutes of physical activity that is of at least moderate intensity (&gt; 3.0 METs) each week (7.5 MET/</a:t>
            </a:r>
            <a:r>
              <a:rPr lang="en-US" sz="3200" dirty="0" err="1"/>
              <a:t>hrs</a:t>
            </a:r>
            <a:r>
              <a:rPr lang="en-US" sz="3200" dirty="0"/>
              <a:t>/week)</a:t>
            </a:r>
          </a:p>
          <a:p>
            <a:pPr marL="285750" indent="-285750">
              <a:buFont typeface="Arial" panose="020B0604020202020204" pitchFamily="34" charset="0"/>
              <a:buChar char="•"/>
            </a:pPr>
            <a:r>
              <a:rPr lang="en-US" sz="3200" dirty="0"/>
              <a:t>Muscle-strengthening activities 2x/week</a:t>
            </a:r>
          </a:p>
          <a:p>
            <a:pPr marL="285750" indent="-285750">
              <a:buFont typeface="Arial" panose="020B0604020202020204" pitchFamily="34" charset="0"/>
              <a:buChar char="•"/>
            </a:pPr>
            <a:r>
              <a:rPr lang="en-US" sz="3200" dirty="0"/>
              <a:t>Move more and sit less</a:t>
            </a:r>
          </a:p>
          <a:p>
            <a:pPr marL="285750" indent="-285750">
              <a:buFont typeface="Arial" panose="020B0604020202020204" pitchFamily="34" charset="0"/>
              <a:buChar char="•"/>
            </a:pPr>
            <a:endParaRPr lang="en-US" sz="3200" dirty="0"/>
          </a:p>
          <a:p>
            <a:endParaRPr lang="en-US" sz="3200" dirty="0"/>
          </a:p>
          <a:p>
            <a:r>
              <a:rPr lang="en-US" sz="3600" dirty="0"/>
              <a:t>	</a:t>
            </a:r>
          </a:p>
        </p:txBody>
      </p:sp>
      <p:pic>
        <p:nvPicPr>
          <p:cNvPr id="6" name="Picture 5" descr="A picture containing text, person, outdoor, container&#10;&#10;Description automatically generated">
            <a:extLst>
              <a:ext uri="{FF2B5EF4-FFF2-40B4-BE49-F238E27FC236}">
                <a16:creationId xmlns:a16="http://schemas.microsoft.com/office/drawing/2014/main" id="{331AD575-7846-D15A-5BF2-2D39825EE395}"/>
              </a:ext>
            </a:extLst>
          </p:cNvPr>
          <p:cNvPicPr>
            <a:picLocks noChangeAspect="1"/>
          </p:cNvPicPr>
          <p:nvPr/>
        </p:nvPicPr>
        <p:blipFill>
          <a:blip r:embed="rId2"/>
          <a:stretch>
            <a:fillRect/>
          </a:stretch>
        </p:blipFill>
        <p:spPr>
          <a:xfrm>
            <a:off x="8045713" y="3898326"/>
            <a:ext cx="3906927" cy="2250582"/>
          </a:xfrm>
          <a:prstGeom prst="rect">
            <a:avLst/>
          </a:prstGeom>
        </p:spPr>
      </p:pic>
    </p:spTree>
    <p:extLst>
      <p:ext uri="{BB962C8B-B14F-4D97-AF65-F5344CB8AC3E}">
        <p14:creationId xmlns:p14="http://schemas.microsoft.com/office/powerpoint/2010/main" val="390385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83BAFA92-C13A-9505-5B11-3447C046FCB9}"/>
              </a:ext>
            </a:extLst>
          </p:cNvPr>
          <p:cNvCxnSpPr/>
          <p:nvPr/>
        </p:nvCxnSpPr>
        <p:spPr>
          <a:xfrm>
            <a:off x="1080655" y="5866410"/>
            <a:ext cx="979714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27DB808-D923-EFA6-0FB2-0558B9DC51A5}"/>
              </a:ext>
            </a:extLst>
          </p:cNvPr>
          <p:cNvSpPr txBox="1"/>
          <p:nvPr/>
        </p:nvSpPr>
        <p:spPr>
          <a:xfrm>
            <a:off x="842449" y="6020790"/>
            <a:ext cx="476412" cy="369332"/>
          </a:xfrm>
          <a:prstGeom prst="rect">
            <a:avLst/>
          </a:prstGeom>
          <a:noFill/>
        </p:spPr>
        <p:txBody>
          <a:bodyPr wrap="none" rtlCol="0">
            <a:spAutoFit/>
          </a:bodyPr>
          <a:lstStyle/>
          <a:p>
            <a:r>
              <a:rPr lang="en-US" dirty="0"/>
              <a:t>1.0</a:t>
            </a:r>
          </a:p>
        </p:txBody>
      </p:sp>
      <p:sp>
        <p:nvSpPr>
          <p:cNvPr id="5" name="TextBox 4">
            <a:extLst>
              <a:ext uri="{FF2B5EF4-FFF2-40B4-BE49-F238E27FC236}">
                <a16:creationId xmlns:a16="http://schemas.microsoft.com/office/drawing/2014/main" id="{138A2619-45AA-FA2B-C85C-DCDF1B360F5F}"/>
              </a:ext>
            </a:extLst>
          </p:cNvPr>
          <p:cNvSpPr txBox="1"/>
          <p:nvPr/>
        </p:nvSpPr>
        <p:spPr>
          <a:xfrm>
            <a:off x="3775772" y="6020790"/>
            <a:ext cx="476412" cy="369332"/>
          </a:xfrm>
          <a:prstGeom prst="rect">
            <a:avLst/>
          </a:prstGeom>
          <a:noFill/>
        </p:spPr>
        <p:txBody>
          <a:bodyPr wrap="none" rtlCol="0">
            <a:spAutoFit/>
          </a:bodyPr>
          <a:lstStyle/>
          <a:p>
            <a:r>
              <a:rPr lang="en-US" dirty="0"/>
              <a:t>3.0</a:t>
            </a:r>
          </a:p>
        </p:txBody>
      </p:sp>
      <p:sp>
        <p:nvSpPr>
          <p:cNvPr id="6" name="TextBox 5">
            <a:extLst>
              <a:ext uri="{FF2B5EF4-FFF2-40B4-BE49-F238E27FC236}">
                <a16:creationId xmlns:a16="http://schemas.microsoft.com/office/drawing/2014/main" id="{5EEDBFE2-0F1F-7CAA-38C3-D32738FF2FDE}"/>
              </a:ext>
            </a:extLst>
          </p:cNvPr>
          <p:cNvSpPr txBox="1"/>
          <p:nvPr/>
        </p:nvSpPr>
        <p:spPr>
          <a:xfrm>
            <a:off x="8178023" y="6020790"/>
            <a:ext cx="476412" cy="369332"/>
          </a:xfrm>
          <a:prstGeom prst="rect">
            <a:avLst/>
          </a:prstGeom>
          <a:noFill/>
        </p:spPr>
        <p:txBody>
          <a:bodyPr wrap="none" rtlCol="0">
            <a:spAutoFit/>
          </a:bodyPr>
          <a:lstStyle/>
          <a:p>
            <a:r>
              <a:rPr lang="en-US" dirty="0"/>
              <a:t>6.0</a:t>
            </a:r>
          </a:p>
        </p:txBody>
      </p:sp>
      <p:sp>
        <p:nvSpPr>
          <p:cNvPr id="7" name="Rectangle 6">
            <a:extLst>
              <a:ext uri="{FF2B5EF4-FFF2-40B4-BE49-F238E27FC236}">
                <a16:creationId xmlns:a16="http://schemas.microsoft.com/office/drawing/2014/main" id="{93FD665D-A423-298B-8CEC-0AC3DB5325DC}"/>
              </a:ext>
            </a:extLst>
          </p:cNvPr>
          <p:cNvSpPr/>
          <p:nvPr/>
        </p:nvSpPr>
        <p:spPr>
          <a:xfrm>
            <a:off x="1175657" y="1104405"/>
            <a:ext cx="807522" cy="476200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0E6E2B7-F258-2EEE-AFB3-5F80D66D7D50}"/>
              </a:ext>
            </a:extLst>
          </p:cNvPr>
          <p:cNvSpPr/>
          <p:nvPr/>
        </p:nvSpPr>
        <p:spPr>
          <a:xfrm>
            <a:off x="1983179" y="1104404"/>
            <a:ext cx="2000098" cy="476200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2432B8-DE20-3376-FE96-18C31CAC63F2}"/>
              </a:ext>
            </a:extLst>
          </p:cNvPr>
          <p:cNvSpPr/>
          <p:nvPr/>
        </p:nvSpPr>
        <p:spPr>
          <a:xfrm>
            <a:off x="3983277" y="1104404"/>
            <a:ext cx="4353408" cy="476200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EC7FB3B-D902-7DDC-F8E1-729BDE1AD653}"/>
              </a:ext>
            </a:extLst>
          </p:cNvPr>
          <p:cNvSpPr/>
          <p:nvPr/>
        </p:nvSpPr>
        <p:spPr>
          <a:xfrm>
            <a:off x="8329807" y="1104404"/>
            <a:ext cx="3031299" cy="476200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D6F7F70-DADB-FA50-25A7-56AC9E1A0B5B}"/>
              </a:ext>
            </a:extLst>
          </p:cNvPr>
          <p:cNvSpPr txBox="1"/>
          <p:nvPr/>
        </p:nvSpPr>
        <p:spPr>
          <a:xfrm>
            <a:off x="3594970" y="313170"/>
            <a:ext cx="5420202" cy="707886"/>
          </a:xfrm>
          <a:prstGeom prst="rect">
            <a:avLst/>
          </a:prstGeom>
          <a:noFill/>
        </p:spPr>
        <p:txBody>
          <a:bodyPr wrap="none" rtlCol="0">
            <a:spAutoFit/>
          </a:bodyPr>
          <a:lstStyle/>
          <a:p>
            <a:r>
              <a:rPr lang="en-US" sz="4000" i="1" dirty="0"/>
              <a:t>Physical Activity Intensity</a:t>
            </a:r>
          </a:p>
        </p:txBody>
      </p:sp>
      <p:sp>
        <p:nvSpPr>
          <p:cNvPr id="12" name="TextBox 11">
            <a:extLst>
              <a:ext uri="{FF2B5EF4-FFF2-40B4-BE49-F238E27FC236}">
                <a16:creationId xmlns:a16="http://schemas.microsoft.com/office/drawing/2014/main" id="{05987A8A-48C9-A0BD-1496-0F89954D98B2}"/>
              </a:ext>
            </a:extLst>
          </p:cNvPr>
          <p:cNvSpPr txBox="1"/>
          <p:nvPr/>
        </p:nvSpPr>
        <p:spPr>
          <a:xfrm>
            <a:off x="5417224" y="6205456"/>
            <a:ext cx="678776" cy="369332"/>
          </a:xfrm>
          <a:prstGeom prst="rect">
            <a:avLst/>
          </a:prstGeom>
          <a:noFill/>
        </p:spPr>
        <p:txBody>
          <a:bodyPr wrap="none" rtlCol="0">
            <a:spAutoFit/>
          </a:bodyPr>
          <a:lstStyle/>
          <a:p>
            <a:r>
              <a:rPr lang="en-US" dirty="0"/>
              <a:t>METs</a:t>
            </a:r>
          </a:p>
        </p:txBody>
      </p:sp>
    </p:spTree>
    <p:extLst>
      <p:ext uri="{BB962C8B-B14F-4D97-AF65-F5344CB8AC3E}">
        <p14:creationId xmlns:p14="http://schemas.microsoft.com/office/powerpoint/2010/main" val="103417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23C918-5C3F-908E-9037-F6AD5161EBA0}"/>
              </a:ext>
            </a:extLst>
          </p:cNvPr>
          <p:cNvSpPr txBox="1"/>
          <p:nvPr/>
        </p:nvSpPr>
        <p:spPr>
          <a:xfrm>
            <a:off x="1498381" y="531181"/>
            <a:ext cx="9258112" cy="769441"/>
          </a:xfrm>
          <a:prstGeom prst="rect">
            <a:avLst/>
          </a:prstGeom>
          <a:noFill/>
        </p:spPr>
        <p:txBody>
          <a:bodyPr wrap="none" rtlCol="0">
            <a:spAutoFit/>
          </a:bodyPr>
          <a:lstStyle/>
          <a:p>
            <a:r>
              <a:rPr lang="en-US" sz="4400" i="1" dirty="0"/>
              <a:t>Volume, Intensity, and Patterns, Oh My!</a:t>
            </a:r>
          </a:p>
        </p:txBody>
      </p:sp>
      <p:cxnSp>
        <p:nvCxnSpPr>
          <p:cNvPr id="3" name="Straight Connector 2">
            <a:extLst>
              <a:ext uri="{FF2B5EF4-FFF2-40B4-BE49-F238E27FC236}">
                <a16:creationId xmlns:a16="http://schemas.microsoft.com/office/drawing/2014/main" id="{1DF1D887-4EBB-5602-D3A0-6DC63D3F64A6}"/>
              </a:ext>
            </a:extLst>
          </p:cNvPr>
          <p:cNvCxnSpPr/>
          <p:nvPr/>
        </p:nvCxnSpPr>
        <p:spPr>
          <a:xfrm>
            <a:off x="1310186" y="1460310"/>
            <a:ext cx="10058400" cy="0"/>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18B585E-4518-B086-AC76-FC571C7D5D2E}"/>
              </a:ext>
            </a:extLst>
          </p:cNvPr>
          <p:cNvSpPr txBox="1"/>
          <p:nvPr/>
        </p:nvSpPr>
        <p:spPr>
          <a:xfrm>
            <a:off x="886288" y="1619999"/>
            <a:ext cx="10482298" cy="1631216"/>
          </a:xfrm>
          <a:prstGeom prst="rect">
            <a:avLst/>
          </a:prstGeom>
          <a:noFill/>
        </p:spPr>
        <p:txBody>
          <a:bodyPr wrap="square" rtlCol="0">
            <a:spAutoFit/>
          </a:bodyPr>
          <a:lstStyle/>
          <a:p>
            <a:pPr marL="285750" indent="-285750">
              <a:buFont typeface="Arial" panose="020B0604020202020204" pitchFamily="34" charset="0"/>
              <a:buChar char="•"/>
            </a:pPr>
            <a:endParaRPr lang="en-US" sz="3200" dirty="0"/>
          </a:p>
          <a:p>
            <a:endParaRPr lang="en-US" sz="3200" dirty="0"/>
          </a:p>
          <a:p>
            <a:r>
              <a:rPr lang="en-US" sz="3600" dirty="0"/>
              <a:t>	</a:t>
            </a:r>
          </a:p>
        </p:txBody>
      </p:sp>
      <p:sp>
        <p:nvSpPr>
          <p:cNvPr id="5" name="Rectangle 1">
            <a:extLst>
              <a:ext uri="{FF2B5EF4-FFF2-40B4-BE49-F238E27FC236}">
                <a16:creationId xmlns:a16="http://schemas.microsoft.com/office/drawing/2014/main" id="{DA26E5C3-B240-9D64-01CE-DA048A43791F}"/>
              </a:ext>
            </a:extLst>
          </p:cNvPr>
          <p:cNvSpPr>
            <a:spLocks noChangeArrowheads="1"/>
          </p:cNvSpPr>
          <p:nvPr/>
        </p:nvSpPr>
        <p:spPr bwMode="auto">
          <a:xfrm>
            <a:off x="1247356" y="1851360"/>
            <a:ext cx="9944597"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3200" dirty="0"/>
              <a:t>Sedentary behavior refers to activities that do not increase energy expenditure substantially above the resting level and includes activities such as sleeping, sitting, lying down, and watching television, and other forms of screen-based entertainment. </a:t>
            </a:r>
          </a:p>
        </p:txBody>
      </p:sp>
      <p:sp>
        <p:nvSpPr>
          <p:cNvPr id="7" name="TextBox 2">
            <a:extLst>
              <a:ext uri="{FF2B5EF4-FFF2-40B4-BE49-F238E27FC236}">
                <a16:creationId xmlns:a16="http://schemas.microsoft.com/office/drawing/2014/main" id="{3F9F5583-1637-FBFA-B2EB-18DEB0117BF8}"/>
              </a:ext>
            </a:extLst>
          </p:cNvPr>
          <p:cNvSpPr txBox="1">
            <a:spLocks noChangeArrowheads="1"/>
          </p:cNvSpPr>
          <p:nvPr/>
        </p:nvSpPr>
        <p:spPr bwMode="auto">
          <a:xfrm>
            <a:off x="219783" y="6326819"/>
            <a:ext cx="2180805"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dirty="0"/>
              <a:t>Pate et al ESSR 2009</a:t>
            </a:r>
          </a:p>
          <a:p>
            <a:pPr eaLnBrk="1" hangingPunct="1"/>
            <a:endParaRPr lang="en-US" sz="1600" dirty="0"/>
          </a:p>
        </p:txBody>
      </p:sp>
    </p:spTree>
    <p:extLst>
      <p:ext uri="{BB962C8B-B14F-4D97-AF65-F5344CB8AC3E}">
        <p14:creationId xmlns:p14="http://schemas.microsoft.com/office/powerpoint/2010/main" val="12890921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3_Beam">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600</TotalTime>
  <Words>885</Words>
  <Application>Microsoft Macintosh PowerPoint</Application>
  <PresentationFormat>Widescreen</PresentationFormat>
  <Paragraphs>193</Paragraphs>
  <Slides>41</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41</vt:i4>
      </vt:variant>
    </vt:vector>
  </HeadingPairs>
  <TitlesOfParts>
    <vt:vector size="49" baseType="lpstr">
      <vt:lpstr>Arial</vt:lpstr>
      <vt:lpstr>Calibri</vt:lpstr>
      <vt:lpstr>Calibri Light</vt:lpstr>
      <vt:lpstr>Symbol</vt:lpstr>
      <vt:lpstr>Times New Roman</vt:lpstr>
      <vt:lpstr>Wingdings</vt:lpstr>
      <vt:lpstr>Office Theme</vt:lpstr>
      <vt:lpstr>4_Beam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Kohl, Harold W</dc:creator>
  <cp:lastModifiedBy>Kohl, Harold W</cp:lastModifiedBy>
  <cp:revision>20</cp:revision>
  <dcterms:created xsi:type="dcterms:W3CDTF">2022-09-10T20:32:29Z</dcterms:created>
  <dcterms:modified xsi:type="dcterms:W3CDTF">2023-09-22T12:16:07Z</dcterms:modified>
</cp:coreProperties>
</file>