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4.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5.xml" ContentType="application/vnd.openxmlformats-officedocument.them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6.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7.xml" ContentType="application/vnd.openxmlformats-officedocument.theme+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8.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theme/theme9.xml" ContentType="application/vnd.openxmlformats-officedocument.theme+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theme/theme10.xml" ContentType="application/vnd.openxmlformats-officedocument.theme+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theme/theme11.xml" ContentType="application/vnd.openxmlformats-officedocument.theme+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theme/theme12.xml" ContentType="application/vnd.openxmlformats-officedocument.theme+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theme/theme13.xml" ContentType="application/vnd.openxmlformats-officedocument.theme+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theme/theme14.xml" ContentType="application/vnd.openxmlformats-officedocument.theme+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theme/theme15.xml" ContentType="application/vnd.openxmlformats-officedocument.theme+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theme/theme16.xml" ContentType="application/vnd.openxmlformats-officedocument.theme+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theme/theme17.xml" ContentType="application/vnd.openxmlformats-officedocument.theme+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theme/theme18.xml" ContentType="application/vnd.openxmlformats-officedocument.theme+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theme/theme19.xml" ContentType="application/vnd.openxmlformats-officedocument.theme+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theme/theme20.xml" ContentType="application/vnd.openxmlformats-officedocument.theme+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theme/theme21.xml" ContentType="application/vnd.openxmlformats-officedocument.theme+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theme/theme22.xml" ContentType="application/vnd.openxmlformats-officedocument.theme+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theme/theme23.xml" ContentType="application/vnd.openxmlformats-officedocument.theme+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theme/theme24.xml" ContentType="application/vnd.openxmlformats-officedocument.theme+xml"/>
  <Override PartName="/ppt/theme/theme25.xml" ContentType="application/vnd.openxmlformats-officedocument.theme+xml"/>
  <Override PartName="/ppt/theme/theme2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60" r:id="rId1"/>
    <p:sldMasterId id="2147484388" r:id="rId2"/>
    <p:sldMasterId id="2147485051" r:id="rId3"/>
    <p:sldMasterId id="2147485378" r:id="rId4"/>
    <p:sldMasterId id="2147485870" r:id="rId5"/>
    <p:sldMasterId id="2147485886" r:id="rId6"/>
    <p:sldMasterId id="2147486806" r:id="rId7"/>
    <p:sldMasterId id="2147487085" r:id="rId8"/>
    <p:sldMasterId id="2147487825" r:id="rId9"/>
    <p:sldMasterId id="2147487988" r:id="rId10"/>
    <p:sldMasterId id="2147488034" r:id="rId11"/>
    <p:sldMasterId id="2147488124" r:id="rId12"/>
    <p:sldMasterId id="2147488195" r:id="rId13"/>
    <p:sldMasterId id="2147488227" r:id="rId14"/>
    <p:sldMasterId id="2147488246" r:id="rId15"/>
    <p:sldMasterId id="2147488324" r:id="rId16"/>
    <p:sldMasterId id="2147488349" r:id="rId17"/>
    <p:sldMasterId id="2147488414" r:id="rId18"/>
    <p:sldMasterId id="2147488496" r:id="rId19"/>
    <p:sldMasterId id="2147488515" r:id="rId20"/>
    <p:sldMasterId id="2147488527" r:id="rId21"/>
    <p:sldMasterId id="2147488551" r:id="rId22"/>
    <p:sldMasterId id="2147488563" r:id="rId23"/>
    <p:sldMasterId id="2147488575" r:id="rId24"/>
  </p:sldMasterIdLst>
  <p:notesMasterIdLst>
    <p:notesMasterId r:id="rId81"/>
  </p:notesMasterIdLst>
  <p:handoutMasterIdLst>
    <p:handoutMasterId r:id="rId82"/>
  </p:handoutMasterIdLst>
  <p:sldIdLst>
    <p:sldId id="1068" r:id="rId25"/>
    <p:sldId id="495" r:id="rId26"/>
    <p:sldId id="1069" r:id="rId27"/>
    <p:sldId id="1070" r:id="rId28"/>
    <p:sldId id="1100" r:id="rId29"/>
    <p:sldId id="1101" r:id="rId30"/>
    <p:sldId id="1071" r:id="rId31"/>
    <p:sldId id="1073" r:id="rId32"/>
    <p:sldId id="1072" r:id="rId33"/>
    <p:sldId id="1109" r:id="rId34"/>
    <p:sldId id="1110" r:id="rId35"/>
    <p:sldId id="1124" r:id="rId36"/>
    <p:sldId id="1098" r:id="rId37"/>
    <p:sldId id="1103" r:id="rId38"/>
    <p:sldId id="1104" r:id="rId39"/>
    <p:sldId id="1111" r:id="rId40"/>
    <p:sldId id="1058" r:id="rId41"/>
    <p:sldId id="1115" r:id="rId42"/>
    <p:sldId id="1118" r:id="rId43"/>
    <p:sldId id="1120" r:id="rId44"/>
    <p:sldId id="1121" r:id="rId45"/>
    <p:sldId id="1125" r:id="rId46"/>
    <p:sldId id="966" r:id="rId47"/>
    <p:sldId id="943" r:id="rId48"/>
    <p:sldId id="948" r:id="rId49"/>
    <p:sldId id="949" r:id="rId50"/>
    <p:sldId id="918" r:id="rId51"/>
    <p:sldId id="950" r:id="rId52"/>
    <p:sldId id="951" r:id="rId53"/>
    <p:sldId id="952" r:id="rId54"/>
    <p:sldId id="922" r:id="rId55"/>
    <p:sldId id="944" r:id="rId56"/>
    <p:sldId id="932" r:id="rId57"/>
    <p:sldId id="945" r:id="rId58"/>
    <p:sldId id="946" r:id="rId59"/>
    <p:sldId id="947" r:id="rId60"/>
    <p:sldId id="933" r:id="rId61"/>
    <p:sldId id="953" r:id="rId62"/>
    <p:sldId id="954" r:id="rId63"/>
    <p:sldId id="940" r:id="rId64"/>
    <p:sldId id="1008" r:id="rId65"/>
    <p:sldId id="1007" r:id="rId66"/>
    <p:sldId id="1126" r:id="rId67"/>
    <p:sldId id="1129" r:id="rId68"/>
    <p:sldId id="1130" r:id="rId69"/>
    <p:sldId id="1131" r:id="rId70"/>
    <p:sldId id="1132" r:id="rId71"/>
    <p:sldId id="1133" r:id="rId72"/>
    <p:sldId id="1079" r:id="rId73"/>
    <p:sldId id="1080" r:id="rId74"/>
    <p:sldId id="1081" r:id="rId75"/>
    <p:sldId id="1082" r:id="rId76"/>
    <p:sldId id="1085" r:id="rId77"/>
    <p:sldId id="1086" r:id="rId78"/>
    <p:sldId id="1127" r:id="rId79"/>
    <p:sldId id="1128" r:id="rId80"/>
  </p:sldIdLst>
  <p:sldSz cx="9144000" cy="6858000" type="screen4x3"/>
  <p:notesSz cx="6954838" cy="9309100"/>
  <p:defaultTextStyle>
    <a:defPPr>
      <a:defRPr lang="en-US"/>
    </a:defPPr>
    <a:lvl1pPr algn="l" rtl="0" eaLnBrk="0" fontAlgn="base" hangingPunct="0">
      <a:spcBef>
        <a:spcPct val="0"/>
      </a:spcBef>
      <a:spcAft>
        <a:spcPct val="0"/>
      </a:spcAft>
      <a:defRPr sz="2400" kern="1200">
        <a:solidFill>
          <a:schemeClr val="tx1"/>
        </a:solidFill>
        <a:latin typeface="Arial" panose="020B0604020202020204" pitchFamily="34" charset="0"/>
        <a:ea typeface="ヒラギノ角ゴ Pro W3" pitchFamily="1" charset="-128"/>
        <a:cs typeface="+mn-cs"/>
      </a:defRPr>
    </a:lvl1pPr>
    <a:lvl2pPr marL="457200" algn="l" rtl="0" eaLnBrk="0" fontAlgn="base" hangingPunct="0">
      <a:spcBef>
        <a:spcPct val="0"/>
      </a:spcBef>
      <a:spcAft>
        <a:spcPct val="0"/>
      </a:spcAft>
      <a:defRPr sz="2400" kern="1200">
        <a:solidFill>
          <a:schemeClr val="tx1"/>
        </a:solidFill>
        <a:latin typeface="Arial" panose="020B0604020202020204" pitchFamily="34" charset="0"/>
        <a:ea typeface="ヒラギノ角ゴ Pro W3" pitchFamily="1" charset="-128"/>
        <a:cs typeface="+mn-cs"/>
      </a:defRPr>
    </a:lvl2pPr>
    <a:lvl3pPr marL="914400" algn="l" rtl="0" eaLnBrk="0" fontAlgn="base" hangingPunct="0">
      <a:spcBef>
        <a:spcPct val="0"/>
      </a:spcBef>
      <a:spcAft>
        <a:spcPct val="0"/>
      </a:spcAft>
      <a:defRPr sz="2400" kern="1200">
        <a:solidFill>
          <a:schemeClr val="tx1"/>
        </a:solidFill>
        <a:latin typeface="Arial" panose="020B0604020202020204" pitchFamily="34" charset="0"/>
        <a:ea typeface="ヒラギノ角ゴ Pro W3" pitchFamily="1" charset="-128"/>
        <a:cs typeface="+mn-cs"/>
      </a:defRPr>
    </a:lvl3pPr>
    <a:lvl4pPr marL="1371600" algn="l" rtl="0" eaLnBrk="0" fontAlgn="base" hangingPunct="0">
      <a:spcBef>
        <a:spcPct val="0"/>
      </a:spcBef>
      <a:spcAft>
        <a:spcPct val="0"/>
      </a:spcAft>
      <a:defRPr sz="2400" kern="1200">
        <a:solidFill>
          <a:schemeClr val="tx1"/>
        </a:solidFill>
        <a:latin typeface="Arial" panose="020B0604020202020204" pitchFamily="34" charset="0"/>
        <a:ea typeface="ヒラギノ角ゴ Pro W3" pitchFamily="1" charset="-128"/>
        <a:cs typeface="+mn-cs"/>
      </a:defRPr>
    </a:lvl4pPr>
    <a:lvl5pPr marL="1828800" algn="l" rtl="0" eaLnBrk="0" fontAlgn="base" hangingPunct="0">
      <a:spcBef>
        <a:spcPct val="0"/>
      </a:spcBef>
      <a:spcAft>
        <a:spcPct val="0"/>
      </a:spcAft>
      <a:defRPr sz="2400" kern="1200">
        <a:solidFill>
          <a:schemeClr val="tx1"/>
        </a:solidFill>
        <a:latin typeface="Arial" panose="020B0604020202020204" pitchFamily="34" charset="0"/>
        <a:ea typeface="ヒラギノ角ゴ Pro W3" pitchFamily="1" charset="-128"/>
        <a:cs typeface="+mn-cs"/>
      </a:defRPr>
    </a:lvl5pPr>
    <a:lvl6pPr marL="2286000" algn="l" defTabSz="914400" rtl="0" eaLnBrk="1" latinLnBrk="0" hangingPunct="1">
      <a:defRPr sz="2400" kern="1200">
        <a:solidFill>
          <a:schemeClr val="tx1"/>
        </a:solidFill>
        <a:latin typeface="Arial" panose="020B0604020202020204" pitchFamily="34" charset="0"/>
        <a:ea typeface="ヒラギノ角ゴ Pro W3" pitchFamily="1" charset="-128"/>
        <a:cs typeface="+mn-cs"/>
      </a:defRPr>
    </a:lvl6pPr>
    <a:lvl7pPr marL="2743200" algn="l" defTabSz="914400" rtl="0" eaLnBrk="1" latinLnBrk="0" hangingPunct="1">
      <a:defRPr sz="2400" kern="1200">
        <a:solidFill>
          <a:schemeClr val="tx1"/>
        </a:solidFill>
        <a:latin typeface="Arial" panose="020B0604020202020204" pitchFamily="34" charset="0"/>
        <a:ea typeface="ヒラギノ角ゴ Pro W3" pitchFamily="1" charset="-128"/>
        <a:cs typeface="+mn-cs"/>
      </a:defRPr>
    </a:lvl7pPr>
    <a:lvl8pPr marL="3200400" algn="l" defTabSz="914400" rtl="0" eaLnBrk="1" latinLnBrk="0" hangingPunct="1">
      <a:defRPr sz="2400" kern="1200">
        <a:solidFill>
          <a:schemeClr val="tx1"/>
        </a:solidFill>
        <a:latin typeface="Arial" panose="020B0604020202020204" pitchFamily="34" charset="0"/>
        <a:ea typeface="ヒラギノ角ゴ Pro W3" pitchFamily="1" charset="-128"/>
        <a:cs typeface="+mn-cs"/>
      </a:defRPr>
    </a:lvl8pPr>
    <a:lvl9pPr marL="3657600" algn="l" defTabSz="914400" rtl="0" eaLnBrk="1" latinLnBrk="0" hangingPunct="1">
      <a:defRPr sz="2400" kern="1200">
        <a:solidFill>
          <a:schemeClr val="tx1"/>
        </a:solidFill>
        <a:latin typeface="Arial" panose="020B0604020202020204" pitchFamily="34" charset="0"/>
        <a:ea typeface="ヒラギノ角ゴ Pro W3" pitchFamily="1"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1FC5E"/>
    <a:srgbClr val="0093D3"/>
    <a:srgbClr val="ADCC2B"/>
    <a:srgbClr val="6A9BB2"/>
    <a:srgbClr val="EEA521"/>
    <a:srgbClr val="8C8E8E"/>
    <a:srgbClr val="4F5150"/>
    <a:srgbClr val="181E5A"/>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15622" autoAdjust="0"/>
    <p:restoredTop sz="94693" autoAdjust="0"/>
  </p:normalViewPr>
  <p:slideViewPr>
    <p:cSldViewPr>
      <p:cViewPr varScale="1">
        <p:scale>
          <a:sx n="67" d="100"/>
          <a:sy n="67" d="100"/>
        </p:scale>
        <p:origin x="1600" y="5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13888"/>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Master" Target="slideMasters/slideMaster18.xml"/><Relationship Id="rId26" Type="http://schemas.openxmlformats.org/officeDocument/2006/relationships/slide" Target="slides/slide2.xml"/><Relationship Id="rId39" Type="http://schemas.openxmlformats.org/officeDocument/2006/relationships/slide" Target="slides/slide15.xml"/><Relationship Id="rId21" Type="http://schemas.openxmlformats.org/officeDocument/2006/relationships/slideMaster" Target="slideMasters/slideMaster21.xml"/><Relationship Id="rId34" Type="http://schemas.openxmlformats.org/officeDocument/2006/relationships/slide" Target="slides/slide10.xml"/><Relationship Id="rId42" Type="http://schemas.openxmlformats.org/officeDocument/2006/relationships/slide" Target="slides/slide18.xml"/><Relationship Id="rId47" Type="http://schemas.openxmlformats.org/officeDocument/2006/relationships/slide" Target="slides/slide23.xml"/><Relationship Id="rId50" Type="http://schemas.openxmlformats.org/officeDocument/2006/relationships/slide" Target="slides/slide26.xml"/><Relationship Id="rId55" Type="http://schemas.openxmlformats.org/officeDocument/2006/relationships/slide" Target="slides/slide31.xml"/><Relationship Id="rId63" Type="http://schemas.openxmlformats.org/officeDocument/2006/relationships/slide" Target="slides/slide39.xml"/><Relationship Id="rId68" Type="http://schemas.openxmlformats.org/officeDocument/2006/relationships/slide" Target="slides/slide44.xml"/><Relationship Id="rId76" Type="http://schemas.openxmlformats.org/officeDocument/2006/relationships/slide" Target="slides/slide52.xml"/><Relationship Id="rId84" Type="http://schemas.openxmlformats.org/officeDocument/2006/relationships/viewProps" Target="viewProps.xml"/><Relationship Id="rId7" Type="http://schemas.openxmlformats.org/officeDocument/2006/relationships/slideMaster" Target="slideMasters/slideMaster7.xml"/><Relationship Id="rId71" Type="http://schemas.openxmlformats.org/officeDocument/2006/relationships/slide" Target="slides/slide47.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9" Type="http://schemas.openxmlformats.org/officeDocument/2006/relationships/slide" Target="slides/slide5.xml"/><Relationship Id="rId11" Type="http://schemas.openxmlformats.org/officeDocument/2006/relationships/slideMaster" Target="slideMasters/slideMaster11.xml"/><Relationship Id="rId24" Type="http://schemas.openxmlformats.org/officeDocument/2006/relationships/slideMaster" Target="slideMasters/slideMaster24.xml"/><Relationship Id="rId32" Type="http://schemas.openxmlformats.org/officeDocument/2006/relationships/slide" Target="slides/slide8.xml"/><Relationship Id="rId37" Type="http://schemas.openxmlformats.org/officeDocument/2006/relationships/slide" Target="slides/slide13.xml"/><Relationship Id="rId40" Type="http://schemas.openxmlformats.org/officeDocument/2006/relationships/slide" Target="slides/slide16.xml"/><Relationship Id="rId45" Type="http://schemas.openxmlformats.org/officeDocument/2006/relationships/slide" Target="slides/slide21.xml"/><Relationship Id="rId53" Type="http://schemas.openxmlformats.org/officeDocument/2006/relationships/slide" Target="slides/slide29.xml"/><Relationship Id="rId58" Type="http://schemas.openxmlformats.org/officeDocument/2006/relationships/slide" Target="slides/slide34.xml"/><Relationship Id="rId66" Type="http://schemas.openxmlformats.org/officeDocument/2006/relationships/slide" Target="slides/slide42.xml"/><Relationship Id="rId74" Type="http://schemas.openxmlformats.org/officeDocument/2006/relationships/slide" Target="slides/slide50.xml"/><Relationship Id="rId79" Type="http://schemas.openxmlformats.org/officeDocument/2006/relationships/slide" Target="slides/slide55.xml"/><Relationship Id="rId5" Type="http://schemas.openxmlformats.org/officeDocument/2006/relationships/slideMaster" Target="slideMasters/slideMaster5.xml"/><Relationship Id="rId61" Type="http://schemas.openxmlformats.org/officeDocument/2006/relationships/slide" Target="slides/slide37.xml"/><Relationship Id="rId82" Type="http://schemas.openxmlformats.org/officeDocument/2006/relationships/handoutMaster" Target="handoutMasters/handoutMaster1.xml"/><Relationship Id="rId19" Type="http://schemas.openxmlformats.org/officeDocument/2006/relationships/slideMaster" Target="slideMasters/slideMaster19.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Master" Target="slideMasters/slideMaster22.xml"/><Relationship Id="rId27" Type="http://schemas.openxmlformats.org/officeDocument/2006/relationships/slide" Target="slides/slide3.xml"/><Relationship Id="rId30" Type="http://schemas.openxmlformats.org/officeDocument/2006/relationships/slide" Target="slides/slide6.xml"/><Relationship Id="rId35" Type="http://schemas.openxmlformats.org/officeDocument/2006/relationships/slide" Target="slides/slide11.xml"/><Relationship Id="rId43" Type="http://schemas.openxmlformats.org/officeDocument/2006/relationships/slide" Target="slides/slide19.xml"/><Relationship Id="rId48" Type="http://schemas.openxmlformats.org/officeDocument/2006/relationships/slide" Target="slides/slide24.xml"/><Relationship Id="rId56" Type="http://schemas.openxmlformats.org/officeDocument/2006/relationships/slide" Target="slides/slide32.xml"/><Relationship Id="rId64" Type="http://schemas.openxmlformats.org/officeDocument/2006/relationships/slide" Target="slides/slide40.xml"/><Relationship Id="rId69" Type="http://schemas.openxmlformats.org/officeDocument/2006/relationships/slide" Target="slides/slide45.xml"/><Relationship Id="rId77" Type="http://schemas.openxmlformats.org/officeDocument/2006/relationships/slide" Target="slides/slide53.xml"/><Relationship Id="rId8" Type="http://schemas.openxmlformats.org/officeDocument/2006/relationships/slideMaster" Target="slideMasters/slideMaster8.xml"/><Relationship Id="rId51" Type="http://schemas.openxmlformats.org/officeDocument/2006/relationships/slide" Target="slides/slide27.xml"/><Relationship Id="rId72" Type="http://schemas.openxmlformats.org/officeDocument/2006/relationships/slide" Target="slides/slide48.xml"/><Relationship Id="rId80" Type="http://schemas.openxmlformats.org/officeDocument/2006/relationships/slide" Target="slides/slide56.xml"/><Relationship Id="rId85"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1.xml"/><Relationship Id="rId33" Type="http://schemas.openxmlformats.org/officeDocument/2006/relationships/slide" Target="slides/slide9.xml"/><Relationship Id="rId38" Type="http://schemas.openxmlformats.org/officeDocument/2006/relationships/slide" Target="slides/slide14.xml"/><Relationship Id="rId46" Type="http://schemas.openxmlformats.org/officeDocument/2006/relationships/slide" Target="slides/slide22.xml"/><Relationship Id="rId59" Type="http://schemas.openxmlformats.org/officeDocument/2006/relationships/slide" Target="slides/slide35.xml"/><Relationship Id="rId67" Type="http://schemas.openxmlformats.org/officeDocument/2006/relationships/slide" Target="slides/slide43.xml"/><Relationship Id="rId20" Type="http://schemas.openxmlformats.org/officeDocument/2006/relationships/slideMaster" Target="slideMasters/slideMaster20.xml"/><Relationship Id="rId41" Type="http://schemas.openxmlformats.org/officeDocument/2006/relationships/slide" Target="slides/slide17.xml"/><Relationship Id="rId54" Type="http://schemas.openxmlformats.org/officeDocument/2006/relationships/slide" Target="slides/slide30.xml"/><Relationship Id="rId62" Type="http://schemas.openxmlformats.org/officeDocument/2006/relationships/slide" Target="slides/slide38.xml"/><Relationship Id="rId70" Type="http://schemas.openxmlformats.org/officeDocument/2006/relationships/slide" Target="slides/slide46.xml"/><Relationship Id="rId75" Type="http://schemas.openxmlformats.org/officeDocument/2006/relationships/slide" Target="slides/slide51.xml"/><Relationship Id="rId83"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Master" Target="slideMasters/slideMaster23.xml"/><Relationship Id="rId28" Type="http://schemas.openxmlformats.org/officeDocument/2006/relationships/slide" Target="slides/slide4.xml"/><Relationship Id="rId36" Type="http://schemas.openxmlformats.org/officeDocument/2006/relationships/slide" Target="slides/slide12.xml"/><Relationship Id="rId49" Type="http://schemas.openxmlformats.org/officeDocument/2006/relationships/slide" Target="slides/slide25.xml"/><Relationship Id="rId57" Type="http://schemas.openxmlformats.org/officeDocument/2006/relationships/slide" Target="slides/slide33.xml"/><Relationship Id="rId10" Type="http://schemas.openxmlformats.org/officeDocument/2006/relationships/slideMaster" Target="slideMasters/slideMaster10.xml"/><Relationship Id="rId31" Type="http://schemas.openxmlformats.org/officeDocument/2006/relationships/slide" Target="slides/slide7.xml"/><Relationship Id="rId44" Type="http://schemas.openxmlformats.org/officeDocument/2006/relationships/slide" Target="slides/slide20.xml"/><Relationship Id="rId52" Type="http://schemas.openxmlformats.org/officeDocument/2006/relationships/slide" Target="slides/slide28.xml"/><Relationship Id="rId60" Type="http://schemas.openxmlformats.org/officeDocument/2006/relationships/slide" Target="slides/slide36.xml"/><Relationship Id="rId65" Type="http://schemas.openxmlformats.org/officeDocument/2006/relationships/slide" Target="slides/slide41.xml"/><Relationship Id="rId73" Type="http://schemas.openxmlformats.org/officeDocument/2006/relationships/slide" Target="slides/slide49.xml"/><Relationship Id="rId78" Type="http://schemas.openxmlformats.org/officeDocument/2006/relationships/slide" Target="slides/slide54.xml"/><Relationship Id="rId81" Type="http://schemas.openxmlformats.org/officeDocument/2006/relationships/notesMaster" Target="notesMasters/notesMaster1.xml"/><Relationship Id="rId86"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2" Type="http://schemas.openxmlformats.org/officeDocument/2006/relationships/oleObject" Target="../embeddings/oleObject2.bin"/><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5"/>
    </mc:Choice>
    <mc:Fallback>
      <c:style val="15"/>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3.9929209569957602E-2"/>
          <c:y val="2.0547204326731884E-2"/>
          <c:w val="0.94084002119927312"/>
          <c:h val="0.87826877700893446"/>
        </c:manualLayout>
      </c:layout>
      <c:barChart>
        <c:barDir val="col"/>
        <c:grouping val="clustered"/>
        <c:varyColors val="0"/>
        <c:ser>
          <c:idx val="1"/>
          <c:order val="0"/>
          <c:tx>
            <c:v>LMIC</c:v>
          </c:tx>
          <c:invertIfNegative val="0"/>
          <c:dLbls>
            <c:dLbl>
              <c:idx val="0"/>
              <c:tx>
                <c:rich>
                  <a:bodyPr/>
                  <a:lstStyle/>
                  <a:p>
                    <a:r>
                      <a:rPr lang="en-US"/>
                      <a:t>LMHD</a:t>
                    </a:r>
                    <a:endParaRPr lang="en-US" dirty="0"/>
                  </a:p>
                </c:rich>
              </c:tx>
              <c:dLblPos val="outEnd"/>
              <c:showLegendKey val="0"/>
              <c:showVal val="0"/>
              <c:showCatName val="0"/>
              <c:showSerName val="1"/>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F93C-4447-B590-F94688F0EDE8}"/>
                </c:ext>
              </c:extLst>
            </c:dLbl>
            <c:dLbl>
              <c:idx val="1"/>
              <c:tx>
                <c:rich>
                  <a:bodyPr/>
                  <a:lstStyle/>
                  <a:p>
                    <a:r>
                      <a:rPr lang="en-US"/>
                      <a:t>LMHD</a:t>
                    </a:r>
                  </a:p>
                </c:rich>
              </c:tx>
              <c:dLblPos val="outEnd"/>
              <c:showLegendKey val="0"/>
              <c:showVal val="0"/>
              <c:showCatName val="0"/>
              <c:showSerName val="1"/>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F93C-4447-B590-F94688F0EDE8}"/>
                </c:ext>
              </c:extLst>
            </c:dLbl>
            <c:dLbl>
              <c:idx val="2"/>
              <c:tx>
                <c:rich>
                  <a:bodyPr/>
                  <a:lstStyle/>
                  <a:p>
                    <a:r>
                      <a:rPr lang="en-US"/>
                      <a:t>LMHD</a:t>
                    </a:r>
                  </a:p>
                </c:rich>
              </c:tx>
              <c:dLblPos val="outEnd"/>
              <c:showLegendKey val="0"/>
              <c:showVal val="0"/>
              <c:showCatName val="0"/>
              <c:showSerName val="1"/>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2-F93C-4447-B590-F94688F0EDE8}"/>
                </c:ext>
              </c:extLst>
            </c:dLbl>
            <c:dLbl>
              <c:idx val="3"/>
              <c:tx>
                <c:rich>
                  <a:bodyPr/>
                  <a:lstStyle/>
                  <a:p>
                    <a:r>
                      <a:rPr lang="en-US"/>
                      <a:t>LMHD</a:t>
                    </a:r>
                  </a:p>
                </c:rich>
              </c:tx>
              <c:dLblPos val="outEnd"/>
              <c:showLegendKey val="0"/>
              <c:showVal val="0"/>
              <c:showCatName val="0"/>
              <c:showSerName val="1"/>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3-F93C-4447-B590-F94688F0EDE8}"/>
                </c:ext>
              </c:extLst>
            </c:dLbl>
            <c:spPr>
              <a:noFill/>
              <a:ln>
                <a:noFill/>
              </a:ln>
              <a:effectLst/>
            </c:spPr>
            <c:dLblPos val="outEnd"/>
            <c:showLegendKey val="0"/>
            <c:showVal val="0"/>
            <c:showCatName val="0"/>
            <c:showSerName val="1"/>
            <c:showPercent val="0"/>
            <c:showBubbleSize val="0"/>
            <c:showLeaderLines val="0"/>
            <c:extLst>
              <c:ext xmlns:c15="http://schemas.microsoft.com/office/drawing/2012/chart" uri="{CE6537A1-D6FC-4f65-9D91-7224C49458BB}">
                <c15:showLeaderLines val="0"/>
              </c:ext>
            </c:extLst>
          </c:dLbls>
          <c:cat>
            <c:numLit>
              <c:formatCode>General</c:formatCode>
              <c:ptCount val="4"/>
              <c:pt idx="0">
                <c:v>2014</c:v>
              </c:pt>
              <c:pt idx="1">
                <c:v>2016</c:v>
              </c:pt>
              <c:pt idx="2">
                <c:v>2018</c:v>
              </c:pt>
              <c:pt idx="3">
                <c:v>2022</c:v>
              </c:pt>
            </c:numLit>
          </c:cat>
          <c:val>
            <c:numRef>
              <c:f>Sheet3!$E$5:$E$8</c:f>
              <c:numCache>
                <c:formatCode>General</c:formatCode>
                <c:ptCount val="4"/>
                <c:pt idx="0">
                  <c:v>3</c:v>
                </c:pt>
                <c:pt idx="1">
                  <c:v>5</c:v>
                </c:pt>
                <c:pt idx="2">
                  <c:v>9</c:v>
                </c:pt>
                <c:pt idx="3">
                  <c:v>3</c:v>
                </c:pt>
              </c:numCache>
            </c:numRef>
          </c:val>
          <c:extLst>
            <c:ext xmlns:c16="http://schemas.microsoft.com/office/drawing/2014/chart" uri="{C3380CC4-5D6E-409C-BE32-E72D297353CC}">
              <c16:uniqueId val="{00000004-F93C-4447-B590-F94688F0EDE8}"/>
            </c:ext>
          </c:extLst>
        </c:ser>
        <c:ser>
          <c:idx val="2"/>
          <c:order val="1"/>
          <c:tx>
            <c:v>HIC</c:v>
          </c:tx>
          <c:invertIfNegative val="0"/>
          <c:dLbls>
            <c:dLbl>
              <c:idx val="0"/>
              <c:tx>
                <c:rich>
                  <a:bodyPr/>
                  <a:lstStyle/>
                  <a:p>
                    <a:r>
                      <a:rPr lang="en-US"/>
                      <a:t>HHD</a:t>
                    </a:r>
                    <a:endParaRPr lang="en-US" dirty="0"/>
                  </a:p>
                </c:rich>
              </c:tx>
              <c:dLblPos val="outEnd"/>
              <c:showLegendKey val="0"/>
              <c:showVal val="0"/>
              <c:showCatName val="0"/>
              <c:showSerName val="1"/>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5-F93C-4447-B590-F94688F0EDE8}"/>
                </c:ext>
              </c:extLst>
            </c:dLbl>
            <c:dLbl>
              <c:idx val="1"/>
              <c:tx>
                <c:rich>
                  <a:bodyPr/>
                  <a:lstStyle/>
                  <a:p>
                    <a:r>
                      <a:rPr lang="en-US"/>
                      <a:t>HHD</a:t>
                    </a:r>
                  </a:p>
                </c:rich>
              </c:tx>
              <c:dLblPos val="outEnd"/>
              <c:showLegendKey val="0"/>
              <c:showVal val="0"/>
              <c:showCatName val="0"/>
              <c:showSerName val="1"/>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6-F93C-4447-B590-F94688F0EDE8}"/>
                </c:ext>
              </c:extLst>
            </c:dLbl>
            <c:dLbl>
              <c:idx val="2"/>
              <c:tx>
                <c:rich>
                  <a:bodyPr/>
                  <a:lstStyle/>
                  <a:p>
                    <a:r>
                      <a:rPr lang="en-US"/>
                      <a:t>HHD</a:t>
                    </a:r>
                  </a:p>
                </c:rich>
              </c:tx>
              <c:dLblPos val="outEnd"/>
              <c:showLegendKey val="0"/>
              <c:showVal val="0"/>
              <c:showCatName val="0"/>
              <c:showSerName val="1"/>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7-F93C-4447-B590-F94688F0EDE8}"/>
                </c:ext>
              </c:extLst>
            </c:dLbl>
            <c:dLbl>
              <c:idx val="3"/>
              <c:tx>
                <c:rich>
                  <a:bodyPr/>
                  <a:lstStyle/>
                  <a:p>
                    <a:r>
                      <a:rPr lang="en-US"/>
                      <a:t>HHD</a:t>
                    </a:r>
                  </a:p>
                </c:rich>
              </c:tx>
              <c:dLblPos val="outEnd"/>
              <c:showLegendKey val="0"/>
              <c:showVal val="0"/>
              <c:showCatName val="0"/>
              <c:showSerName val="1"/>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8-F93C-4447-B590-F94688F0EDE8}"/>
                </c:ext>
              </c:extLst>
            </c:dLbl>
            <c:spPr>
              <a:noFill/>
              <a:ln>
                <a:noFill/>
              </a:ln>
              <a:effectLst/>
            </c:spPr>
            <c:dLblPos val="outEnd"/>
            <c:showLegendKey val="0"/>
            <c:showVal val="0"/>
            <c:showCatName val="0"/>
            <c:showSerName val="1"/>
            <c:showPercent val="0"/>
            <c:showBubbleSize val="0"/>
            <c:showLeaderLines val="0"/>
            <c:extLst>
              <c:ext xmlns:c15="http://schemas.microsoft.com/office/drawing/2012/chart" uri="{CE6537A1-D6FC-4f65-9D91-7224C49458BB}">
                <c15:showLeaderLines val="0"/>
              </c:ext>
            </c:extLst>
          </c:dLbls>
          <c:cat>
            <c:numLit>
              <c:formatCode>General</c:formatCode>
              <c:ptCount val="4"/>
              <c:pt idx="0">
                <c:v>2014</c:v>
              </c:pt>
              <c:pt idx="1">
                <c:v>2016</c:v>
              </c:pt>
              <c:pt idx="2">
                <c:v>2018</c:v>
              </c:pt>
              <c:pt idx="3">
                <c:v>2022</c:v>
              </c:pt>
            </c:numLit>
          </c:cat>
          <c:val>
            <c:numRef>
              <c:f>Sheet3!$E$10:$E$13</c:f>
              <c:numCache>
                <c:formatCode>General</c:formatCode>
                <c:ptCount val="4"/>
                <c:pt idx="0">
                  <c:v>2</c:v>
                </c:pt>
                <c:pt idx="1">
                  <c:v>6</c:v>
                </c:pt>
                <c:pt idx="2">
                  <c:v>10</c:v>
                </c:pt>
                <c:pt idx="3">
                  <c:v>13</c:v>
                </c:pt>
              </c:numCache>
            </c:numRef>
          </c:val>
          <c:extLst>
            <c:ext xmlns:c16="http://schemas.microsoft.com/office/drawing/2014/chart" uri="{C3380CC4-5D6E-409C-BE32-E72D297353CC}">
              <c16:uniqueId val="{00000009-F93C-4447-B590-F94688F0EDE8}"/>
            </c:ext>
          </c:extLst>
        </c:ser>
        <c:ser>
          <c:idx val="3"/>
          <c:order val="2"/>
          <c:tx>
            <c:v>VHIC</c:v>
          </c:tx>
          <c:invertIfNegative val="0"/>
          <c:dLbls>
            <c:dLbl>
              <c:idx val="0"/>
              <c:tx>
                <c:rich>
                  <a:bodyPr/>
                  <a:lstStyle/>
                  <a:p>
                    <a:r>
                      <a:rPr lang="en-US"/>
                      <a:t>VHHD</a:t>
                    </a:r>
                  </a:p>
                </c:rich>
              </c:tx>
              <c:dLblPos val="outEnd"/>
              <c:showLegendKey val="0"/>
              <c:showVal val="0"/>
              <c:showCatName val="0"/>
              <c:showSerName val="1"/>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A-F93C-4447-B590-F94688F0EDE8}"/>
                </c:ext>
              </c:extLst>
            </c:dLbl>
            <c:dLbl>
              <c:idx val="1"/>
              <c:tx>
                <c:rich>
                  <a:bodyPr/>
                  <a:lstStyle/>
                  <a:p>
                    <a:r>
                      <a:rPr lang="en-US"/>
                      <a:t>VHHD</a:t>
                    </a:r>
                  </a:p>
                </c:rich>
              </c:tx>
              <c:dLblPos val="outEnd"/>
              <c:showLegendKey val="0"/>
              <c:showVal val="0"/>
              <c:showCatName val="0"/>
              <c:showSerName val="1"/>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B-F93C-4447-B590-F94688F0EDE8}"/>
                </c:ext>
              </c:extLst>
            </c:dLbl>
            <c:dLbl>
              <c:idx val="2"/>
              <c:tx>
                <c:rich>
                  <a:bodyPr/>
                  <a:lstStyle/>
                  <a:p>
                    <a:r>
                      <a:rPr lang="en-US"/>
                      <a:t>VHHD</a:t>
                    </a:r>
                  </a:p>
                </c:rich>
              </c:tx>
              <c:dLblPos val="outEnd"/>
              <c:showLegendKey val="0"/>
              <c:showVal val="0"/>
              <c:showCatName val="0"/>
              <c:showSerName val="1"/>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C-F93C-4447-B590-F94688F0EDE8}"/>
                </c:ext>
              </c:extLst>
            </c:dLbl>
            <c:dLbl>
              <c:idx val="3"/>
              <c:tx>
                <c:rich>
                  <a:bodyPr/>
                  <a:lstStyle/>
                  <a:p>
                    <a:r>
                      <a:rPr lang="en-US"/>
                      <a:t>VHHD</a:t>
                    </a:r>
                  </a:p>
                </c:rich>
              </c:tx>
              <c:dLblPos val="outEnd"/>
              <c:showLegendKey val="0"/>
              <c:showVal val="0"/>
              <c:showCatName val="0"/>
              <c:showSerName val="1"/>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D-F93C-4447-B590-F94688F0EDE8}"/>
                </c:ext>
              </c:extLst>
            </c:dLbl>
            <c:spPr>
              <a:noFill/>
              <a:ln>
                <a:noFill/>
              </a:ln>
              <a:effectLst/>
            </c:spPr>
            <c:dLblPos val="outEnd"/>
            <c:showLegendKey val="0"/>
            <c:showVal val="0"/>
            <c:showCatName val="0"/>
            <c:showSerName val="1"/>
            <c:showPercent val="0"/>
            <c:showBubbleSize val="0"/>
            <c:showLeaderLines val="0"/>
            <c:extLst>
              <c:ext xmlns:c15="http://schemas.microsoft.com/office/drawing/2012/chart" uri="{CE6537A1-D6FC-4f65-9D91-7224C49458BB}">
                <c15:showLeaderLines val="0"/>
              </c:ext>
            </c:extLst>
          </c:dLbls>
          <c:cat>
            <c:numLit>
              <c:formatCode>General</c:formatCode>
              <c:ptCount val="4"/>
              <c:pt idx="0">
                <c:v>2014</c:v>
              </c:pt>
              <c:pt idx="1">
                <c:v>2016</c:v>
              </c:pt>
              <c:pt idx="2">
                <c:v>2018</c:v>
              </c:pt>
              <c:pt idx="3">
                <c:v>2022</c:v>
              </c:pt>
            </c:numLit>
          </c:cat>
          <c:val>
            <c:numRef>
              <c:f>Sheet3!$E$15:$E$18</c:f>
              <c:numCache>
                <c:formatCode>General</c:formatCode>
                <c:ptCount val="4"/>
                <c:pt idx="0">
                  <c:v>7</c:v>
                </c:pt>
                <c:pt idx="1">
                  <c:v>23</c:v>
                </c:pt>
                <c:pt idx="2">
                  <c:v>30</c:v>
                </c:pt>
                <c:pt idx="3">
                  <c:v>41</c:v>
                </c:pt>
              </c:numCache>
            </c:numRef>
          </c:val>
          <c:extLst>
            <c:ext xmlns:c16="http://schemas.microsoft.com/office/drawing/2014/chart" uri="{C3380CC4-5D6E-409C-BE32-E72D297353CC}">
              <c16:uniqueId val="{0000000E-F93C-4447-B590-F94688F0EDE8}"/>
            </c:ext>
          </c:extLst>
        </c:ser>
        <c:ser>
          <c:idx val="0"/>
          <c:order val="3"/>
          <c:tx>
            <c:v>Total</c:v>
          </c:tx>
          <c:invertIfNegative val="0"/>
          <c:dLbls>
            <c:spPr>
              <a:noFill/>
              <a:ln>
                <a:noFill/>
              </a:ln>
              <a:effectLst/>
            </c:spPr>
            <c:dLblPos val="outEnd"/>
            <c:showLegendKey val="0"/>
            <c:showVal val="0"/>
            <c:showCatName val="0"/>
            <c:showSerName val="1"/>
            <c:showPercent val="0"/>
            <c:showBubbleSize val="0"/>
            <c:showLeaderLines val="0"/>
            <c:extLst>
              <c:ext xmlns:c15="http://schemas.microsoft.com/office/drawing/2012/chart" uri="{CE6537A1-D6FC-4f65-9D91-7224C49458BB}">
                <c15:showLeaderLines val="0"/>
              </c:ext>
            </c:extLst>
          </c:dLbls>
          <c:cat>
            <c:numLit>
              <c:formatCode>General</c:formatCode>
              <c:ptCount val="4"/>
              <c:pt idx="0">
                <c:v>2014</c:v>
              </c:pt>
              <c:pt idx="1">
                <c:v>2016</c:v>
              </c:pt>
              <c:pt idx="2">
                <c:v>2018</c:v>
              </c:pt>
              <c:pt idx="3">
                <c:v>2022</c:v>
              </c:pt>
            </c:numLit>
          </c:cat>
          <c:val>
            <c:numRef>
              <c:f>Sheet3!$E$23:$E$26</c:f>
              <c:numCache>
                <c:formatCode>General</c:formatCode>
                <c:ptCount val="4"/>
                <c:pt idx="0">
                  <c:v>15</c:v>
                </c:pt>
                <c:pt idx="1">
                  <c:v>38</c:v>
                </c:pt>
                <c:pt idx="2">
                  <c:v>49</c:v>
                </c:pt>
                <c:pt idx="3">
                  <c:v>57</c:v>
                </c:pt>
              </c:numCache>
            </c:numRef>
          </c:val>
          <c:extLst>
            <c:ext xmlns:c16="http://schemas.microsoft.com/office/drawing/2014/chart" uri="{C3380CC4-5D6E-409C-BE32-E72D297353CC}">
              <c16:uniqueId val="{0000000F-F93C-4447-B590-F94688F0EDE8}"/>
            </c:ext>
          </c:extLst>
        </c:ser>
        <c:dLbls>
          <c:showLegendKey val="0"/>
          <c:showVal val="1"/>
          <c:showCatName val="0"/>
          <c:showSerName val="0"/>
          <c:showPercent val="0"/>
          <c:showBubbleSize val="0"/>
        </c:dLbls>
        <c:gapWidth val="150"/>
        <c:axId val="406218504"/>
        <c:axId val="406218888"/>
      </c:barChart>
      <c:catAx>
        <c:axId val="406218504"/>
        <c:scaling>
          <c:orientation val="minMax"/>
        </c:scaling>
        <c:delete val="0"/>
        <c:axPos val="b"/>
        <c:numFmt formatCode="General" sourceLinked="1"/>
        <c:majorTickMark val="out"/>
        <c:minorTickMark val="none"/>
        <c:tickLblPos val="nextTo"/>
        <c:crossAx val="406218888"/>
        <c:crosses val="autoZero"/>
        <c:auto val="1"/>
        <c:lblAlgn val="ctr"/>
        <c:lblOffset val="100"/>
        <c:noMultiLvlLbl val="0"/>
      </c:catAx>
      <c:valAx>
        <c:axId val="406218888"/>
        <c:scaling>
          <c:orientation val="minMax"/>
        </c:scaling>
        <c:delete val="0"/>
        <c:axPos val="l"/>
        <c:majorGridlines/>
        <c:numFmt formatCode="General" sourceLinked="1"/>
        <c:majorTickMark val="none"/>
        <c:minorTickMark val="none"/>
        <c:tickLblPos val="nextTo"/>
        <c:crossAx val="406218504"/>
        <c:crosses val="autoZero"/>
        <c:crossBetween val="between"/>
      </c:valAx>
      <c:spPr>
        <a:ln>
          <a:noFill/>
        </a:ln>
      </c:spPr>
    </c:plotArea>
    <c:plotVisOnly val="1"/>
    <c:dispBlanksAs val="gap"/>
    <c:showDLblsOverMax val="0"/>
  </c:chart>
  <c:spPr>
    <a:effectLst/>
  </c:spPr>
  <c:txPr>
    <a:bodyPr/>
    <a:lstStyle/>
    <a:p>
      <a:pPr>
        <a:defRPr sz="900"/>
      </a:pPr>
      <a:endParaRPr lang="en-US"/>
    </a:p>
  </c:txPr>
  <c:externalData r:id="rId2">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2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3075" cy="465138"/>
          </a:xfrm>
          <a:prstGeom prst="rect">
            <a:avLst/>
          </a:prstGeom>
        </p:spPr>
        <p:txBody>
          <a:bodyPr vert="horz" lIns="92930" tIns="46465" rIns="92930" bIns="46465" rtlCol="0"/>
          <a:lstStyle>
            <a:lvl1pPr algn="l">
              <a:defRPr sz="1200">
                <a:latin typeface="Arial" charset="0"/>
              </a:defRPr>
            </a:lvl1pPr>
          </a:lstStyle>
          <a:p>
            <a:pPr>
              <a:defRPr/>
            </a:pPr>
            <a:endParaRPr lang="en-US"/>
          </a:p>
        </p:txBody>
      </p:sp>
      <p:sp>
        <p:nvSpPr>
          <p:cNvPr id="3" name="Date Placeholder 2"/>
          <p:cNvSpPr>
            <a:spLocks noGrp="1"/>
          </p:cNvSpPr>
          <p:nvPr>
            <p:ph type="dt" sz="quarter" idx="1"/>
          </p:nvPr>
        </p:nvSpPr>
        <p:spPr>
          <a:xfrm>
            <a:off x="3940175" y="0"/>
            <a:ext cx="3013075" cy="465138"/>
          </a:xfrm>
          <a:prstGeom prst="rect">
            <a:avLst/>
          </a:prstGeom>
        </p:spPr>
        <p:txBody>
          <a:bodyPr vert="horz" lIns="92930" tIns="46465" rIns="92930" bIns="46465" rtlCol="0"/>
          <a:lstStyle>
            <a:lvl1pPr algn="r">
              <a:defRPr sz="1200">
                <a:latin typeface="Arial" charset="0"/>
              </a:defRPr>
            </a:lvl1pPr>
          </a:lstStyle>
          <a:p>
            <a:pPr>
              <a:defRPr/>
            </a:pPr>
            <a:fld id="{A9A767BD-5834-4AAA-8FB9-0C732DB939D6}" type="datetimeFigureOut">
              <a:rPr lang="en-US"/>
              <a:pPr>
                <a:defRPr/>
              </a:pPr>
              <a:t>9/15/2022</a:t>
            </a:fld>
            <a:endParaRPr lang="en-US"/>
          </a:p>
        </p:txBody>
      </p:sp>
      <p:sp>
        <p:nvSpPr>
          <p:cNvPr id="4" name="Footer Placeholder 3"/>
          <p:cNvSpPr>
            <a:spLocks noGrp="1"/>
          </p:cNvSpPr>
          <p:nvPr>
            <p:ph type="ftr" sz="quarter" idx="2"/>
          </p:nvPr>
        </p:nvSpPr>
        <p:spPr>
          <a:xfrm>
            <a:off x="0" y="8842375"/>
            <a:ext cx="3013075" cy="465138"/>
          </a:xfrm>
          <a:prstGeom prst="rect">
            <a:avLst/>
          </a:prstGeom>
        </p:spPr>
        <p:txBody>
          <a:bodyPr vert="horz" lIns="92930" tIns="46465" rIns="92930" bIns="46465" rtlCol="0" anchor="b"/>
          <a:lstStyle>
            <a:lvl1pPr algn="l">
              <a:defRPr sz="1200">
                <a:latin typeface="Arial" charset="0"/>
              </a:defRPr>
            </a:lvl1pPr>
          </a:lstStyle>
          <a:p>
            <a:pPr>
              <a:defRPr/>
            </a:pPr>
            <a:endParaRPr lang="en-US"/>
          </a:p>
        </p:txBody>
      </p:sp>
      <p:sp>
        <p:nvSpPr>
          <p:cNvPr id="5" name="Slide Number Placeholder 4"/>
          <p:cNvSpPr>
            <a:spLocks noGrp="1"/>
          </p:cNvSpPr>
          <p:nvPr>
            <p:ph type="sldNum" sz="quarter" idx="3"/>
          </p:nvPr>
        </p:nvSpPr>
        <p:spPr>
          <a:xfrm>
            <a:off x="3940175" y="8842375"/>
            <a:ext cx="3013075" cy="465138"/>
          </a:xfrm>
          <a:prstGeom prst="rect">
            <a:avLst/>
          </a:prstGeom>
        </p:spPr>
        <p:txBody>
          <a:bodyPr vert="horz" wrap="square" lIns="92930" tIns="46465" rIns="92930" bIns="46465" numCol="1" anchor="b" anchorCtr="0" compatLnSpc="1">
            <a:prstTxWarp prst="textNoShape">
              <a:avLst/>
            </a:prstTxWarp>
          </a:bodyPr>
          <a:lstStyle>
            <a:lvl1pPr algn="r">
              <a:defRPr sz="1200"/>
            </a:lvl1pPr>
          </a:lstStyle>
          <a:p>
            <a:fld id="{FED0CB03-4136-48B6-96EF-39CF2F3A2066}" type="slidenum">
              <a:rPr lang="en-US" altLang="en-US"/>
              <a:pPr/>
              <a:t>‹#›</a:t>
            </a:fld>
            <a:endParaRPr lang="en-US" altLang="en-US"/>
          </a:p>
        </p:txBody>
      </p:sp>
    </p:spTree>
    <p:extLst>
      <p:ext uri="{BB962C8B-B14F-4D97-AF65-F5344CB8AC3E}">
        <p14:creationId xmlns:p14="http://schemas.microsoft.com/office/powerpoint/2010/main" val="247163060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3013075" cy="4651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2930" tIns="46465" rIns="92930" bIns="46465" numCol="1" anchor="t" anchorCtr="0" compatLnSpc="1">
            <a:prstTxWarp prst="textNoShape">
              <a:avLst/>
            </a:prstTxWarp>
          </a:bodyPr>
          <a:lstStyle>
            <a:lvl1pPr>
              <a:defRPr sz="1200">
                <a:latin typeface="Arial" charset="0"/>
              </a:defRPr>
            </a:lvl1pPr>
          </a:lstStyle>
          <a:p>
            <a:pPr>
              <a:defRPr/>
            </a:pPr>
            <a:endParaRPr lang="en-US" altLang="en-US"/>
          </a:p>
        </p:txBody>
      </p:sp>
      <p:sp>
        <p:nvSpPr>
          <p:cNvPr id="4099" name="Rectangle 3"/>
          <p:cNvSpPr>
            <a:spLocks noGrp="1" noChangeArrowheads="1"/>
          </p:cNvSpPr>
          <p:nvPr>
            <p:ph type="dt" idx="1"/>
          </p:nvPr>
        </p:nvSpPr>
        <p:spPr bwMode="auto">
          <a:xfrm>
            <a:off x="3941763" y="0"/>
            <a:ext cx="3013075" cy="4651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2930" tIns="46465" rIns="92930" bIns="46465" numCol="1" anchor="t" anchorCtr="0" compatLnSpc="1">
            <a:prstTxWarp prst="textNoShape">
              <a:avLst/>
            </a:prstTxWarp>
          </a:bodyPr>
          <a:lstStyle>
            <a:lvl1pPr algn="r">
              <a:defRPr sz="1200">
                <a:latin typeface="Arial" charset="0"/>
              </a:defRPr>
            </a:lvl1pPr>
          </a:lstStyle>
          <a:p>
            <a:pPr>
              <a:defRPr/>
            </a:pPr>
            <a:endParaRPr lang="en-US" altLang="en-US"/>
          </a:p>
        </p:txBody>
      </p:sp>
      <p:sp>
        <p:nvSpPr>
          <p:cNvPr id="200708" name="Rectangle 4"/>
          <p:cNvSpPr>
            <a:spLocks noGrp="1" noRot="1" noChangeAspect="1" noChangeArrowheads="1" noTextEdit="1"/>
          </p:cNvSpPr>
          <p:nvPr>
            <p:ph type="sldImg" idx="2"/>
          </p:nvPr>
        </p:nvSpPr>
        <p:spPr bwMode="auto">
          <a:xfrm>
            <a:off x="1149350" y="698500"/>
            <a:ext cx="4656138" cy="3490913"/>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4101" name="Rectangle 5"/>
          <p:cNvSpPr>
            <a:spLocks noGrp="1" noChangeArrowheads="1"/>
          </p:cNvSpPr>
          <p:nvPr>
            <p:ph type="body" sz="quarter" idx="3"/>
          </p:nvPr>
        </p:nvSpPr>
        <p:spPr bwMode="auto">
          <a:xfrm>
            <a:off x="927100" y="4421188"/>
            <a:ext cx="5100638" cy="41894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2930" tIns="46465" rIns="92930" bIns="46465" numCol="1" anchor="t" anchorCtr="0" compatLnSpc="1">
            <a:prstTxWarp prst="textNoShape">
              <a:avLst/>
            </a:prstTxWarp>
          </a:bodyPr>
          <a:lstStyle/>
          <a:p>
            <a:pPr lvl="0"/>
            <a:r>
              <a:rPr lang="en-US" altLang="en-US" noProof="0"/>
              <a:t>Click to edit Master text styles</a:t>
            </a:r>
          </a:p>
          <a:p>
            <a:pPr lvl="1"/>
            <a:r>
              <a:rPr lang="en-US" altLang="en-US" noProof="0"/>
              <a:t>Second level</a:t>
            </a:r>
          </a:p>
          <a:p>
            <a:pPr lvl="2"/>
            <a:r>
              <a:rPr lang="en-US" altLang="en-US" noProof="0"/>
              <a:t>Third level</a:t>
            </a:r>
          </a:p>
          <a:p>
            <a:pPr lvl="3"/>
            <a:r>
              <a:rPr lang="en-US" altLang="en-US" noProof="0"/>
              <a:t>Fourth level</a:t>
            </a:r>
          </a:p>
          <a:p>
            <a:pPr lvl="4"/>
            <a:r>
              <a:rPr lang="en-US" altLang="en-US" noProof="0"/>
              <a:t>Fifth level</a:t>
            </a:r>
          </a:p>
        </p:txBody>
      </p:sp>
      <p:sp>
        <p:nvSpPr>
          <p:cNvPr id="4102" name="Rectangle 6"/>
          <p:cNvSpPr>
            <a:spLocks noGrp="1" noChangeArrowheads="1"/>
          </p:cNvSpPr>
          <p:nvPr>
            <p:ph type="ftr" sz="quarter" idx="4"/>
          </p:nvPr>
        </p:nvSpPr>
        <p:spPr bwMode="auto">
          <a:xfrm>
            <a:off x="0" y="8843963"/>
            <a:ext cx="3013075" cy="4651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2930" tIns="46465" rIns="92930" bIns="46465" numCol="1" anchor="b" anchorCtr="0" compatLnSpc="1">
            <a:prstTxWarp prst="textNoShape">
              <a:avLst/>
            </a:prstTxWarp>
          </a:bodyPr>
          <a:lstStyle>
            <a:lvl1pPr>
              <a:defRPr sz="1200">
                <a:latin typeface="Arial" charset="0"/>
              </a:defRPr>
            </a:lvl1pPr>
          </a:lstStyle>
          <a:p>
            <a:pPr>
              <a:defRPr/>
            </a:pPr>
            <a:endParaRPr lang="en-US" altLang="en-US"/>
          </a:p>
        </p:txBody>
      </p:sp>
      <p:sp>
        <p:nvSpPr>
          <p:cNvPr id="4103" name="Rectangle 7"/>
          <p:cNvSpPr>
            <a:spLocks noGrp="1" noChangeArrowheads="1"/>
          </p:cNvSpPr>
          <p:nvPr>
            <p:ph type="sldNum" sz="quarter" idx="5"/>
          </p:nvPr>
        </p:nvSpPr>
        <p:spPr bwMode="auto">
          <a:xfrm>
            <a:off x="3941763" y="8843963"/>
            <a:ext cx="3013075" cy="4651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2930" tIns="46465" rIns="92930" bIns="46465" numCol="1" anchor="b" anchorCtr="0" compatLnSpc="1">
            <a:prstTxWarp prst="textNoShape">
              <a:avLst/>
            </a:prstTxWarp>
          </a:bodyPr>
          <a:lstStyle>
            <a:lvl1pPr algn="r">
              <a:defRPr sz="1200"/>
            </a:lvl1pPr>
          </a:lstStyle>
          <a:p>
            <a:fld id="{D39D52F8-4E47-431B-B94B-E613D6195825}" type="slidenum">
              <a:rPr lang="en-US" altLang="en-US"/>
              <a:pPr/>
              <a:t>‹#›</a:t>
            </a:fld>
            <a:endParaRPr lang="en-US" altLang="en-US"/>
          </a:p>
        </p:txBody>
      </p:sp>
    </p:spTree>
    <p:extLst>
      <p:ext uri="{BB962C8B-B14F-4D97-AF65-F5344CB8AC3E}">
        <p14:creationId xmlns:p14="http://schemas.microsoft.com/office/powerpoint/2010/main" val="197852736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ヒラギノ角ゴ Pro W3" pitchFamily="1" charset="-128"/>
        <a:cs typeface="+mn-cs"/>
      </a:defRPr>
    </a:lvl1pPr>
    <a:lvl2pPr marL="457200" algn="l" rtl="0" eaLnBrk="0" fontAlgn="base" hangingPunct="0">
      <a:spcBef>
        <a:spcPct val="30000"/>
      </a:spcBef>
      <a:spcAft>
        <a:spcPct val="0"/>
      </a:spcAft>
      <a:defRPr sz="1200" kern="1200">
        <a:solidFill>
          <a:schemeClr val="tx1"/>
        </a:solidFill>
        <a:latin typeface="Arial" charset="0"/>
        <a:ea typeface="ヒラギノ角ゴ Pro W3" pitchFamily="1" charset="-128"/>
        <a:cs typeface="+mn-cs"/>
      </a:defRPr>
    </a:lvl2pPr>
    <a:lvl3pPr marL="914400" algn="l" rtl="0" eaLnBrk="0" fontAlgn="base" hangingPunct="0">
      <a:spcBef>
        <a:spcPct val="30000"/>
      </a:spcBef>
      <a:spcAft>
        <a:spcPct val="0"/>
      </a:spcAft>
      <a:defRPr sz="1200" kern="1200">
        <a:solidFill>
          <a:schemeClr val="tx1"/>
        </a:solidFill>
        <a:latin typeface="Arial" charset="0"/>
        <a:ea typeface="ヒラギノ角ゴ Pro W3" pitchFamily="1" charset="-128"/>
        <a:cs typeface="+mn-cs"/>
      </a:defRPr>
    </a:lvl3pPr>
    <a:lvl4pPr marL="1371600" algn="l" rtl="0" eaLnBrk="0" fontAlgn="base" hangingPunct="0">
      <a:spcBef>
        <a:spcPct val="30000"/>
      </a:spcBef>
      <a:spcAft>
        <a:spcPct val="0"/>
      </a:spcAft>
      <a:defRPr sz="1200" kern="1200">
        <a:solidFill>
          <a:schemeClr val="tx1"/>
        </a:solidFill>
        <a:latin typeface="Arial" charset="0"/>
        <a:ea typeface="ヒラギノ角ゴ Pro W3" pitchFamily="1" charset="-128"/>
        <a:cs typeface="+mn-cs"/>
      </a:defRPr>
    </a:lvl4pPr>
    <a:lvl5pPr marL="1828800" algn="l" rtl="0" eaLnBrk="0" fontAlgn="base" hangingPunct="0">
      <a:spcBef>
        <a:spcPct val="30000"/>
      </a:spcBef>
      <a:spcAft>
        <a:spcPct val="0"/>
      </a:spcAft>
      <a:defRPr sz="1200" kern="1200">
        <a:solidFill>
          <a:schemeClr val="tx1"/>
        </a:solidFill>
        <a:latin typeface="Arial" charset="0"/>
        <a:ea typeface="ヒラギノ角ゴ Pro W3" pitchFamily="1"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a:extLst>
              <a:ext uri="{FF2B5EF4-FFF2-40B4-BE49-F238E27FC236}">
                <a16:creationId xmlns:a16="http://schemas.microsoft.com/office/drawing/2014/main" id="{C06966F0-3F32-76D6-5176-F5848541C143}"/>
              </a:ext>
            </a:extLst>
          </p:cNvPr>
          <p:cNvSpPr>
            <a:spLocks noGrp="1" noRot="1" noChangeAspect="1" noTextEdit="1"/>
          </p:cNvSpPr>
          <p:nvPr>
            <p:ph type="sldImg"/>
          </p:nvPr>
        </p:nvSpPr>
        <p:spPr>
          <a:ln/>
        </p:spPr>
      </p:sp>
      <p:sp>
        <p:nvSpPr>
          <p:cNvPr id="57347" name="Notes Placeholder 2">
            <a:extLst>
              <a:ext uri="{FF2B5EF4-FFF2-40B4-BE49-F238E27FC236}">
                <a16:creationId xmlns:a16="http://schemas.microsoft.com/office/drawing/2014/main" id="{9B16ECFB-5FA2-F6C8-1EDC-E1F1C63E8F84}"/>
              </a:ext>
            </a:extLst>
          </p:cNvPr>
          <p:cNvSpPr>
            <a:spLocks noGrp="1"/>
          </p:cNvSpPr>
          <p:nvPr>
            <p:ph type="body" idx="1"/>
          </p:nvPr>
        </p:nvSpPr>
        <p:spPr>
          <a:noFill/>
        </p:spPr>
        <p:txBody>
          <a:bodyPr/>
          <a:lstStyle/>
          <a:p>
            <a:pPr eaLnBrk="1" hangingPunct="1">
              <a:spcBef>
                <a:spcPct val="0"/>
              </a:spcBef>
            </a:pPr>
            <a:r>
              <a:rPr lang="en-CA" altLang="en-US" i="1">
                <a:latin typeface="Arial" panose="020B0604020202020204" pitchFamily="34" charset="0"/>
                <a:cs typeface="Arial" panose="020B0604020202020204" pitchFamily="34" charset="0"/>
              </a:rPr>
              <a:t>I am grateful </a:t>
            </a:r>
            <a:r>
              <a:rPr lang="en-CA" altLang="en-US" i="1">
                <a:latin typeface="Arial" panose="020B0604020202020204" pitchFamily="34" charset="0"/>
                <a:ea typeface="Calibri" panose="020F0502020204030204" pitchFamily="34" charset="0"/>
                <a:cs typeface="Arial" panose="020B0604020202020204" pitchFamily="34" charset="0"/>
              </a:rPr>
              <a:t>to live, work, and play on the traditional unceded territory of the Algonquin Anishnaabeg people.</a:t>
            </a:r>
            <a:endParaRPr lang="en-US" altLang="en-US" i="1">
              <a:latin typeface="Arial" panose="020B0604020202020204" pitchFamily="34" charset="0"/>
              <a:cs typeface="Arial" panose="020B0604020202020204" pitchFamily="34" charset="0"/>
            </a:endParaRPr>
          </a:p>
        </p:txBody>
      </p:sp>
      <p:sp>
        <p:nvSpPr>
          <p:cNvPr id="57348" name="Slide Number Placeholder 3">
            <a:extLst>
              <a:ext uri="{FF2B5EF4-FFF2-40B4-BE49-F238E27FC236}">
                <a16:creationId xmlns:a16="http://schemas.microsoft.com/office/drawing/2014/main" id="{550DFE70-323A-1B53-380F-78B3058F084B}"/>
              </a:ext>
            </a:extLst>
          </p:cNvPr>
          <p:cNvSpPr>
            <a:spLocks noGrp="1"/>
          </p:cNvSpPr>
          <p:nvPr>
            <p:ph type="sldNum" sz="quarter" idx="5"/>
          </p:nvPr>
        </p:nvSpPr>
        <p:spPr>
          <a:noFill/>
        </p:spPr>
        <p:txBody>
          <a:bodyPr/>
          <a:lstStyle>
            <a:lvl1pPr>
              <a:defRPr sz="2400">
                <a:solidFill>
                  <a:schemeClr val="tx1"/>
                </a:solidFill>
                <a:latin typeface="Arial" panose="020B0604020202020204" pitchFamily="34" charset="0"/>
                <a:ea typeface="ヒラギノ角ゴ Pro W3" pitchFamily="1" charset="-128"/>
              </a:defRPr>
            </a:lvl1pPr>
            <a:lvl2pPr marL="742950" indent="-285750">
              <a:defRPr sz="2400">
                <a:solidFill>
                  <a:schemeClr val="tx1"/>
                </a:solidFill>
                <a:latin typeface="Arial" panose="020B0604020202020204" pitchFamily="34" charset="0"/>
                <a:ea typeface="ヒラギノ角ゴ Pro W3" pitchFamily="1" charset="-128"/>
              </a:defRPr>
            </a:lvl2pPr>
            <a:lvl3pPr marL="1143000" indent="-228600">
              <a:defRPr sz="2400">
                <a:solidFill>
                  <a:schemeClr val="tx1"/>
                </a:solidFill>
                <a:latin typeface="Arial" panose="020B0604020202020204" pitchFamily="34" charset="0"/>
                <a:ea typeface="ヒラギノ角ゴ Pro W3" pitchFamily="1" charset="-128"/>
              </a:defRPr>
            </a:lvl3pPr>
            <a:lvl4pPr marL="1600200" indent="-228600">
              <a:defRPr sz="2400">
                <a:solidFill>
                  <a:schemeClr val="tx1"/>
                </a:solidFill>
                <a:latin typeface="Arial" panose="020B0604020202020204" pitchFamily="34" charset="0"/>
                <a:ea typeface="ヒラギノ角ゴ Pro W3" pitchFamily="1" charset="-128"/>
              </a:defRPr>
            </a:lvl4pPr>
            <a:lvl5pPr marL="2057400" indent="-228600">
              <a:defRPr sz="2400">
                <a:solidFill>
                  <a:schemeClr val="tx1"/>
                </a:solidFill>
                <a:latin typeface="Arial" panose="020B0604020202020204" pitchFamily="34" charset="0"/>
                <a:ea typeface="ヒラギノ角ゴ Pro W3" pitchFamily="1"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 charset="-128"/>
              </a:defRPr>
            </a:lvl9pPr>
          </a:lstStyle>
          <a:p>
            <a:fld id="{FB6A7271-6B32-427F-B846-B00C1DEB778D}" type="slidenum">
              <a:rPr lang="en-US" altLang="en-US" sz="1200">
                <a:solidFill>
                  <a:srgbClr val="000000"/>
                </a:solidFill>
              </a:rPr>
              <a:pPr/>
              <a:t>2</a:t>
            </a:fld>
            <a:endParaRPr lang="en-US" altLang="en-US" sz="1200">
              <a:solidFill>
                <a:srgbClr val="000000"/>
              </a:solidFil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Header Placeholder 1">
            <a:extLst>
              <a:ext uri="{FF2B5EF4-FFF2-40B4-BE49-F238E27FC236}">
                <a16:creationId xmlns:a16="http://schemas.microsoft.com/office/drawing/2014/main" id="{32DB151E-4214-1D46-A41B-8974C65624FA}"/>
              </a:ext>
            </a:extLst>
          </p:cNvPr>
          <p:cNvSpPr>
            <a:spLocks noGrp="1"/>
          </p:cNvSpPr>
          <p:nvPr>
            <p:ph type="hdr" sz="quarter"/>
          </p:nvPr>
        </p:nvSpPr>
        <p:spPr>
          <a:xfrm>
            <a:off x="0" y="0"/>
            <a:ext cx="3962400" cy="342900"/>
          </a:xfrm>
          <a:noFill/>
        </p:spPr>
        <p:txBody>
          <a:bodyPr lIns="91440" tIns="45720" rIns="91440" bIns="45720"/>
          <a:lstStyle>
            <a:lvl1pPr>
              <a:defRPr sz="2400">
                <a:solidFill>
                  <a:schemeClr val="tx1"/>
                </a:solidFill>
                <a:latin typeface="Arial" panose="020B0604020202020204" pitchFamily="34" charset="0"/>
                <a:ea typeface="ヒラギノ角ゴ Pro W3"/>
                <a:cs typeface="ヒラギノ角ゴ Pro W3"/>
              </a:defRPr>
            </a:lvl1pPr>
            <a:lvl2pPr marL="742950" indent="-285750">
              <a:defRPr sz="2400">
                <a:solidFill>
                  <a:schemeClr val="tx1"/>
                </a:solidFill>
                <a:latin typeface="Arial" panose="020B0604020202020204" pitchFamily="34" charset="0"/>
                <a:ea typeface="ヒラギノ角ゴ Pro W3"/>
                <a:cs typeface="ヒラギノ角ゴ Pro W3"/>
              </a:defRPr>
            </a:lvl2pPr>
            <a:lvl3pPr marL="1143000" indent="-228600">
              <a:defRPr sz="2400">
                <a:solidFill>
                  <a:schemeClr val="tx1"/>
                </a:solidFill>
                <a:latin typeface="Arial" panose="020B0604020202020204" pitchFamily="34" charset="0"/>
                <a:ea typeface="ヒラギノ角ゴ Pro W3"/>
                <a:cs typeface="ヒラギノ角ゴ Pro W3"/>
              </a:defRPr>
            </a:lvl3pPr>
            <a:lvl4pPr marL="1600200" indent="-228600">
              <a:defRPr sz="2400">
                <a:solidFill>
                  <a:schemeClr val="tx1"/>
                </a:solidFill>
                <a:latin typeface="Arial" panose="020B0604020202020204" pitchFamily="34" charset="0"/>
                <a:ea typeface="ヒラギノ角ゴ Pro W3"/>
                <a:cs typeface="ヒラギノ角ゴ Pro W3"/>
              </a:defRPr>
            </a:lvl4pPr>
            <a:lvl5pPr marL="2057400" indent="-228600">
              <a:defRPr sz="24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cs-CZ" altLang="en-US" sz="1200" b="0" i="0" u="none" strike="noStrike" kern="1200" cap="none" spc="0" normalizeH="0" baseline="0" noProof="0">
              <a:ln>
                <a:noFill/>
              </a:ln>
              <a:solidFill>
                <a:srgbClr val="000000"/>
              </a:solidFill>
              <a:effectLst/>
              <a:uLnTx/>
              <a:uFillTx/>
              <a:latin typeface="Arial" panose="020B0604020202020204" pitchFamily="34" charset="0"/>
              <a:ea typeface="ヒラギノ角ゴ Pro W3"/>
            </a:endParaRPr>
          </a:p>
        </p:txBody>
      </p:sp>
      <p:sp>
        <p:nvSpPr>
          <p:cNvPr id="121859" name="Date Placeholder 2">
            <a:extLst>
              <a:ext uri="{FF2B5EF4-FFF2-40B4-BE49-F238E27FC236}">
                <a16:creationId xmlns:a16="http://schemas.microsoft.com/office/drawing/2014/main" id="{644CBDDA-EB4C-9E78-C864-6F7DE47BD1DA}"/>
              </a:ext>
            </a:extLst>
          </p:cNvPr>
          <p:cNvSpPr>
            <a:spLocks noGrp="1"/>
          </p:cNvSpPr>
          <p:nvPr>
            <p:ph type="dt" sz="quarter" idx="1"/>
          </p:nvPr>
        </p:nvSpPr>
        <p:spPr>
          <a:xfrm>
            <a:off x="5180013" y="0"/>
            <a:ext cx="3962400" cy="342900"/>
          </a:xfrm>
          <a:noFill/>
        </p:spPr>
        <p:txBody>
          <a:bodyPr lIns="91440" tIns="45720" rIns="91440" bIns="45720"/>
          <a:lstStyle>
            <a:lvl1pPr>
              <a:defRPr sz="2400">
                <a:solidFill>
                  <a:schemeClr val="tx1"/>
                </a:solidFill>
                <a:latin typeface="Arial" panose="020B0604020202020204" pitchFamily="34" charset="0"/>
                <a:ea typeface="ヒラギノ角ゴ Pro W3"/>
                <a:cs typeface="ヒラギノ角ゴ Pro W3"/>
              </a:defRPr>
            </a:lvl1pPr>
            <a:lvl2pPr marL="742950" indent="-285750">
              <a:defRPr sz="2400">
                <a:solidFill>
                  <a:schemeClr val="tx1"/>
                </a:solidFill>
                <a:latin typeface="Arial" panose="020B0604020202020204" pitchFamily="34" charset="0"/>
                <a:ea typeface="ヒラギノ角ゴ Pro W3"/>
                <a:cs typeface="ヒラギノ角ゴ Pro W3"/>
              </a:defRPr>
            </a:lvl2pPr>
            <a:lvl3pPr marL="1143000" indent="-228600">
              <a:defRPr sz="2400">
                <a:solidFill>
                  <a:schemeClr val="tx1"/>
                </a:solidFill>
                <a:latin typeface="Arial" panose="020B0604020202020204" pitchFamily="34" charset="0"/>
                <a:ea typeface="ヒラギノ角ゴ Pro W3"/>
                <a:cs typeface="ヒラギノ角ゴ Pro W3"/>
              </a:defRPr>
            </a:lvl3pPr>
            <a:lvl4pPr marL="1600200" indent="-228600">
              <a:defRPr sz="2400">
                <a:solidFill>
                  <a:schemeClr val="tx1"/>
                </a:solidFill>
                <a:latin typeface="Arial" panose="020B0604020202020204" pitchFamily="34" charset="0"/>
                <a:ea typeface="ヒラギノ角ゴ Pro W3"/>
                <a:cs typeface="ヒラギノ角ゴ Pro W3"/>
              </a:defRPr>
            </a:lvl4pPr>
            <a:lvl5pPr marL="2057400" indent="-228600">
              <a:defRPr sz="24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375A2E57-492B-45E2-BB26-C99D4823F80D}" type="datetime1">
              <a:rPr kumimoji="0" lang="cs-CZ" altLang="en-US" sz="1200" b="0" i="0" u="none" strike="noStrike" kern="1200" cap="none" spc="0" normalizeH="0" baseline="0" noProof="0" smtClean="0">
                <a:ln>
                  <a:noFill/>
                </a:ln>
                <a:solidFill>
                  <a:srgbClr val="000000"/>
                </a:solidFill>
                <a:effectLst/>
                <a:uLnTx/>
                <a:uFillTx/>
                <a:latin typeface="Arial" panose="020B0604020202020204" pitchFamily="34" charset="0"/>
                <a:ea typeface="ヒラギノ角ゴ Pro W3"/>
              </a:rPr>
              <a:pPr marL="0" marR="0" lvl="0" indent="0" algn="r" defTabSz="914400" rtl="0" eaLnBrk="0" fontAlgn="base" latinLnBrk="0" hangingPunct="0">
                <a:lnSpc>
                  <a:spcPct val="100000"/>
                </a:lnSpc>
                <a:spcBef>
                  <a:spcPct val="0"/>
                </a:spcBef>
                <a:spcAft>
                  <a:spcPct val="0"/>
                </a:spcAft>
                <a:buClrTx/>
                <a:buSzTx/>
                <a:buFontTx/>
                <a:buNone/>
                <a:tabLst/>
                <a:defRPr/>
              </a:pPr>
              <a:t>15.09.2022</a:t>
            </a:fld>
            <a:endParaRPr kumimoji="0" lang="cs-CZ" altLang="en-US" sz="1200" b="0" i="0" u="none" strike="noStrike" kern="1200" cap="none" spc="0" normalizeH="0" baseline="0" noProof="0">
              <a:ln>
                <a:noFill/>
              </a:ln>
              <a:solidFill>
                <a:srgbClr val="000000"/>
              </a:solidFill>
              <a:effectLst/>
              <a:uLnTx/>
              <a:uFillTx/>
              <a:latin typeface="Arial" panose="020B0604020202020204" pitchFamily="34" charset="0"/>
              <a:ea typeface="ヒラギノ角ゴ Pro W3"/>
            </a:endParaRPr>
          </a:p>
        </p:txBody>
      </p:sp>
      <p:sp>
        <p:nvSpPr>
          <p:cNvPr id="121860" name="Slide Image Placeholder 3">
            <a:extLst>
              <a:ext uri="{FF2B5EF4-FFF2-40B4-BE49-F238E27FC236}">
                <a16:creationId xmlns:a16="http://schemas.microsoft.com/office/drawing/2014/main" id="{9060C379-40A1-BDB7-A70A-AEFC01FBE07B}"/>
              </a:ext>
            </a:extLst>
          </p:cNvPr>
          <p:cNvSpPr>
            <a:spLocks noGrp="1" noRot="1" noChangeAspect="1" noTextEdit="1"/>
          </p:cNvSpPr>
          <p:nvPr>
            <p:ph type="sldImg" idx="2"/>
          </p:nvPr>
        </p:nvSpPr>
        <p:spPr>
          <a:xfrm>
            <a:off x="2860675" y="512763"/>
            <a:ext cx="3422650" cy="2566987"/>
          </a:xfrm>
          <a:noFill/>
          <a:ln w="12700"/>
        </p:spPr>
      </p:sp>
      <p:sp>
        <p:nvSpPr>
          <p:cNvPr id="121861" name="Notes Placeholder 4">
            <a:extLst>
              <a:ext uri="{FF2B5EF4-FFF2-40B4-BE49-F238E27FC236}">
                <a16:creationId xmlns:a16="http://schemas.microsoft.com/office/drawing/2014/main" id="{C1FD52FC-1428-859A-FB13-947BDA984530}"/>
              </a:ext>
            </a:extLst>
          </p:cNvPr>
          <p:cNvSpPr>
            <a:spLocks noGrp="1"/>
          </p:cNvSpPr>
          <p:nvPr>
            <p:ph type="body" sz="quarter" idx="3"/>
          </p:nvPr>
        </p:nvSpPr>
        <p:spPr>
          <a:xfrm>
            <a:off x="914400" y="3251200"/>
            <a:ext cx="7315200" cy="3081338"/>
          </a:xfrm>
          <a:noFill/>
        </p:spPr>
        <p:txBody>
          <a:bodyPr lIns="91440" tIns="45720" rIns="91440" bIns="45720"/>
          <a:lstStyle/>
          <a:p>
            <a:r>
              <a:rPr lang="en-AU" altLang="en-US">
                <a:latin typeface="Arial" panose="020B0604020202020204" pitchFamily="34" charset="0"/>
                <a:ea typeface="ヒラギノ角ゴ Pro W3"/>
              </a:rPr>
              <a:t>less than 10% of evidence from LMICs</a:t>
            </a:r>
            <a:endParaRPr lang="en-US" altLang="en-US">
              <a:latin typeface="Arial" panose="020B0604020202020204" pitchFamily="34" charset="0"/>
              <a:ea typeface="ヒラギノ角ゴ Pro W3"/>
            </a:endParaRPr>
          </a:p>
        </p:txBody>
      </p:sp>
      <p:sp>
        <p:nvSpPr>
          <p:cNvPr id="121862" name="Footer Placeholder 5">
            <a:extLst>
              <a:ext uri="{FF2B5EF4-FFF2-40B4-BE49-F238E27FC236}">
                <a16:creationId xmlns:a16="http://schemas.microsoft.com/office/drawing/2014/main" id="{4F4D53A8-3090-CBBA-0AC5-645C047666CD}"/>
              </a:ext>
            </a:extLst>
          </p:cNvPr>
          <p:cNvSpPr>
            <a:spLocks noGrp="1"/>
          </p:cNvSpPr>
          <p:nvPr>
            <p:ph type="ftr" sz="quarter" idx="4"/>
          </p:nvPr>
        </p:nvSpPr>
        <p:spPr>
          <a:xfrm>
            <a:off x="0" y="6502400"/>
            <a:ext cx="3962400" cy="341313"/>
          </a:xfrm>
          <a:noFill/>
        </p:spPr>
        <p:txBody>
          <a:bodyPr lIns="91440" tIns="45720" rIns="91440" bIns="45720"/>
          <a:lstStyle>
            <a:lvl1pPr>
              <a:defRPr sz="2400">
                <a:solidFill>
                  <a:schemeClr val="tx1"/>
                </a:solidFill>
                <a:latin typeface="Arial" panose="020B0604020202020204" pitchFamily="34" charset="0"/>
                <a:ea typeface="ヒラギノ角ゴ Pro W3"/>
                <a:cs typeface="ヒラギノ角ゴ Pro W3"/>
              </a:defRPr>
            </a:lvl1pPr>
            <a:lvl2pPr marL="742950" indent="-285750">
              <a:defRPr sz="2400">
                <a:solidFill>
                  <a:schemeClr val="tx1"/>
                </a:solidFill>
                <a:latin typeface="Arial" panose="020B0604020202020204" pitchFamily="34" charset="0"/>
                <a:ea typeface="ヒラギノ角ゴ Pro W3"/>
                <a:cs typeface="ヒラギノ角ゴ Pro W3"/>
              </a:defRPr>
            </a:lvl2pPr>
            <a:lvl3pPr marL="1143000" indent="-228600">
              <a:defRPr sz="2400">
                <a:solidFill>
                  <a:schemeClr val="tx1"/>
                </a:solidFill>
                <a:latin typeface="Arial" panose="020B0604020202020204" pitchFamily="34" charset="0"/>
                <a:ea typeface="ヒラギノ角ゴ Pro W3"/>
                <a:cs typeface="ヒラギノ角ゴ Pro W3"/>
              </a:defRPr>
            </a:lvl3pPr>
            <a:lvl4pPr marL="1600200" indent="-228600">
              <a:defRPr sz="2400">
                <a:solidFill>
                  <a:schemeClr val="tx1"/>
                </a:solidFill>
                <a:latin typeface="Arial" panose="020B0604020202020204" pitchFamily="34" charset="0"/>
                <a:ea typeface="ヒラギノ角ゴ Pro W3"/>
                <a:cs typeface="ヒラギノ角ゴ Pro W3"/>
              </a:defRPr>
            </a:lvl4pPr>
            <a:lvl5pPr marL="2057400" indent="-228600">
              <a:defRPr sz="24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cs-CZ" altLang="en-US" sz="1200" b="0" i="0" u="none" strike="noStrike" kern="1200" cap="none" spc="0" normalizeH="0" baseline="0" noProof="0">
              <a:ln>
                <a:noFill/>
              </a:ln>
              <a:solidFill>
                <a:srgbClr val="000000"/>
              </a:solidFill>
              <a:effectLst/>
              <a:uLnTx/>
              <a:uFillTx/>
              <a:latin typeface="Arial" panose="020B0604020202020204" pitchFamily="34" charset="0"/>
              <a:ea typeface="ヒラギノ角ゴ Pro W3"/>
            </a:endParaRPr>
          </a:p>
        </p:txBody>
      </p:sp>
      <p:sp>
        <p:nvSpPr>
          <p:cNvPr id="121863" name="Slide Number Placeholder 6">
            <a:extLst>
              <a:ext uri="{FF2B5EF4-FFF2-40B4-BE49-F238E27FC236}">
                <a16:creationId xmlns:a16="http://schemas.microsoft.com/office/drawing/2014/main" id="{888594B5-D82A-9CEE-3823-ADAE5F4CCFCD}"/>
              </a:ext>
            </a:extLst>
          </p:cNvPr>
          <p:cNvSpPr>
            <a:spLocks noGrp="1"/>
          </p:cNvSpPr>
          <p:nvPr>
            <p:ph type="sldNum" sz="quarter" idx="5"/>
          </p:nvPr>
        </p:nvSpPr>
        <p:spPr>
          <a:xfrm>
            <a:off x="5180013" y="6502400"/>
            <a:ext cx="3962400" cy="341313"/>
          </a:xfrm>
          <a:noFill/>
        </p:spPr>
        <p:txBody>
          <a:bodyPr lIns="91440" tIns="45720" rIns="91440" bIns="45720"/>
          <a:lstStyle>
            <a:lvl1pPr>
              <a:defRPr sz="2400">
                <a:solidFill>
                  <a:schemeClr val="tx1"/>
                </a:solidFill>
                <a:latin typeface="Arial" panose="020B0604020202020204" pitchFamily="34" charset="0"/>
                <a:ea typeface="ヒラギノ角ゴ Pro W3"/>
                <a:cs typeface="ヒラギノ角ゴ Pro W3"/>
              </a:defRPr>
            </a:lvl1pPr>
            <a:lvl2pPr marL="742950" indent="-285750">
              <a:defRPr sz="2400">
                <a:solidFill>
                  <a:schemeClr val="tx1"/>
                </a:solidFill>
                <a:latin typeface="Arial" panose="020B0604020202020204" pitchFamily="34" charset="0"/>
                <a:ea typeface="ヒラギノ角ゴ Pro W3"/>
                <a:cs typeface="ヒラギノ角ゴ Pro W3"/>
              </a:defRPr>
            </a:lvl2pPr>
            <a:lvl3pPr marL="1143000" indent="-228600">
              <a:defRPr sz="2400">
                <a:solidFill>
                  <a:schemeClr val="tx1"/>
                </a:solidFill>
                <a:latin typeface="Arial" panose="020B0604020202020204" pitchFamily="34" charset="0"/>
                <a:ea typeface="ヒラギノ角ゴ Pro W3"/>
                <a:cs typeface="ヒラギノ角ゴ Pro W3"/>
              </a:defRPr>
            </a:lvl3pPr>
            <a:lvl4pPr marL="1600200" indent="-228600">
              <a:defRPr sz="2400">
                <a:solidFill>
                  <a:schemeClr val="tx1"/>
                </a:solidFill>
                <a:latin typeface="Arial" panose="020B0604020202020204" pitchFamily="34" charset="0"/>
                <a:ea typeface="ヒラギノ角ゴ Pro W3"/>
                <a:cs typeface="ヒラギノ角ゴ Pro W3"/>
              </a:defRPr>
            </a:lvl4pPr>
            <a:lvl5pPr marL="2057400" indent="-228600">
              <a:defRPr sz="24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19F3C35-7930-427A-9384-02F59A0DC07D}" type="slidenum">
              <a:rPr kumimoji="0" lang="cs-CZ" altLang="en-US" sz="1200" b="0" i="0" u="none" strike="noStrike" kern="1200" cap="none" spc="0" normalizeH="0" baseline="0" noProof="0" smtClean="0">
                <a:ln>
                  <a:noFill/>
                </a:ln>
                <a:solidFill>
                  <a:srgbClr val="000000"/>
                </a:solidFill>
                <a:effectLst/>
                <a:uLnTx/>
                <a:uFillTx/>
                <a:latin typeface="Arial" panose="020B0604020202020204" pitchFamily="34" charset="0"/>
                <a:ea typeface="ヒラギノ角ゴ Pro W3"/>
              </a:rPr>
              <a:pPr marL="0" marR="0" lvl="0" indent="0" algn="r" defTabSz="914400" rtl="0" eaLnBrk="0" fontAlgn="base" latinLnBrk="0" hangingPunct="0">
                <a:lnSpc>
                  <a:spcPct val="100000"/>
                </a:lnSpc>
                <a:spcBef>
                  <a:spcPct val="0"/>
                </a:spcBef>
                <a:spcAft>
                  <a:spcPct val="0"/>
                </a:spcAft>
                <a:buClrTx/>
                <a:buSzTx/>
                <a:buFontTx/>
                <a:buNone/>
                <a:tabLst/>
                <a:defRPr/>
              </a:pPr>
              <a:t>45</a:t>
            </a:fld>
            <a:endParaRPr kumimoji="0" lang="cs-CZ" altLang="en-US" sz="1200" b="0" i="0" u="none" strike="noStrike" kern="1200" cap="none" spc="0" normalizeH="0" baseline="0" noProof="0">
              <a:ln>
                <a:noFill/>
              </a:ln>
              <a:solidFill>
                <a:srgbClr val="000000"/>
              </a:solidFill>
              <a:effectLst/>
              <a:uLnTx/>
              <a:uFillTx/>
              <a:latin typeface="Arial" panose="020B0604020202020204" pitchFamily="34" charset="0"/>
              <a:ea typeface="ヒラギノ角ゴ Pro W3"/>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Header Placeholder 1">
            <a:extLst>
              <a:ext uri="{FF2B5EF4-FFF2-40B4-BE49-F238E27FC236}">
                <a16:creationId xmlns:a16="http://schemas.microsoft.com/office/drawing/2014/main" id="{6EA6ADAD-651E-3B0D-A4FF-3B582D87D8E1}"/>
              </a:ext>
            </a:extLst>
          </p:cNvPr>
          <p:cNvSpPr>
            <a:spLocks noGrp="1"/>
          </p:cNvSpPr>
          <p:nvPr>
            <p:ph type="hdr" sz="quarter"/>
          </p:nvPr>
        </p:nvSpPr>
        <p:spPr>
          <a:xfrm>
            <a:off x="0" y="0"/>
            <a:ext cx="3962400" cy="342900"/>
          </a:xfrm>
          <a:noFill/>
        </p:spPr>
        <p:txBody>
          <a:bodyPr lIns="91440" tIns="45720" rIns="91440" bIns="45720"/>
          <a:lstStyle>
            <a:lvl1pPr>
              <a:defRPr sz="2400">
                <a:solidFill>
                  <a:schemeClr val="tx1"/>
                </a:solidFill>
                <a:latin typeface="Arial" panose="020B0604020202020204" pitchFamily="34" charset="0"/>
                <a:ea typeface="ヒラギノ角ゴ Pro W3"/>
                <a:cs typeface="ヒラギノ角ゴ Pro W3"/>
              </a:defRPr>
            </a:lvl1pPr>
            <a:lvl2pPr marL="742950" indent="-285750">
              <a:defRPr sz="2400">
                <a:solidFill>
                  <a:schemeClr val="tx1"/>
                </a:solidFill>
                <a:latin typeface="Arial" panose="020B0604020202020204" pitchFamily="34" charset="0"/>
                <a:ea typeface="ヒラギノ角ゴ Pro W3"/>
                <a:cs typeface="ヒラギノ角ゴ Pro W3"/>
              </a:defRPr>
            </a:lvl2pPr>
            <a:lvl3pPr marL="1143000" indent="-228600">
              <a:defRPr sz="2400">
                <a:solidFill>
                  <a:schemeClr val="tx1"/>
                </a:solidFill>
                <a:latin typeface="Arial" panose="020B0604020202020204" pitchFamily="34" charset="0"/>
                <a:ea typeface="ヒラギノ角ゴ Pro W3"/>
                <a:cs typeface="ヒラギノ角ゴ Pro W3"/>
              </a:defRPr>
            </a:lvl3pPr>
            <a:lvl4pPr marL="1600200" indent="-228600">
              <a:defRPr sz="2400">
                <a:solidFill>
                  <a:schemeClr val="tx1"/>
                </a:solidFill>
                <a:latin typeface="Arial" panose="020B0604020202020204" pitchFamily="34" charset="0"/>
                <a:ea typeface="ヒラギノ角ゴ Pro W3"/>
                <a:cs typeface="ヒラギノ角ゴ Pro W3"/>
              </a:defRPr>
            </a:lvl4pPr>
            <a:lvl5pPr marL="2057400" indent="-228600">
              <a:defRPr sz="24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cs-CZ" altLang="en-US" sz="1200" b="0" i="0" u="none" strike="noStrike" kern="1200" cap="none" spc="0" normalizeH="0" baseline="0" noProof="0">
              <a:ln>
                <a:noFill/>
              </a:ln>
              <a:solidFill>
                <a:srgbClr val="000000"/>
              </a:solidFill>
              <a:effectLst/>
              <a:uLnTx/>
              <a:uFillTx/>
              <a:latin typeface="Arial" panose="020B0604020202020204" pitchFamily="34" charset="0"/>
              <a:ea typeface="ヒラギノ角ゴ Pro W3"/>
            </a:endParaRPr>
          </a:p>
        </p:txBody>
      </p:sp>
      <p:sp>
        <p:nvSpPr>
          <p:cNvPr id="123907" name="Date Placeholder 2">
            <a:extLst>
              <a:ext uri="{FF2B5EF4-FFF2-40B4-BE49-F238E27FC236}">
                <a16:creationId xmlns:a16="http://schemas.microsoft.com/office/drawing/2014/main" id="{7BC7DF9E-762C-8331-DDE7-0F1E8EF5DA5F}"/>
              </a:ext>
            </a:extLst>
          </p:cNvPr>
          <p:cNvSpPr>
            <a:spLocks noGrp="1"/>
          </p:cNvSpPr>
          <p:nvPr>
            <p:ph type="dt" sz="quarter" idx="1"/>
          </p:nvPr>
        </p:nvSpPr>
        <p:spPr>
          <a:xfrm>
            <a:off x="5180013" y="0"/>
            <a:ext cx="3962400" cy="342900"/>
          </a:xfrm>
          <a:noFill/>
        </p:spPr>
        <p:txBody>
          <a:bodyPr lIns="91440" tIns="45720" rIns="91440" bIns="45720"/>
          <a:lstStyle>
            <a:lvl1pPr>
              <a:defRPr sz="2400">
                <a:solidFill>
                  <a:schemeClr val="tx1"/>
                </a:solidFill>
                <a:latin typeface="Arial" panose="020B0604020202020204" pitchFamily="34" charset="0"/>
                <a:ea typeface="ヒラギノ角ゴ Pro W3"/>
                <a:cs typeface="ヒラギノ角ゴ Pro W3"/>
              </a:defRPr>
            </a:lvl1pPr>
            <a:lvl2pPr marL="742950" indent="-285750">
              <a:defRPr sz="2400">
                <a:solidFill>
                  <a:schemeClr val="tx1"/>
                </a:solidFill>
                <a:latin typeface="Arial" panose="020B0604020202020204" pitchFamily="34" charset="0"/>
                <a:ea typeface="ヒラギノ角ゴ Pro W3"/>
                <a:cs typeface="ヒラギノ角ゴ Pro W3"/>
              </a:defRPr>
            </a:lvl2pPr>
            <a:lvl3pPr marL="1143000" indent="-228600">
              <a:defRPr sz="2400">
                <a:solidFill>
                  <a:schemeClr val="tx1"/>
                </a:solidFill>
                <a:latin typeface="Arial" panose="020B0604020202020204" pitchFamily="34" charset="0"/>
                <a:ea typeface="ヒラギノ角ゴ Pro W3"/>
                <a:cs typeface="ヒラギノ角ゴ Pro W3"/>
              </a:defRPr>
            </a:lvl3pPr>
            <a:lvl4pPr marL="1600200" indent="-228600">
              <a:defRPr sz="2400">
                <a:solidFill>
                  <a:schemeClr val="tx1"/>
                </a:solidFill>
                <a:latin typeface="Arial" panose="020B0604020202020204" pitchFamily="34" charset="0"/>
                <a:ea typeface="ヒラギノ角ゴ Pro W3"/>
                <a:cs typeface="ヒラギノ角ゴ Pro W3"/>
              </a:defRPr>
            </a:lvl4pPr>
            <a:lvl5pPr marL="2057400" indent="-228600">
              <a:defRPr sz="24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D68D5028-1B4F-41F4-8C40-192D0316607A}" type="datetime1">
              <a:rPr kumimoji="0" lang="cs-CZ" altLang="en-US" sz="1200" b="0" i="0" u="none" strike="noStrike" kern="1200" cap="none" spc="0" normalizeH="0" baseline="0" noProof="0" smtClean="0">
                <a:ln>
                  <a:noFill/>
                </a:ln>
                <a:solidFill>
                  <a:srgbClr val="000000"/>
                </a:solidFill>
                <a:effectLst/>
                <a:uLnTx/>
                <a:uFillTx/>
                <a:latin typeface="Arial" panose="020B0604020202020204" pitchFamily="34" charset="0"/>
                <a:ea typeface="ヒラギノ角ゴ Pro W3"/>
              </a:rPr>
              <a:pPr marL="0" marR="0" lvl="0" indent="0" algn="r" defTabSz="914400" rtl="0" eaLnBrk="0" fontAlgn="base" latinLnBrk="0" hangingPunct="0">
                <a:lnSpc>
                  <a:spcPct val="100000"/>
                </a:lnSpc>
                <a:spcBef>
                  <a:spcPct val="0"/>
                </a:spcBef>
                <a:spcAft>
                  <a:spcPct val="0"/>
                </a:spcAft>
                <a:buClrTx/>
                <a:buSzTx/>
                <a:buFontTx/>
                <a:buNone/>
                <a:tabLst/>
                <a:defRPr/>
              </a:pPr>
              <a:t>15.09.2022</a:t>
            </a:fld>
            <a:endParaRPr kumimoji="0" lang="cs-CZ" altLang="en-US" sz="1200" b="0" i="0" u="none" strike="noStrike" kern="1200" cap="none" spc="0" normalizeH="0" baseline="0" noProof="0">
              <a:ln>
                <a:noFill/>
              </a:ln>
              <a:solidFill>
                <a:srgbClr val="000000"/>
              </a:solidFill>
              <a:effectLst/>
              <a:uLnTx/>
              <a:uFillTx/>
              <a:latin typeface="Arial" panose="020B0604020202020204" pitchFamily="34" charset="0"/>
              <a:ea typeface="ヒラギノ角ゴ Pro W3"/>
            </a:endParaRPr>
          </a:p>
        </p:txBody>
      </p:sp>
      <p:sp>
        <p:nvSpPr>
          <p:cNvPr id="123908" name="Slide Image Placeholder 3">
            <a:extLst>
              <a:ext uri="{FF2B5EF4-FFF2-40B4-BE49-F238E27FC236}">
                <a16:creationId xmlns:a16="http://schemas.microsoft.com/office/drawing/2014/main" id="{1275767A-40FF-D325-6ED2-AAD57DE6B01B}"/>
              </a:ext>
            </a:extLst>
          </p:cNvPr>
          <p:cNvSpPr>
            <a:spLocks noGrp="1" noRot="1" noChangeAspect="1" noTextEdit="1"/>
          </p:cNvSpPr>
          <p:nvPr>
            <p:ph type="sldImg" idx="2"/>
          </p:nvPr>
        </p:nvSpPr>
        <p:spPr>
          <a:xfrm>
            <a:off x="2860675" y="512763"/>
            <a:ext cx="3422650" cy="2566987"/>
          </a:xfrm>
          <a:noFill/>
          <a:ln w="12700"/>
        </p:spPr>
      </p:sp>
      <p:sp>
        <p:nvSpPr>
          <p:cNvPr id="123909" name="Notes Placeholder 4">
            <a:extLst>
              <a:ext uri="{FF2B5EF4-FFF2-40B4-BE49-F238E27FC236}">
                <a16:creationId xmlns:a16="http://schemas.microsoft.com/office/drawing/2014/main" id="{A58BDDF6-8C65-7BE0-094E-16E85B60F18C}"/>
              </a:ext>
            </a:extLst>
          </p:cNvPr>
          <p:cNvSpPr>
            <a:spLocks noGrp="1"/>
          </p:cNvSpPr>
          <p:nvPr>
            <p:ph type="body" sz="quarter" idx="3"/>
          </p:nvPr>
        </p:nvSpPr>
        <p:spPr>
          <a:xfrm>
            <a:off x="914400" y="3251200"/>
            <a:ext cx="7315200" cy="3081338"/>
          </a:xfrm>
          <a:noFill/>
        </p:spPr>
        <p:txBody>
          <a:bodyPr lIns="91440" tIns="45720" rIns="91440" bIns="45720"/>
          <a:lstStyle/>
          <a:p>
            <a:r>
              <a:rPr lang="en-US" altLang="en-US">
                <a:latin typeface="Arial" panose="020B0604020202020204" pitchFamily="34" charset="0"/>
                <a:ea typeface="ヒラギノ角ゴ Pro W3"/>
              </a:rPr>
              <a:t>ratio 2:1</a:t>
            </a:r>
          </a:p>
          <a:p>
            <a:r>
              <a:rPr lang="en-US" altLang="en-US">
                <a:latin typeface="Arial" panose="020B0604020202020204" pitchFamily="34" charset="0"/>
                <a:ea typeface="ヒラギノ角ゴ Pro W3"/>
              </a:rPr>
              <a:t>most recent additions Egypt (Aya Ali Cairo University) and Afghanistan (Nadia Askeer JHU)</a:t>
            </a:r>
          </a:p>
        </p:txBody>
      </p:sp>
      <p:sp>
        <p:nvSpPr>
          <p:cNvPr id="123910" name="Footer Placeholder 5">
            <a:extLst>
              <a:ext uri="{FF2B5EF4-FFF2-40B4-BE49-F238E27FC236}">
                <a16:creationId xmlns:a16="http://schemas.microsoft.com/office/drawing/2014/main" id="{390580D0-C737-628F-615F-32D9EA34BB45}"/>
              </a:ext>
            </a:extLst>
          </p:cNvPr>
          <p:cNvSpPr>
            <a:spLocks noGrp="1"/>
          </p:cNvSpPr>
          <p:nvPr>
            <p:ph type="ftr" sz="quarter" idx="4"/>
          </p:nvPr>
        </p:nvSpPr>
        <p:spPr>
          <a:xfrm>
            <a:off x="0" y="6502400"/>
            <a:ext cx="3962400" cy="341313"/>
          </a:xfrm>
          <a:noFill/>
        </p:spPr>
        <p:txBody>
          <a:bodyPr lIns="91440" tIns="45720" rIns="91440" bIns="45720"/>
          <a:lstStyle>
            <a:lvl1pPr>
              <a:defRPr sz="2400">
                <a:solidFill>
                  <a:schemeClr val="tx1"/>
                </a:solidFill>
                <a:latin typeface="Arial" panose="020B0604020202020204" pitchFamily="34" charset="0"/>
                <a:ea typeface="ヒラギノ角ゴ Pro W3"/>
                <a:cs typeface="ヒラギノ角ゴ Pro W3"/>
              </a:defRPr>
            </a:lvl1pPr>
            <a:lvl2pPr marL="742950" indent="-285750">
              <a:defRPr sz="2400">
                <a:solidFill>
                  <a:schemeClr val="tx1"/>
                </a:solidFill>
                <a:latin typeface="Arial" panose="020B0604020202020204" pitchFamily="34" charset="0"/>
                <a:ea typeface="ヒラギノ角ゴ Pro W3"/>
                <a:cs typeface="ヒラギノ角ゴ Pro W3"/>
              </a:defRPr>
            </a:lvl2pPr>
            <a:lvl3pPr marL="1143000" indent="-228600">
              <a:defRPr sz="2400">
                <a:solidFill>
                  <a:schemeClr val="tx1"/>
                </a:solidFill>
                <a:latin typeface="Arial" panose="020B0604020202020204" pitchFamily="34" charset="0"/>
                <a:ea typeface="ヒラギノ角ゴ Pro W3"/>
                <a:cs typeface="ヒラギノ角ゴ Pro W3"/>
              </a:defRPr>
            </a:lvl3pPr>
            <a:lvl4pPr marL="1600200" indent="-228600">
              <a:defRPr sz="2400">
                <a:solidFill>
                  <a:schemeClr val="tx1"/>
                </a:solidFill>
                <a:latin typeface="Arial" panose="020B0604020202020204" pitchFamily="34" charset="0"/>
                <a:ea typeface="ヒラギノ角ゴ Pro W3"/>
                <a:cs typeface="ヒラギノ角ゴ Pro W3"/>
              </a:defRPr>
            </a:lvl4pPr>
            <a:lvl5pPr marL="2057400" indent="-228600">
              <a:defRPr sz="24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cs-CZ" altLang="en-US" sz="1200" b="0" i="0" u="none" strike="noStrike" kern="1200" cap="none" spc="0" normalizeH="0" baseline="0" noProof="0">
              <a:ln>
                <a:noFill/>
              </a:ln>
              <a:solidFill>
                <a:srgbClr val="000000"/>
              </a:solidFill>
              <a:effectLst/>
              <a:uLnTx/>
              <a:uFillTx/>
              <a:latin typeface="Arial" panose="020B0604020202020204" pitchFamily="34" charset="0"/>
              <a:ea typeface="ヒラギノ角ゴ Pro W3"/>
            </a:endParaRPr>
          </a:p>
        </p:txBody>
      </p:sp>
      <p:sp>
        <p:nvSpPr>
          <p:cNvPr id="123911" name="Slide Number Placeholder 6">
            <a:extLst>
              <a:ext uri="{FF2B5EF4-FFF2-40B4-BE49-F238E27FC236}">
                <a16:creationId xmlns:a16="http://schemas.microsoft.com/office/drawing/2014/main" id="{055F4D10-D5D7-BE12-5984-51754F775D01}"/>
              </a:ext>
            </a:extLst>
          </p:cNvPr>
          <p:cNvSpPr>
            <a:spLocks noGrp="1"/>
          </p:cNvSpPr>
          <p:nvPr>
            <p:ph type="sldNum" sz="quarter" idx="5"/>
          </p:nvPr>
        </p:nvSpPr>
        <p:spPr>
          <a:xfrm>
            <a:off x="5180013" y="6502400"/>
            <a:ext cx="3962400" cy="341313"/>
          </a:xfrm>
          <a:noFill/>
        </p:spPr>
        <p:txBody>
          <a:bodyPr lIns="91440" tIns="45720" rIns="91440" bIns="45720"/>
          <a:lstStyle>
            <a:lvl1pPr>
              <a:defRPr sz="2400">
                <a:solidFill>
                  <a:schemeClr val="tx1"/>
                </a:solidFill>
                <a:latin typeface="Arial" panose="020B0604020202020204" pitchFamily="34" charset="0"/>
                <a:ea typeface="ヒラギノ角ゴ Pro W3"/>
                <a:cs typeface="ヒラギノ角ゴ Pro W3"/>
              </a:defRPr>
            </a:lvl1pPr>
            <a:lvl2pPr marL="742950" indent="-285750">
              <a:defRPr sz="2400">
                <a:solidFill>
                  <a:schemeClr val="tx1"/>
                </a:solidFill>
                <a:latin typeface="Arial" panose="020B0604020202020204" pitchFamily="34" charset="0"/>
                <a:ea typeface="ヒラギノ角ゴ Pro W3"/>
                <a:cs typeface="ヒラギノ角ゴ Pro W3"/>
              </a:defRPr>
            </a:lvl2pPr>
            <a:lvl3pPr marL="1143000" indent="-228600">
              <a:defRPr sz="2400">
                <a:solidFill>
                  <a:schemeClr val="tx1"/>
                </a:solidFill>
                <a:latin typeface="Arial" panose="020B0604020202020204" pitchFamily="34" charset="0"/>
                <a:ea typeface="ヒラギノ角ゴ Pro W3"/>
                <a:cs typeface="ヒラギノ角ゴ Pro W3"/>
              </a:defRPr>
            </a:lvl3pPr>
            <a:lvl4pPr marL="1600200" indent="-228600">
              <a:defRPr sz="2400">
                <a:solidFill>
                  <a:schemeClr val="tx1"/>
                </a:solidFill>
                <a:latin typeface="Arial" panose="020B0604020202020204" pitchFamily="34" charset="0"/>
                <a:ea typeface="ヒラギノ角ゴ Pro W3"/>
                <a:cs typeface="ヒラギノ角ゴ Pro W3"/>
              </a:defRPr>
            </a:lvl4pPr>
            <a:lvl5pPr marL="2057400" indent="-228600">
              <a:defRPr sz="24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19B6F67-C0C0-450A-A76A-6C9C62CF3FDB}" type="slidenum">
              <a:rPr kumimoji="0" lang="cs-CZ" altLang="en-US" sz="1200" b="0" i="0" u="none" strike="noStrike" kern="1200" cap="none" spc="0" normalizeH="0" baseline="0" noProof="0" smtClean="0">
                <a:ln>
                  <a:noFill/>
                </a:ln>
                <a:solidFill>
                  <a:srgbClr val="000000"/>
                </a:solidFill>
                <a:effectLst/>
                <a:uLnTx/>
                <a:uFillTx/>
                <a:latin typeface="Arial" panose="020B0604020202020204" pitchFamily="34" charset="0"/>
                <a:ea typeface="ヒラギノ角ゴ Pro W3"/>
              </a:rPr>
              <a:pPr marL="0" marR="0" lvl="0" indent="0" algn="r" defTabSz="914400" rtl="0" eaLnBrk="0" fontAlgn="base" latinLnBrk="0" hangingPunct="0">
                <a:lnSpc>
                  <a:spcPct val="100000"/>
                </a:lnSpc>
                <a:spcBef>
                  <a:spcPct val="0"/>
                </a:spcBef>
                <a:spcAft>
                  <a:spcPct val="0"/>
                </a:spcAft>
                <a:buClrTx/>
                <a:buSzTx/>
                <a:buFontTx/>
                <a:buNone/>
                <a:tabLst/>
                <a:defRPr/>
              </a:pPr>
              <a:t>46</a:t>
            </a:fld>
            <a:endParaRPr kumimoji="0" lang="cs-CZ" altLang="en-US" sz="1200" b="0" i="0" u="none" strike="noStrike" kern="1200" cap="none" spc="0" normalizeH="0" baseline="0" noProof="0">
              <a:ln>
                <a:noFill/>
              </a:ln>
              <a:solidFill>
                <a:srgbClr val="000000"/>
              </a:solidFill>
              <a:effectLst/>
              <a:uLnTx/>
              <a:uFillTx/>
              <a:latin typeface="Arial" panose="020B0604020202020204" pitchFamily="34" charset="0"/>
              <a:ea typeface="ヒラギノ角ゴ Pro W3"/>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Slide Image Placeholder 1">
            <a:extLst>
              <a:ext uri="{FF2B5EF4-FFF2-40B4-BE49-F238E27FC236}">
                <a16:creationId xmlns:a16="http://schemas.microsoft.com/office/drawing/2014/main" id="{A156DF97-BBAD-353A-98C0-F74FDBBE3643}"/>
              </a:ext>
            </a:extLst>
          </p:cNvPr>
          <p:cNvSpPr>
            <a:spLocks noGrp="1" noRot="1" noChangeAspect="1" noTextEdit="1"/>
          </p:cNvSpPr>
          <p:nvPr>
            <p:ph type="sldImg"/>
          </p:nvPr>
        </p:nvSpPr>
        <p:spPr>
          <a:xfrm>
            <a:off x="2860675" y="512763"/>
            <a:ext cx="3422650" cy="2566987"/>
          </a:xfrm>
          <a:ln/>
        </p:spPr>
      </p:sp>
      <p:sp>
        <p:nvSpPr>
          <p:cNvPr id="125955" name="Notes Placeholder 2">
            <a:extLst>
              <a:ext uri="{FF2B5EF4-FFF2-40B4-BE49-F238E27FC236}">
                <a16:creationId xmlns:a16="http://schemas.microsoft.com/office/drawing/2014/main" id="{3E1D5420-97CF-E7D8-22FF-5402DC880AF8}"/>
              </a:ext>
            </a:extLst>
          </p:cNvPr>
          <p:cNvSpPr>
            <a:spLocks noGrp="1"/>
          </p:cNvSpPr>
          <p:nvPr>
            <p:ph type="body" idx="1"/>
          </p:nvPr>
        </p:nvSpPr>
        <p:spPr>
          <a:noFill/>
        </p:spPr>
        <p:txBody>
          <a:bodyPr/>
          <a:lstStyle/>
          <a:p>
            <a:r>
              <a:rPr lang="en-AU" altLang="en-US">
                <a:latin typeface="Arial" panose="020B0604020202020204" pitchFamily="34" charset="0"/>
                <a:ea typeface="ヒラギノ角ゴ Pro W3"/>
              </a:rPr>
              <a:t>These are the aims of the pilot phase</a:t>
            </a:r>
          </a:p>
        </p:txBody>
      </p:sp>
      <p:sp>
        <p:nvSpPr>
          <p:cNvPr id="125956" name="Slide Number Placeholder 3">
            <a:extLst>
              <a:ext uri="{FF2B5EF4-FFF2-40B4-BE49-F238E27FC236}">
                <a16:creationId xmlns:a16="http://schemas.microsoft.com/office/drawing/2014/main" id="{94CABE1D-6526-F8A5-A429-079DDA382366}"/>
              </a:ext>
            </a:extLst>
          </p:cNvPr>
          <p:cNvSpPr>
            <a:spLocks noGrp="1"/>
          </p:cNvSpPr>
          <p:nvPr>
            <p:ph type="sldNum" sz="quarter" idx="5"/>
          </p:nvPr>
        </p:nvSpPr>
        <p:spPr>
          <a:noFill/>
        </p:spPr>
        <p:txBody>
          <a:bodyPr/>
          <a:lstStyle>
            <a:lvl1pPr>
              <a:defRPr sz="2400">
                <a:solidFill>
                  <a:schemeClr val="tx1"/>
                </a:solidFill>
                <a:latin typeface="Arial" panose="020B0604020202020204" pitchFamily="34" charset="0"/>
                <a:ea typeface="ヒラギノ角ゴ Pro W3"/>
                <a:cs typeface="ヒラギノ角ゴ Pro W3"/>
              </a:defRPr>
            </a:lvl1pPr>
            <a:lvl2pPr marL="742950" indent="-285750">
              <a:defRPr sz="2400">
                <a:solidFill>
                  <a:schemeClr val="tx1"/>
                </a:solidFill>
                <a:latin typeface="Arial" panose="020B0604020202020204" pitchFamily="34" charset="0"/>
                <a:ea typeface="ヒラギノ角ゴ Pro W3"/>
                <a:cs typeface="ヒラギノ角ゴ Pro W3"/>
              </a:defRPr>
            </a:lvl2pPr>
            <a:lvl3pPr marL="1143000" indent="-228600">
              <a:defRPr sz="2400">
                <a:solidFill>
                  <a:schemeClr val="tx1"/>
                </a:solidFill>
                <a:latin typeface="Arial" panose="020B0604020202020204" pitchFamily="34" charset="0"/>
                <a:ea typeface="ヒラギノ角ゴ Pro W3"/>
                <a:cs typeface="ヒラギノ角ゴ Pro W3"/>
              </a:defRPr>
            </a:lvl3pPr>
            <a:lvl4pPr marL="1600200" indent="-228600">
              <a:defRPr sz="2400">
                <a:solidFill>
                  <a:schemeClr val="tx1"/>
                </a:solidFill>
                <a:latin typeface="Arial" panose="020B0604020202020204" pitchFamily="34" charset="0"/>
                <a:ea typeface="ヒラギノ角ゴ Pro W3"/>
                <a:cs typeface="ヒラギノ角ゴ Pro W3"/>
              </a:defRPr>
            </a:lvl4pPr>
            <a:lvl5pPr marL="2057400" indent="-228600">
              <a:defRPr sz="24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9D408F17-B344-4584-9E2D-20CC80EF79BC}" type="slidenum">
              <a:rPr kumimoji="0" lang="cs-CZ" altLang="en-US" sz="1200" b="0" i="0" u="none" strike="noStrike" kern="1200" cap="none" spc="0" normalizeH="0" baseline="0" noProof="0" smtClean="0">
                <a:ln>
                  <a:noFill/>
                </a:ln>
                <a:solidFill>
                  <a:srgbClr val="000000"/>
                </a:solidFill>
                <a:effectLst/>
                <a:uLnTx/>
                <a:uFillTx/>
                <a:latin typeface="Arial" panose="020B0604020202020204" pitchFamily="34" charset="0"/>
                <a:ea typeface="ヒラギノ角ゴ Pro W3"/>
              </a:rPr>
              <a:pPr marL="0" marR="0" lvl="0" indent="0" algn="r" defTabSz="914400" rtl="0" eaLnBrk="0" fontAlgn="base" latinLnBrk="0" hangingPunct="0">
                <a:lnSpc>
                  <a:spcPct val="100000"/>
                </a:lnSpc>
                <a:spcBef>
                  <a:spcPct val="0"/>
                </a:spcBef>
                <a:spcAft>
                  <a:spcPct val="0"/>
                </a:spcAft>
                <a:buClrTx/>
                <a:buSzTx/>
                <a:buFontTx/>
                <a:buNone/>
                <a:tabLst/>
                <a:defRPr/>
              </a:pPr>
              <a:t>47</a:t>
            </a:fld>
            <a:endParaRPr kumimoji="0" lang="cs-CZ" altLang="en-US" sz="1200" b="0" i="0" u="none" strike="noStrike" kern="1200" cap="none" spc="0" normalizeH="0" baseline="0" noProof="0">
              <a:ln>
                <a:noFill/>
              </a:ln>
              <a:solidFill>
                <a:srgbClr val="000000"/>
              </a:solidFill>
              <a:effectLst/>
              <a:uLnTx/>
              <a:uFillTx/>
              <a:latin typeface="Arial" panose="020B0604020202020204" pitchFamily="34" charset="0"/>
              <a:ea typeface="ヒラギノ角ゴ Pro W3"/>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Slide Image Placeholder 1">
            <a:extLst>
              <a:ext uri="{FF2B5EF4-FFF2-40B4-BE49-F238E27FC236}">
                <a16:creationId xmlns:a16="http://schemas.microsoft.com/office/drawing/2014/main" id="{69DF0508-49EE-AD63-5C31-22419E8B533C}"/>
              </a:ext>
            </a:extLst>
          </p:cNvPr>
          <p:cNvSpPr>
            <a:spLocks noGrp="1" noRot="1" noChangeAspect="1" noTextEdit="1"/>
          </p:cNvSpPr>
          <p:nvPr>
            <p:ph type="sldImg"/>
          </p:nvPr>
        </p:nvSpPr>
        <p:spPr>
          <a:xfrm>
            <a:off x="2860675" y="512763"/>
            <a:ext cx="3422650" cy="2566987"/>
          </a:xfrm>
          <a:ln/>
        </p:spPr>
      </p:sp>
      <p:sp>
        <p:nvSpPr>
          <p:cNvPr id="128003" name="Notes Placeholder 2">
            <a:extLst>
              <a:ext uri="{FF2B5EF4-FFF2-40B4-BE49-F238E27FC236}">
                <a16:creationId xmlns:a16="http://schemas.microsoft.com/office/drawing/2014/main" id="{D53855BC-1435-BE3A-303B-DE413C5353E0}"/>
              </a:ext>
            </a:extLst>
          </p:cNvPr>
          <p:cNvSpPr>
            <a:spLocks noGrp="1"/>
          </p:cNvSpPr>
          <p:nvPr>
            <p:ph type="body" idx="1"/>
          </p:nvPr>
        </p:nvSpPr>
        <p:spPr>
          <a:noFill/>
        </p:spPr>
        <p:txBody>
          <a:bodyPr/>
          <a:lstStyle/>
          <a:p>
            <a:r>
              <a:rPr lang="en-AU" altLang="en-US">
                <a:latin typeface="Arial" panose="020B0604020202020204" pitchFamily="34" charset="0"/>
                <a:ea typeface="ヒラギノ角ゴ Pro W3"/>
              </a:rPr>
              <a:t>These are the aims of the main study.</a:t>
            </a:r>
          </a:p>
          <a:p>
            <a:endParaRPr lang="en-AU" altLang="en-US">
              <a:latin typeface="Arial" panose="020B0604020202020204" pitchFamily="34" charset="0"/>
              <a:ea typeface="ヒラギノ角ゴ Pro W3"/>
            </a:endParaRPr>
          </a:p>
          <a:p>
            <a:r>
              <a:rPr lang="en-AU" altLang="en-US">
                <a:latin typeface="Arial" panose="020B0604020202020204" pitchFamily="34" charset="0"/>
                <a:ea typeface="ヒラギノ角ゴ Pro W3"/>
              </a:rPr>
              <a:t>Again, progress has been impacted as a result of COVID</a:t>
            </a:r>
          </a:p>
        </p:txBody>
      </p:sp>
      <p:sp>
        <p:nvSpPr>
          <p:cNvPr id="128004" name="Slide Number Placeholder 3">
            <a:extLst>
              <a:ext uri="{FF2B5EF4-FFF2-40B4-BE49-F238E27FC236}">
                <a16:creationId xmlns:a16="http://schemas.microsoft.com/office/drawing/2014/main" id="{6E673D6A-C02E-41DF-A80C-BEA01FEDAFF9}"/>
              </a:ext>
            </a:extLst>
          </p:cNvPr>
          <p:cNvSpPr>
            <a:spLocks noGrp="1"/>
          </p:cNvSpPr>
          <p:nvPr>
            <p:ph type="sldNum" sz="quarter" idx="5"/>
          </p:nvPr>
        </p:nvSpPr>
        <p:spPr>
          <a:noFill/>
        </p:spPr>
        <p:txBody>
          <a:bodyPr/>
          <a:lstStyle>
            <a:lvl1pPr>
              <a:defRPr sz="2400">
                <a:solidFill>
                  <a:schemeClr val="tx1"/>
                </a:solidFill>
                <a:latin typeface="Arial" panose="020B0604020202020204" pitchFamily="34" charset="0"/>
                <a:ea typeface="ヒラギノ角ゴ Pro W3"/>
                <a:cs typeface="ヒラギノ角ゴ Pro W3"/>
              </a:defRPr>
            </a:lvl1pPr>
            <a:lvl2pPr marL="742950" indent="-285750">
              <a:defRPr sz="2400">
                <a:solidFill>
                  <a:schemeClr val="tx1"/>
                </a:solidFill>
                <a:latin typeface="Arial" panose="020B0604020202020204" pitchFamily="34" charset="0"/>
                <a:ea typeface="ヒラギノ角ゴ Pro W3"/>
                <a:cs typeface="ヒラギノ角ゴ Pro W3"/>
              </a:defRPr>
            </a:lvl2pPr>
            <a:lvl3pPr marL="1143000" indent="-228600">
              <a:defRPr sz="2400">
                <a:solidFill>
                  <a:schemeClr val="tx1"/>
                </a:solidFill>
                <a:latin typeface="Arial" panose="020B0604020202020204" pitchFamily="34" charset="0"/>
                <a:ea typeface="ヒラギノ角ゴ Pro W3"/>
                <a:cs typeface="ヒラギノ角ゴ Pro W3"/>
              </a:defRPr>
            </a:lvl3pPr>
            <a:lvl4pPr marL="1600200" indent="-228600">
              <a:defRPr sz="2400">
                <a:solidFill>
                  <a:schemeClr val="tx1"/>
                </a:solidFill>
                <a:latin typeface="Arial" panose="020B0604020202020204" pitchFamily="34" charset="0"/>
                <a:ea typeface="ヒラギノ角ゴ Pro W3"/>
                <a:cs typeface="ヒラギノ角ゴ Pro W3"/>
              </a:defRPr>
            </a:lvl4pPr>
            <a:lvl5pPr marL="2057400" indent="-228600">
              <a:defRPr sz="24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3F627EC-14DB-47EA-8D8E-E0B4D72EECAD}" type="slidenum">
              <a:rPr kumimoji="0" lang="cs-CZ" altLang="en-US" sz="1200" b="0" i="0" u="none" strike="noStrike" kern="1200" cap="none" spc="0" normalizeH="0" baseline="0" noProof="0" smtClean="0">
                <a:ln>
                  <a:noFill/>
                </a:ln>
                <a:solidFill>
                  <a:srgbClr val="000000"/>
                </a:solidFill>
                <a:effectLst/>
                <a:uLnTx/>
                <a:uFillTx/>
                <a:latin typeface="Arial" panose="020B0604020202020204" pitchFamily="34" charset="0"/>
                <a:ea typeface="ヒラギノ角ゴ Pro W3"/>
              </a:rPr>
              <a:pPr marL="0" marR="0" lvl="0" indent="0" algn="r" defTabSz="914400" rtl="0" eaLnBrk="0" fontAlgn="base" latinLnBrk="0" hangingPunct="0">
                <a:lnSpc>
                  <a:spcPct val="100000"/>
                </a:lnSpc>
                <a:spcBef>
                  <a:spcPct val="0"/>
                </a:spcBef>
                <a:spcAft>
                  <a:spcPct val="0"/>
                </a:spcAft>
                <a:buClrTx/>
                <a:buSzTx/>
                <a:buFontTx/>
                <a:buNone/>
                <a:tabLst/>
                <a:defRPr/>
              </a:pPr>
              <a:t>48</a:t>
            </a:fld>
            <a:endParaRPr kumimoji="0" lang="cs-CZ" altLang="en-US" sz="1200" b="0" i="0" u="none" strike="noStrike" kern="1200" cap="none" spc="0" normalizeH="0" baseline="0" noProof="0">
              <a:ln>
                <a:noFill/>
              </a:ln>
              <a:solidFill>
                <a:srgbClr val="000000"/>
              </a:solidFill>
              <a:effectLst/>
              <a:uLnTx/>
              <a:uFillTx/>
              <a:latin typeface="Arial" panose="020B0604020202020204" pitchFamily="34" charset="0"/>
              <a:ea typeface="ヒラギノ角ゴ Pro W3"/>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solidFill>
                <a:prstClr val="black"/>
              </a:solidFill>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solidFill>
                  <a:prstClr val="black"/>
                </a:solidFill>
              </a:rPr>
              <a:pPr/>
              <a:t>15.09.2022</a:t>
            </a:fld>
            <a:endParaRPr lang="cs-CZ">
              <a:solidFill>
                <a:prstClr val="black"/>
              </a:solidFill>
            </a:endParaRPr>
          </a:p>
        </p:txBody>
      </p:sp>
      <p:sp>
        <p:nvSpPr>
          <p:cNvPr id="4" name="Slide Image Placeholder 3"/>
          <p:cNvSpPr>
            <a:spLocks noGrp="1" noRot="1" noChangeAspect="1"/>
          </p:cNvSpPr>
          <p:nvPr>
            <p:ph type="sldImg" idx="2"/>
          </p:nvPr>
        </p:nvSpPr>
        <p:spPr>
          <a:xfrm>
            <a:off x="2860675" y="512763"/>
            <a:ext cx="342265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solidFill>
                <a:prstClr val="black"/>
              </a:solidFill>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solidFill>
                  <a:prstClr val="black"/>
                </a:solidFill>
              </a:rPr>
              <a:pPr/>
              <a:t>49</a:t>
            </a:fld>
            <a:endParaRPr lang="cs-CZ">
              <a:solidFill>
                <a:prstClr val="black"/>
              </a:solidFill>
            </a:endParaRPr>
          </a:p>
        </p:txBody>
      </p:sp>
    </p:spTree>
    <p:extLst>
      <p:ext uri="{BB962C8B-B14F-4D97-AF65-F5344CB8AC3E}">
        <p14:creationId xmlns:p14="http://schemas.microsoft.com/office/powerpoint/2010/main" val="32510900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solidFill>
                <a:prstClr val="black"/>
              </a:solidFill>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solidFill>
                  <a:prstClr val="black"/>
                </a:solidFill>
              </a:rPr>
              <a:pPr/>
              <a:t>15.09.2022</a:t>
            </a:fld>
            <a:endParaRPr lang="cs-CZ">
              <a:solidFill>
                <a:prstClr val="black"/>
              </a:solidFill>
            </a:endParaRPr>
          </a:p>
        </p:txBody>
      </p:sp>
      <p:sp>
        <p:nvSpPr>
          <p:cNvPr id="4" name="Slide Image Placeholder 3"/>
          <p:cNvSpPr>
            <a:spLocks noGrp="1" noRot="1" noChangeAspect="1"/>
          </p:cNvSpPr>
          <p:nvPr>
            <p:ph type="sldImg" idx="2"/>
          </p:nvPr>
        </p:nvSpPr>
        <p:spPr>
          <a:xfrm>
            <a:off x="2860675" y="512763"/>
            <a:ext cx="342265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endParaRPr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solidFill>
                <a:prstClr val="black"/>
              </a:solidFill>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solidFill>
                  <a:prstClr val="black"/>
                </a:solidFill>
              </a:rPr>
              <a:pPr/>
              <a:t>50</a:t>
            </a:fld>
            <a:endParaRPr lang="cs-CZ">
              <a:solidFill>
                <a:prstClr val="black"/>
              </a:solidFill>
            </a:endParaRPr>
          </a:p>
        </p:txBody>
      </p:sp>
    </p:spTree>
    <p:extLst>
      <p:ext uri="{BB962C8B-B14F-4D97-AF65-F5344CB8AC3E}">
        <p14:creationId xmlns:p14="http://schemas.microsoft.com/office/powerpoint/2010/main" val="425490030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solidFill>
                <a:prstClr val="black"/>
              </a:solidFill>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solidFill>
                  <a:prstClr val="black"/>
                </a:solidFill>
              </a:rPr>
              <a:pPr/>
              <a:t>15.09.2022</a:t>
            </a:fld>
            <a:endParaRPr lang="cs-CZ">
              <a:solidFill>
                <a:prstClr val="black"/>
              </a:solidFill>
            </a:endParaRPr>
          </a:p>
        </p:txBody>
      </p:sp>
      <p:sp>
        <p:nvSpPr>
          <p:cNvPr id="4" name="Slide Image Placeholder 3"/>
          <p:cNvSpPr>
            <a:spLocks noGrp="1" noRot="1" noChangeAspect="1"/>
          </p:cNvSpPr>
          <p:nvPr>
            <p:ph type="sldImg" idx="2"/>
          </p:nvPr>
        </p:nvSpPr>
        <p:spPr>
          <a:xfrm>
            <a:off x="2860675" y="512763"/>
            <a:ext cx="342265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endParaRPr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solidFill>
                <a:prstClr val="black"/>
              </a:solidFill>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solidFill>
                  <a:prstClr val="black"/>
                </a:solidFill>
              </a:rPr>
              <a:pPr/>
              <a:t>51</a:t>
            </a:fld>
            <a:endParaRPr lang="cs-CZ">
              <a:solidFill>
                <a:prstClr val="black"/>
              </a:solidFill>
            </a:endParaRPr>
          </a:p>
        </p:txBody>
      </p:sp>
    </p:spTree>
    <p:extLst>
      <p:ext uri="{BB962C8B-B14F-4D97-AF65-F5344CB8AC3E}">
        <p14:creationId xmlns:p14="http://schemas.microsoft.com/office/powerpoint/2010/main" val="429262242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solidFill>
                <a:prstClr val="black"/>
              </a:solidFill>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solidFill>
                  <a:prstClr val="black"/>
                </a:solidFill>
              </a:rPr>
              <a:pPr/>
              <a:t>15.09.2022</a:t>
            </a:fld>
            <a:endParaRPr lang="cs-CZ">
              <a:solidFill>
                <a:prstClr val="black"/>
              </a:solidFill>
            </a:endParaRPr>
          </a:p>
        </p:txBody>
      </p:sp>
      <p:sp>
        <p:nvSpPr>
          <p:cNvPr id="4" name="Slide Image Placeholder 3"/>
          <p:cNvSpPr>
            <a:spLocks noGrp="1" noRot="1" noChangeAspect="1"/>
          </p:cNvSpPr>
          <p:nvPr>
            <p:ph type="sldImg" idx="2"/>
          </p:nvPr>
        </p:nvSpPr>
        <p:spPr>
          <a:xfrm>
            <a:off x="2860675" y="512763"/>
            <a:ext cx="342265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endParaRPr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solidFill>
                <a:prstClr val="black"/>
              </a:solidFill>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solidFill>
                  <a:prstClr val="black"/>
                </a:solidFill>
              </a:rPr>
              <a:pPr/>
              <a:t>52</a:t>
            </a:fld>
            <a:endParaRPr lang="cs-CZ">
              <a:solidFill>
                <a:prstClr val="black"/>
              </a:solidFill>
            </a:endParaRPr>
          </a:p>
        </p:txBody>
      </p:sp>
    </p:spTree>
    <p:extLst>
      <p:ext uri="{BB962C8B-B14F-4D97-AF65-F5344CB8AC3E}">
        <p14:creationId xmlns:p14="http://schemas.microsoft.com/office/powerpoint/2010/main" val="297250733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solidFill>
                <a:prstClr val="black"/>
              </a:solidFill>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solidFill>
                  <a:prstClr val="black"/>
                </a:solidFill>
              </a:rPr>
              <a:pPr/>
              <a:t>15.09.2022</a:t>
            </a:fld>
            <a:endParaRPr lang="cs-CZ">
              <a:solidFill>
                <a:prstClr val="black"/>
              </a:solidFill>
            </a:endParaRPr>
          </a:p>
        </p:txBody>
      </p:sp>
      <p:sp>
        <p:nvSpPr>
          <p:cNvPr id="4" name="Slide Image Placeholder 3"/>
          <p:cNvSpPr>
            <a:spLocks noGrp="1" noRot="1" noChangeAspect="1"/>
          </p:cNvSpPr>
          <p:nvPr>
            <p:ph type="sldImg" idx="2"/>
          </p:nvPr>
        </p:nvSpPr>
        <p:spPr>
          <a:xfrm>
            <a:off x="2860675" y="512763"/>
            <a:ext cx="342265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endParaRPr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solidFill>
                <a:prstClr val="black"/>
              </a:solidFill>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solidFill>
                  <a:prstClr val="black"/>
                </a:solidFill>
              </a:rPr>
              <a:pPr/>
              <a:t>53</a:t>
            </a:fld>
            <a:endParaRPr lang="cs-CZ">
              <a:solidFill>
                <a:prstClr val="black"/>
              </a:solidFill>
            </a:endParaRPr>
          </a:p>
        </p:txBody>
      </p:sp>
    </p:spTree>
    <p:extLst>
      <p:ext uri="{BB962C8B-B14F-4D97-AF65-F5344CB8AC3E}">
        <p14:creationId xmlns:p14="http://schemas.microsoft.com/office/powerpoint/2010/main" val="298027337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solidFill>
                <a:prstClr val="black"/>
              </a:solidFill>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solidFill>
                  <a:prstClr val="black"/>
                </a:solidFill>
              </a:rPr>
              <a:pPr/>
              <a:t>15.09.2022</a:t>
            </a:fld>
            <a:endParaRPr lang="cs-CZ">
              <a:solidFill>
                <a:prstClr val="black"/>
              </a:solidFill>
            </a:endParaRPr>
          </a:p>
        </p:txBody>
      </p:sp>
      <p:sp>
        <p:nvSpPr>
          <p:cNvPr id="4" name="Slide Image Placeholder 3"/>
          <p:cNvSpPr>
            <a:spLocks noGrp="1" noRot="1" noChangeAspect="1"/>
          </p:cNvSpPr>
          <p:nvPr>
            <p:ph type="sldImg" idx="2"/>
          </p:nvPr>
        </p:nvSpPr>
        <p:spPr>
          <a:xfrm>
            <a:off x="2860675" y="512763"/>
            <a:ext cx="342265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endParaRPr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solidFill>
                <a:prstClr val="black"/>
              </a:solidFill>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solidFill>
                  <a:prstClr val="black"/>
                </a:solidFill>
              </a:rPr>
              <a:pPr/>
              <a:t>54</a:t>
            </a:fld>
            <a:endParaRPr lang="cs-CZ">
              <a:solidFill>
                <a:prstClr val="black"/>
              </a:solidFill>
            </a:endParaRPr>
          </a:p>
        </p:txBody>
      </p:sp>
    </p:spTree>
    <p:extLst>
      <p:ext uri="{BB962C8B-B14F-4D97-AF65-F5344CB8AC3E}">
        <p14:creationId xmlns:p14="http://schemas.microsoft.com/office/powerpoint/2010/main" val="34016039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AC59F70-8C05-6F4C-BD9B-778AC803D053}" type="slidenum">
              <a:rPr lang="en-US" smtClean="0">
                <a:solidFill>
                  <a:prstClr val="black"/>
                </a:solidFill>
              </a:rPr>
              <a:pPr/>
              <a:t>19</a:t>
            </a:fld>
            <a:endParaRPr lang="en-US">
              <a:solidFill>
                <a:prstClr val="black"/>
              </a:solidFill>
            </a:endParaRPr>
          </a:p>
        </p:txBody>
      </p:sp>
    </p:spTree>
    <p:extLst>
      <p:ext uri="{BB962C8B-B14F-4D97-AF65-F5344CB8AC3E}">
        <p14:creationId xmlns:p14="http://schemas.microsoft.com/office/powerpoint/2010/main" val="38107395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Slide Image Placeholder 1"/>
          <p:cNvSpPr>
            <a:spLocks noGrp="1" noRot="1" noChangeAspect="1" noTextEdit="1"/>
          </p:cNvSpPr>
          <p:nvPr>
            <p:ph type="sldImg"/>
          </p:nvPr>
        </p:nvSpPr>
        <p:spPr>
          <a:ln/>
        </p:spPr>
      </p:sp>
      <p:sp>
        <p:nvSpPr>
          <p:cNvPr id="203779" name="Notes Placeholder 2"/>
          <p:cNvSpPr>
            <a:spLocks noGrp="1"/>
          </p:cNvSpPr>
          <p:nvPr>
            <p:ph type="body" idx="1"/>
          </p:nvPr>
        </p:nvSpPr>
        <p:spPr>
          <a:xfrm>
            <a:off x="695325" y="4421188"/>
            <a:ext cx="5564188" cy="4189412"/>
          </a:xfrm>
          <a:noFill/>
        </p:spPr>
        <p:txBody>
          <a:bodyPr lIns="87910" tIns="43955" rIns="87910" bIns="43955"/>
          <a:lstStyle/>
          <a:p>
            <a:endParaRPr lang="en-US" altLang="en-US">
              <a:latin typeface="Arial" panose="020B0604020202020204" pitchFamily="34" charset="0"/>
            </a:endParaRPr>
          </a:p>
        </p:txBody>
      </p:sp>
      <p:sp>
        <p:nvSpPr>
          <p:cNvPr id="203780" name="Slide Number Placeholder 3"/>
          <p:cNvSpPr>
            <a:spLocks noGrp="1"/>
          </p:cNvSpPr>
          <p:nvPr>
            <p:ph type="sldNum" sz="quarter" idx="5"/>
          </p:nvPr>
        </p:nvSpPr>
        <p:spPr>
          <a:noFill/>
        </p:spPr>
        <p:txBody>
          <a:bodyPr/>
          <a:lstStyle>
            <a:lvl1pPr>
              <a:defRPr sz="2400">
                <a:solidFill>
                  <a:schemeClr val="tx1"/>
                </a:solidFill>
                <a:latin typeface="Arial" panose="020B0604020202020204" pitchFamily="34" charset="0"/>
                <a:ea typeface="ヒラギノ角ゴ Pro W3" pitchFamily="1" charset="-128"/>
              </a:defRPr>
            </a:lvl1pPr>
            <a:lvl2pPr marL="742950" indent="-285750">
              <a:defRPr sz="2400">
                <a:solidFill>
                  <a:schemeClr val="tx1"/>
                </a:solidFill>
                <a:latin typeface="Arial" panose="020B0604020202020204" pitchFamily="34" charset="0"/>
                <a:ea typeface="ヒラギノ角ゴ Pro W3" pitchFamily="1" charset="-128"/>
              </a:defRPr>
            </a:lvl2pPr>
            <a:lvl3pPr marL="1143000" indent="-228600">
              <a:defRPr sz="2400">
                <a:solidFill>
                  <a:schemeClr val="tx1"/>
                </a:solidFill>
                <a:latin typeface="Arial" panose="020B0604020202020204" pitchFamily="34" charset="0"/>
                <a:ea typeface="ヒラギノ角ゴ Pro W3" pitchFamily="1" charset="-128"/>
              </a:defRPr>
            </a:lvl3pPr>
            <a:lvl4pPr marL="1600200" indent="-228600">
              <a:defRPr sz="2400">
                <a:solidFill>
                  <a:schemeClr val="tx1"/>
                </a:solidFill>
                <a:latin typeface="Arial" panose="020B0604020202020204" pitchFamily="34" charset="0"/>
                <a:ea typeface="ヒラギノ角ゴ Pro W3" pitchFamily="1" charset="-128"/>
              </a:defRPr>
            </a:lvl4pPr>
            <a:lvl5pPr marL="2057400" indent="-228600">
              <a:defRPr sz="2400">
                <a:solidFill>
                  <a:schemeClr val="tx1"/>
                </a:solidFill>
                <a:latin typeface="Arial" panose="020B0604020202020204" pitchFamily="34" charset="0"/>
                <a:ea typeface="ヒラギノ角ゴ Pro W3" pitchFamily="1"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 charset="-128"/>
              </a:defRPr>
            </a:lvl9pPr>
          </a:lstStyle>
          <a:p>
            <a:fld id="{F5D1E87B-8783-4123-835B-96204A34B561}" type="slidenum">
              <a:rPr lang="en-US" altLang="en-US" sz="1200">
                <a:solidFill>
                  <a:srgbClr val="000000"/>
                </a:solidFill>
              </a:rPr>
              <a:pPr/>
              <a:t>23</a:t>
            </a:fld>
            <a:endParaRPr lang="en-US" altLang="en-US" sz="1200">
              <a:solidFill>
                <a:srgbClr val="000000"/>
              </a:solidFill>
            </a:endParaRPr>
          </a:p>
        </p:txBody>
      </p:sp>
    </p:spTree>
    <p:extLst>
      <p:ext uri="{BB962C8B-B14F-4D97-AF65-F5344CB8AC3E}">
        <p14:creationId xmlns:p14="http://schemas.microsoft.com/office/powerpoint/2010/main" val="22167779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34498" name="Shape 87"/>
          <p:cNvSpPr>
            <a:spLocks noGrp="1" noRot="1" noChangeAspect="1" noTextEdit="1"/>
          </p:cNvSpPr>
          <p:nvPr>
            <p:ph type="sldImg" idx="2"/>
          </p:nvPr>
        </p:nvSpPr>
        <p:spPr>
          <a:ln/>
        </p:spPr>
      </p:sp>
      <p:sp>
        <p:nvSpPr>
          <p:cNvPr id="234499" name="Shape 88"/>
          <p:cNvSpPr>
            <a:spLocks noGrp="1"/>
          </p:cNvSpPr>
          <p:nvPr>
            <p:ph type="body" idx="1"/>
          </p:nvPr>
        </p:nvSpPr>
        <p:spPr>
          <a:xfrm>
            <a:off x="695325" y="4422775"/>
            <a:ext cx="5564188" cy="4187825"/>
          </a:xfrm>
          <a:noFill/>
        </p:spPr>
        <p:txBody>
          <a:bodyPr lIns="87910" tIns="46444" rIns="87910" bIns="46444"/>
          <a:lstStyle/>
          <a:p>
            <a:pPr>
              <a:spcBef>
                <a:spcPct val="0"/>
              </a:spcBef>
              <a:buSzPct val="25000"/>
            </a:pPr>
            <a:r>
              <a:rPr lang="en-US" altLang="en-US">
                <a:latin typeface="Arial" panose="020B0604020202020204" pitchFamily="34" charset="0"/>
              </a:rPr>
              <a:t>Question: Colour code?</a:t>
            </a:r>
          </a:p>
          <a:p>
            <a:pPr>
              <a:spcBef>
                <a:spcPct val="0"/>
              </a:spcBef>
            </a:pPr>
            <a:endParaRPr lang="en-US" altLang="en-US">
              <a:latin typeface="Arial" panose="020B0604020202020204" pitchFamily="34" charset="0"/>
            </a:endParaRPr>
          </a:p>
          <a:p>
            <a:pPr>
              <a:spcBef>
                <a:spcPct val="0"/>
              </a:spcBef>
              <a:buSzPct val="25000"/>
            </a:pPr>
            <a:r>
              <a:rPr lang="en-US" altLang="en-US">
                <a:latin typeface="Arial" panose="020B0604020202020204" pitchFamily="34" charset="0"/>
              </a:rPr>
              <a:t>Animation: </a:t>
            </a:r>
          </a:p>
          <a:p>
            <a:pPr>
              <a:spcBef>
                <a:spcPct val="0"/>
              </a:spcBef>
              <a:buSzPct val="25000"/>
            </a:pPr>
            <a:r>
              <a:rPr lang="en-US" altLang="en-US">
                <a:latin typeface="Arial" panose="020B0604020202020204" pitchFamily="34" charset="0"/>
              </a:rPr>
              <a:t>Table already there. </a:t>
            </a:r>
          </a:p>
          <a:p>
            <a:pPr>
              <a:spcBef>
                <a:spcPct val="0"/>
              </a:spcBef>
              <a:buSzPct val="25000"/>
            </a:pPr>
            <a:r>
              <a:rPr lang="en-US" altLang="en-US">
                <a:latin typeface="Arial" panose="020B0604020202020204" pitchFamily="34" charset="0"/>
              </a:rPr>
              <a:t>“Common benchmarks” text comes in after table ON CLICK</a:t>
            </a:r>
          </a:p>
          <a:p>
            <a:pPr>
              <a:spcBef>
                <a:spcPct val="0"/>
              </a:spcBef>
            </a:pPr>
            <a:endParaRPr lang="en-US" altLang="en-US">
              <a:latin typeface="Arial" panose="020B0604020202020204" pitchFamily="34" charset="0"/>
            </a:endParaRPr>
          </a:p>
          <a:p>
            <a:pPr>
              <a:spcBef>
                <a:spcPct val="0"/>
              </a:spcBef>
              <a:buSzPct val="25000"/>
            </a:pPr>
            <a:r>
              <a:rPr lang="en-US" altLang="en-US">
                <a:latin typeface="Arial" panose="020B0604020202020204" pitchFamily="34" charset="0"/>
              </a:rPr>
              <a:t>Fine as is. </a:t>
            </a:r>
          </a:p>
        </p:txBody>
      </p:sp>
    </p:spTree>
    <p:extLst>
      <p:ext uri="{BB962C8B-B14F-4D97-AF65-F5344CB8AC3E}">
        <p14:creationId xmlns:p14="http://schemas.microsoft.com/office/powerpoint/2010/main" val="9610034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Rectangle 7"/>
          <p:cNvSpPr txBox="1">
            <a:spLocks noGrp="1" noChangeArrowheads="1"/>
          </p:cNvSpPr>
          <p:nvPr/>
        </p:nvSpPr>
        <p:spPr bwMode="auto">
          <a:xfrm>
            <a:off x="4202113" y="9285288"/>
            <a:ext cx="3214687" cy="48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8230" tIns="49116" rIns="98230" bIns="49116" anchor="b"/>
          <a:lstStyle>
            <a:lvl1pPr defTabSz="530225">
              <a:defRPr sz="2400">
                <a:solidFill>
                  <a:schemeClr val="tx1"/>
                </a:solidFill>
                <a:latin typeface="Arial" panose="020B0604020202020204" pitchFamily="34" charset="0"/>
                <a:ea typeface="ヒラギノ角ゴ Pro W3" pitchFamily="1" charset="-128"/>
              </a:defRPr>
            </a:lvl1pPr>
            <a:lvl2pPr marL="742950" indent="-285750" defTabSz="530225">
              <a:defRPr sz="2400">
                <a:solidFill>
                  <a:schemeClr val="tx1"/>
                </a:solidFill>
                <a:latin typeface="Arial" panose="020B0604020202020204" pitchFamily="34" charset="0"/>
                <a:ea typeface="ヒラギノ角ゴ Pro W3" pitchFamily="1" charset="-128"/>
              </a:defRPr>
            </a:lvl2pPr>
            <a:lvl3pPr marL="1143000" indent="-228600" defTabSz="530225">
              <a:defRPr sz="2400">
                <a:solidFill>
                  <a:schemeClr val="tx1"/>
                </a:solidFill>
                <a:latin typeface="Arial" panose="020B0604020202020204" pitchFamily="34" charset="0"/>
                <a:ea typeface="ヒラギノ角ゴ Pro W3" pitchFamily="1" charset="-128"/>
              </a:defRPr>
            </a:lvl3pPr>
            <a:lvl4pPr marL="1600200" indent="-228600" defTabSz="530225">
              <a:defRPr sz="2400">
                <a:solidFill>
                  <a:schemeClr val="tx1"/>
                </a:solidFill>
                <a:latin typeface="Arial" panose="020B0604020202020204" pitchFamily="34" charset="0"/>
                <a:ea typeface="ヒラギノ角ゴ Pro W3" pitchFamily="1" charset="-128"/>
              </a:defRPr>
            </a:lvl4pPr>
            <a:lvl5pPr marL="2057400" indent="-228600" defTabSz="530225">
              <a:defRPr sz="2400">
                <a:solidFill>
                  <a:schemeClr val="tx1"/>
                </a:solidFill>
                <a:latin typeface="Arial" panose="020B0604020202020204" pitchFamily="34" charset="0"/>
                <a:ea typeface="ヒラギノ角ゴ Pro W3" pitchFamily="1" charset="-128"/>
              </a:defRPr>
            </a:lvl5pPr>
            <a:lvl6pPr marL="2514600" indent="-228600" defTabSz="530225" eaLnBrk="0" fontAlgn="base" hangingPunct="0">
              <a:spcBef>
                <a:spcPct val="0"/>
              </a:spcBef>
              <a:spcAft>
                <a:spcPct val="0"/>
              </a:spcAft>
              <a:defRPr sz="2400">
                <a:solidFill>
                  <a:schemeClr val="tx1"/>
                </a:solidFill>
                <a:latin typeface="Arial" panose="020B0604020202020204" pitchFamily="34" charset="0"/>
                <a:ea typeface="ヒラギノ角ゴ Pro W3" pitchFamily="1" charset="-128"/>
              </a:defRPr>
            </a:lvl6pPr>
            <a:lvl7pPr marL="2971800" indent="-228600" defTabSz="530225" eaLnBrk="0" fontAlgn="base" hangingPunct="0">
              <a:spcBef>
                <a:spcPct val="0"/>
              </a:spcBef>
              <a:spcAft>
                <a:spcPct val="0"/>
              </a:spcAft>
              <a:defRPr sz="2400">
                <a:solidFill>
                  <a:schemeClr val="tx1"/>
                </a:solidFill>
                <a:latin typeface="Arial" panose="020B0604020202020204" pitchFamily="34" charset="0"/>
                <a:ea typeface="ヒラギノ角ゴ Pro W3" pitchFamily="1" charset="-128"/>
              </a:defRPr>
            </a:lvl7pPr>
            <a:lvl8pPr marL="3429000" indent="-228600" defTabSz="530225" eaLnBrk="0" fontAlgn="base" hangingPunct="0">
              <a:spcBef>
                <a:spcPct val="0"/>
              </a:spcBef>
              <a:spcAft>
                <a:spcPct val="0"/>
              </a:spcAft>
              <a:defRPr sz="2400">
                <a:solidFill>
                  <a:schemeClr val="tx1"/>
                </a:solidFill>
                <a:latin typeface="Arial" panose="020B0604020202020204" pitchFamily="34" charset="0"/>
                <a:ea typeface="ヒラギノ角ゴ Pro W3" pitchFamily="1" charset="-128"/>
              </a:defRPr>
            </a:lvl8pPr>
            <a:lvl9pPr marL="3886200" indent="-228600" defTabSz="530225" eaLnBrk="0" fontAlgn="base" hangingPunct="0">
              <a:spcBef>
                <a:spcPct val="0"/>
              </a:spcBef>
              <a:spcAft>
                <a:spcPct val="0"/>
              </a:spcAft>
              <a:defRPr sz="2400">
                <a:solidFill>
                  <a:schemeClr val="tx1"/>
                </a:solidFill>
                <a:latin typeface="Arial" panose="020B0604020202020204" pitchFamily="34" charset="0"/>
                <a:ea typeface="ヒラギノ角ゴ Pro W3" pitchFamily="1" charset="-128"/>
              </a:defRPr>
            </a:lvl9pPr>
          </a:lstStyle>
          <a:p>
            <a:pPr algn="r" eaLnBrk="1" hangingPunct="1"/>
            <a:fld id="{43598661-4038-4DC9-AAB9-93C66526BED7}" type="slidenum">
              <a:rPr lang="en-US" altLang="en-US" sz="1300" smtClean="0">
                <a:solidFill>
                  <a:srgbClr val="000000"/>
                </a:solidFill>
              </a:rPr>
              <a:pPr algn="r" eaLnBrk="1" hangingPunct="1"/>
              <a:t>32</a:t>
            </a:fld>
            <a:endParaRPr lang="en-US" altLang="en-US" sz="1300">
              <a:solidFill>
                <a:srgbClr val="000000"/>
              </a:solidFill>
            </a:endParaRPr>
          </a:p>
        </p:txBody>
      </p:sp>
      <p:sp>
        <p:nvSpPr>
          <p:cNvPr id="235523" name="Slide Image Placeholder 1"/>
          <p:cNvSpPr>
            <a:spLocks noGrp="1" noRot="1" noChangeAspect="1" noTextEdit="1"/>
          </p:cNvSpPr>
          <p:nvPr>
            <p:ph type="sldImg"/>
          </p:nvPr>
        </p:nvSpPr>
        <p:spPr>
          <a:ln/>
        </p:spPr>
      </p:sp>
      <p:sp>
        <p:nvSpPr>
          <p:cNvPr id="235524" name="Notes Placeholder 2"/>
          <p:cNvSpPr>
            <a:spLocks noGrp="1"/>
          </p:cNvSpPr>
          <p:nvPr>
            <p:ph type="body" idx="1"/>
          </p:nvPr>
        </p:nvSpPr>
        <p:spPr>
          <a:xfrm>
            <a:off x="695325" y="4421188"/>
            <a:ext cx="5564188" cy="4189412"/>
          </a:xfrm>
          <a:noFill/>
        </p:spPr>
        <p:txBody>
          <a:bodyPr lIns="98224" tIns="49113" rIns="98224" bIns="49113"/>
          <a:lstStyle/>
          <a:p>
            <a:pPr>
              <a:spcBef>
                <a:spcPct val="0"/>
              </a:spcBef>
            </a:pPr>
            <a:endParaRPr lang="en-CA" altLang="en-US">
              <a:latin typeface="Arial" panose="020B0604020202020204" pitchFamily="34" charset="0"/>
            </a:endParaRPr>
          </a:p>
        </p:txBody>
      </p:sp>
      <p:sp>
        <p:nvSpPr>
          <p:cNvPr id="235525" name="Slide Number Placeholder 3"/>
          <p:cNvSpPr txBox="1">
            <a:spLocks noGrp="1"/>
          </p:cNvSpPr>
          <p:nvPr/>
        </p:nvSpPr>
        <p:spPr bwMode="auto">
          <a:xfrm>
            <a:off x="4203700" y="9286875"/>
            <a:ext cx="3214688" cy="487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8224" tIns="49113" rIns="98224" bIns="49113" anchor="b"/>
          <a:lstStyle>
            <a:lvl1pPr defTabSz="938213">
              <a:defRPr sz="2400">
                <a:solidFill>
                  <a:schemeClr val="tx1"/>
                </a:solidFill>
                <a:latin typeface="Arial" panose="020B0604020202020204" pitchFamily="34" charset="0"/>
                <a:ea typeface="ヒラギノ角ゴ Pro W3" pitchFamily="1" charset="-128"/>
              </a:defRPr>
            </a:lvl1pPr>
            <a:lvl2pPr marL="742950" indent="-285750" defTabSz="938213">
              <a:defRPr sz="2400">
                <a:solidFill>
                  <a:schemeClr val="tx1"/>
                </a:solidFill>
                <a:latin typeface="Arial" panose="020B0604020202020204" pitchFamily="34" charset="0"/>
                <a:ea typeface="ヒラギノ角ゴ Pro W3" pitchFamily="1" charset="-128"/>
              </a:defRPr>
            </a:lvl2pPr>
            <a:lvl3pPr marL="1143000" indent="-228600" defTabSz="938213">
              <a:defRPr sz="2400">
                <a:solidFill>
                  <a:schemeClr val="tx1"/>
                </a:solidFill>
                <a:latin typeface="Arial" panose="020B0604020202020204" pitchFamily="34" charset="0"/>
                <a:ea typeface="ヒラギノ角ゴ Pro W3" pitchFamily="1" charset="-128"/>
              </a:defRPr>
            </a:lvl3pPr>
            <a:lvl4pPr marL="1600200" indent="-228600" defTabSz="938213">
              <a:defRPr sz="2400">
                <a:solidFill>
                  <a:schemeClr val="tx1"/>
                </a:solidFill>
                <a:latin typeface="Arial" panose="020B0604020202020204" pitchFamily="34" charset="0"/>
                <a:ea typeface="ヒラギノ角ゴ Pro W3" pitchFamily="1" charset="-128"/>
              </a:defRPr>
            </a:lvl4pPr>
            <a:lvl5pPr marL="2057400" indent="-228600" defTabSz="938213">
              <a:defRPr sz="2400">
                <a:solidFill>
                  <a:schemeClr val="tx1"/>
                </a:solidFill>
                <a:latin typeface="Arial" panose="020B0604020202020204" pitchFamily="34" charset="0"/>
                <a:ea typeface="ヒラギノ角ゴ Pro W3" pitchFamily="1" charset="-128"/>
              </a:defRPr>
            </a:lvl5pPr>
            <a:lvl6pPr marL="2514600" indent="-228600" defTabSz="938213" eaLnBrk="0" fontAlgn="base" hangingPunct="0">
              <a:spcBef>
                <a:spcPct val="0"/>
              </a:spcBef>
              <a:spcAft>
                <a:spcPct val="0"/>
              </a:spcAft>
              <a:defRPr sz="2400">
                <a:solidFill>
                  <a:schemeClr val="tx1"/>
                </a:solidFill>
                <a:latin typeface="Arial" panose="020B0604020202020204" pitchFamily="34" charset="0"/>
                <a:ea typeface="ヒラギノ角ゴ Pro W3" pitchFamily="1" charset="-128"/>
              </a:defRPr>
            </a:lvl6pPr>
            <a:lvl7pPr marL="2971800" indent="-228600" defTabSz="938213" eaLnBrk="0" fontAlgn="base" hangingPunct="0">
              <a:spcBef>
                <a:spcPct val="0"/>
              </a:spcBef>
              <a:spcAft>
                <a:spcPct val="0"/>
              </a:spcAft>
              <a:defRPr sz="2400">
                <a:solidFill>
                  <a:schemeClr val="tx1"/>
                </a:solidFill>
                <a:latin typeface="Arial" panose="020B0604020202020204" pitchFamily="34" charset="0"/>
                <a:ea typeface="ヒラギノ角ゴ Pro W3" pitchFamily="1" charset="-128"/>
              </a:defRPr>
            </a:lvl7pPr>
            <a:lvl8pPr marL="3429000" indent="-228600" defTabSz="938213" eaLnBrk="0" fontAlgn="base" hangingPunct="0">
              <a:spcBef>
                <a:spcPct val="0"/>
              </a:spcBef>
              <a:spcAft>
                <a:spcPct val="0"/>
              </a:spcAft>
              <a:defRPr sz="2400">
                <a:solidFill>
                  <a:schemeClr val="tx1"/>
                </a:solidFill>
                <a:latin typeface="Arial" panose="020B0604020202020204" pitchFamily="34" charset="0"/>
                <a:ea typeface="ヒラギノ角ゴ Pro W3" pitchFamily="1" charset="-128"/>
              </a:defRPr>
            </a:lvl8pPr>
            <a:lvl9pPr marL="3886200" indent="-228600" defTabSz="938213" eaLnBrk="0" fontAlgn="base" hangingPunct="0">
              <a:spcBef>
                <a:spcPct val="0"/>
              </a:spcBef>
              <a:spcAft>
                <a:spcPct val="0"/>
              </a:spcAft>
              <a:defRPr sz="2400">
                <a:solidFill>
                  <a:schemeClr val="tx1"/>
                </a:solidFill>
                <a:latin typeface="Arial" panose="020B0604020202020204" pitchFamily="34" charset="0"/>
                <a:ea typeface="ヒラギノ角ゴ Pro W3" pitchFamily="1" charset="-128"/>
              </a:defRPr>
            </a:lvl9pPr>
          </a:lstStyle>
          <a:p>
            <a:pPr algn="r" eaLnBrk="1" hangingPunct="1"/>
            <a:fld id="{183DDB42-C6AE-4A53-B8DB-159DDF8D86D3}" type="slidenum">
              <a:rPr lang="en-US" altLang="en-US" sz="1300" smtClean="0">
                <a:solidFill>
                  <a:srgbClr val="000000"/>
                </a:solidFill>
                <a:ea typeface="MS PGothic" panose="020B0600070205080204" pitchFamily="34" charset="-128"/>
              </a:rPr>
              <a:pPr algn="r" eaLnBrk="1" hangingPunct="1"/>
              <a:t>32</a:t>
            </a:fld>
            <a:endParaRPr lang="en-US" altLang="en-US" sz="1300">
              <a:solidFill>
                <a:srgbClr val="000000"/>
              </a:solidFill>
              <a:ea typeface="MS PGothic" panose="020B0600070205080204" pitchFamily="34" charset="-128"/>
            </a:endParaRPr>
          </a:p>
        </p:txBody>
      </p:sp>
    </p:spTree>
    <p:extLst>
      <p:ext uri="{BB962C8B-B14F-4D97-AF65-F5344CB8AC3E}">
        <p14:creationId xmlns:p14="http://schemas.microsoft.com/office/powerpoint/2010/main" val="8373232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Slide Image Placeholder 1"/>
          <p:cNvSpPr>
            <a:spLocks noGrp="1" noRot="1" noChangeAspect="1" noTextEdit="1"/>
          </p:cNvSpPr>
          <p:nvPr>
            <p:ph type="sldImg"/>
          </p:nvPr>
        </p:nvSpPr>
        <p:spPr>
          <a:ln/>
        </p:spPr>
      </p:sp>
      <p:sp>
        <p:nvSpPr>
          <p:cNvPr id="236547" name="Notes Placeholder 2"/>
          <p:cNvSpPr>
            <a:spLocks noGrp="1"/>
          </p:cNvSpPr>
          <p:nvPr>
            <p:ph type="body" idx="1"/>
          </p:nvPr>
        </p:nvSpPr>
        <p:spPr>
          <a:xfrm>
            <a:off x="695325" y="4421188"/>
            <a:ext cx="5564188" cy="4189412"/>
          </a:xfrm>
          <a:noFill/>
        </p:spPr>
        <p:txBody>
          <a:bodyPr lIns="87910" tIns="43955" rIns="87910" bIns="43955"/>
          <a:lstStyle/>
          <a:p>
            <a:endParaRPr lang="en-US" altLang="en-US">
              <a:latin typeface="Arial" panose="020B0604020202020204" pitchFamily="34" charset="0"/>
            </a:endParaRPr>
          </a:p>
        </p:txBody>
      </p:sp>
      <p:sp>
        <p:nvSpPr>
          <p:cNvPr id="236548" name="Slide Number Placeholder 3"/>
          <p:cNvSpPr>
            <a:spLocks noGrp="1"/>
          </p:cNvSpPr>
          <p:nvPr>
            <p:ph type="sldNum" sz="quarter" idx="5"/>
          </p:nvPr>
        </p:nvSpPr>
        <p:spPr>
          <a:noFill/>
        </p:spPr>
        <p:txBody>
          <a:bodyPr/>
          <a:lstStyle>
            <a:lvl1pPr>
              <a:defRPr sz="2400">
                <a:solidFill>
                  <a:schemeClr val="tx1"/>
                </a:solidFill>
                <a:latin typeface="Arial" panose="020B0604020202020204" pitchFamily="34" charset="0"/>
                <a:ea typeface="ヒラギノ角ゴ Pro W3" pitchFamily="1" charset="-128"/>
              </a:defRPr>
            </a:lvl1pPr>
            <a:lvl2pPr marL="742950" indent="-285750">
              <a:defRPr sz="2400">
                <a:solidFill>
                  <a:schemeClr val="tx1"/>
                </a:solidFill>
                <a:latin typeface="Arial" panose="020B0604020202020204" pitchFamily="34" charset="0"/>
                <a:ea typeface="ヒラギノ角ゴ Pro W3" pitchFamily="1" charset="-128"/>
              </a:defRPr>
            </a:lvl2pPr>
            <a:lvl3pPr marL="1143000" indent="-228600">
              <a:defRPr sz="2400">
                <a:solidFill>
                  <a:schemeClr val="tx1"/>
                </a:solidFill>
                <a:latin typeface="Arial" panose="020B0604020202020204" pitchFamily="34" charset="0"/>
                <a:ea typeface="ヒラギノ角ゴ Pro W3" pitchFamily="1" charset="-128"/>
              </a:defRPr>
            </a:lvl3pPr>
            <a:lvl4pPr marL="1600200" indent="-228600">
              <a:defRPr sz="2400">
                <a:solidFill>
                  <a:schemeClr val="tx1"/>
                </a:solidFill>
                <a:latin typeface="Arial" panose="020B0604020202020204" pitchFamily="34" charset="0"/>
                <a:ea typeface="ヒラギノ角ゴ Pro W3" pitchFamily="1" charset="-128"/>
              </a:defRPr>
            </a:lvl4pPr>
            <a:lvl5pPr marL="2057400" indent="-228600">
              <a:defRPr sz="2400">
                <a:solidFill>
                  <a:schemeClr val="tx1"/>
                </a:solidFill>
                <a:latin typeface="Arial" panose="020B0604020202020204" pitchFamily="34" charset="0"/>
                <a:ea typeface="ヒラギノ角ゴ Pro W3" pitchFamily="1"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 charset="-128"/>
              </a:defRPr>
            </a:lvl9pPr>
          </a:lstStyle>
          <a:p>
            <a:fld id="{0487CDCB-EBC9-4164-8C30-CFCAB21FC520}" type="slidenum">
              <a:rPr lang="en-US" altLang="en-US" sz="1200">
                <a:solidFill>
                  <a:srgbClr val="000000"/>
                </a:solidFill>
              </a:rPr>
              <a:pPr/>
              <a:t>34</a:t>
            </a:fld>
            <a:endParaRPr lang="en-US" altLang="en-US" sz="1200">
              <a:solidFill>
                <a:srgbClr val="000000"/>
              </a:solidFill>
            </a:endParaRPr>
          </a:p>
        </p:txBody>
      </p:sp>
    </p:spTree>
    <p:extLst>
      <p:ext uri="{BB962C8B-B14F-4D97-AF65-F5344CB8AC3E}">
        <p14:creationId xmlns:p14="http://schemas.microsoft.com/office/powerpoint/2010/main" val="7205441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Slide Image Placeholder 1"/>
          <p:cNvSpPr>
            <a:spLocks noGrp="1" noRot="1" noChangeAspect="1" noTextEdit="1"/>
          </p:cNvSpPr>
          <p:nvPr>
            <p:ph type="sldImg"/>
          </p:nvPr>
        </p:nvSpPr>
        <p:spPr>
          <a:ln/>
        </p:spPr>
      </p:sp>
      <p:sp>
        <p:nvSpPr>
          <p:cNvPr id="238595" name="Notes Placeholder 2"/>
          <p:cNvSpPr>
            <a:spLocks noGrp="1"/>
          </p:cNvSpPr>
          <p:nvPr>
            <p:ph type="body" idx="1"/>
          </p:nvPr>
        </p:nvSpPr>
        <p:spPr>
          <a:xfrm>
            <a:off x="695325" y="4421188"/>
            <a:ext cx="5564188" cy="4189412"/>
          </a:xfrm>
          <a:noFill/>
        </p:spPr>
        <p:txBody>
          <a:bodyPr lIns="87910" tIns="43955" rIns="87910" bIns="43955"/>
          <a:lstStyle/>
          <a:p>
            <a:endParaRPr lang="en-US" altLang="en-US">
              <a:latin typeface="Arial" panose="020B0604020202020204" pitchFamily="34" charset="0"/>
            </a:endParaRPr>
          </a:p>
        </p:txBody>
      </p:sp>
      <p:sp>
        <p:nvSpPr>
          <p:cNvPr id="238596" name="Slide Number Placeholder 3"/>
          <p:cNvSpPr>
            <a:spLocks noGrp="1"/>
          </p:cNvSpPr>
          <p:nvPr>
            <p:ph type="sldNum" sz="quarter" idx="5"/>
          </p:nvPr>
        </p:nvSpPr>
        <p:spPr>
          <a:noFill/>
        </p:spPr>
        <p:txBody>
          <a:bodyPr/>
          <a:lstStyle>
            <a:lvl1pPr>
              <a:defRPr sz="2400">
                <a:solidFill>
                  <a:schemeClr val="tx1"/>
                </a:solidFill>
                <a:latin typeface="Arial" panose="020B0604020202020204" pitchFamily="34" charset="0"/>
                <a:ea typeface="ヒラギノ角ゴ Pro W3" pitchFamily="1" charset="-128"/>
              </a:defRPr>
            </a:lvl1pPr>
            <a:lvl2pPr marL="742950" indent="-285750">
              <a:defRPr sz="2400">
                <a:solidFill>
                  <a:schemeClr val="tx1"/>
                </a:solidFill>
                <a:latin typeface="Arial" panose="020B0604020202020204" pitchFamily="34" charset="0"/>
                <a:ea typeface="ヒラギノ角ゴ Pro W3" pitchFamily="1" charset="-128"/>
              </a:defRPr>
            </a:lvl2pPr>
            <a:lvl3pPr marL="1143000" indent="-228600">
              <a:defRPr sz="2400">
                <a:solidFill>
                  <a:schemeClr val="tx1"/>
                </a:solidFill>
                <a:latin typeface="Arial" panose="020B0604020202020204" pitchFamily="34" charset="0"/>
                <a:ea typeface="ヒラギノ角ゴ Pro W3" pitchFamily="1" charset="-128"/>
              </a:defRPr>
            </a:lvl3pPr>
            <a:lvl4pPr marL="1600200" indent="-228600">
              <a:defRPr sz="2400">
                <a:solidFill>
                  <a:schemeClr val="tx1"/>
                </a:solidFill>
                <a:latin typeface="Arial" panose="020B0604020202020204" pitchFamily="34" charset="0"/>
                <a:ea typeface="ヒラギノ角ゴ Pro W3" pitchFamily="1" charset="-128"/>
              </a:defRPr>
            </a:lvl4pPr>
            <a:lvl5pPr marL="2057400" indent="-228600">
              <a:defRPr sz="2400">
                <a:solidFill>
                  <a:schemeClr val="tx1"/>
                </a:solidFill>
                <a:latin typeface="Arial" panose="020B0604020202020204" pitchFamily="34" charset="0"/>
                <a:ea typeface="ヒラギノ角ゴ Pro W3" pitchFamily="1"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 charset="-128"/>
              </a:defRPr>
            </a:lvl9pPr>
          </a:lstStyle>
          <a:p>
            <a:fld id="{A2FCA8FE-54F4-4C87-870D-3F4B2F6C0663}" type="slidenum">
              <a:rPr lang="en-US" altLang="en-US" sz="1200">
                <a:solidFill>
                  <a:srgbClr val="000000"/>
                </a:solidFill>
              </a:rPr>
              <a:pPr/>
              <a:t>35</a:t>
            </a:fld>
            <a:endParaRPr lang="en-US" altLang="en-US" sz="1200">
              <a:solidFill>
                <a:srgbClr val="000000"/>
              </a:solidFill>
            </a:endParaRPr>
          </a:p>
        </p:txBody>
      </p:sp>
    </p:spTree>
    <p:extLst>
      <p:ext uri="{BB962C8B-B14F-4D97-AF65-F5344CB8AC3E}">
        <p14:creationId xmlns:p14="http://schemas.microsoft.com/office/powerpoint/2010/main" val="11204212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Slide Image Placeholder 1"/>
          <p:cNvSpPr>
            <a:spLocks noGrp="1" noRot="1" noChangeAspect="1" noTextEdit="1"/>
          </p:cNvSpPr>
          <p:nvPr>
            <p:ph type="sldImg"/>
          </p:nvPr>
        </p:nvSpPr>
        <p:spPr>
          <a:ln/>
        </p:spPr>
      </p:sp>
      <p:sp>
        <p:nvSpPr>
          <p:cNvPr id="239619" name="Notes Placeholder 2"/>
          <p:cNvSpPr>
            <a:spLocks noGrp="1"/>
          </p:cNvSpPr>
          <p:nvPr>
            <p:ph type="body" idx="1"/>
          </p:nvPr>
        </p:nvSpPr>
        <p:spPr>
          <a:xfrm>
            <a:off x="695325" y="4421188"/>
            <a:ext cx="5564188" cy="4189412"/>
          </a:xfrm>
          <a:noFill/>
        </p:spPr>
        <p:txBody>
          <a:bodyPr lIns="87899" tIns="43950" rIns="87899" bIns="43950"/>
          <a:lstStyle/>
          <a:p>
            <a:endParaRPr lang="en-US" altLang="en-US">
              <a:latin typeface="Arial" panose="020B0604020202020204" pitchFamily="34" charset="0"/>
            </a:endParaRPr>
          </a:p>
        </p:txBody>
      </p:sp>
      <p:sp>
        <p:nvSpPr>
          <p:cNvPr id="239620" name="Slide Number Placeholder 3"/>
          <p:cNvSpPr>
            <a:spLocks noGrp="1"/>
          </p:cNvSpPr>
          <p:nvPr>
            <p:ph type="sldNum" sz="quarter" idx="5"/>
          </p:nvPr>
        </p:nvSpPr>
        <p:spPr>
          <a:noFill/>
        </p:spPr>
        <p:txBody>
          <a:bodyPr/>
          <a:lstStyle>
            <a:lvl1pPr>
              <a:defRPr sz="2400">
                <a:solidFill>
                  <a:schemeClr val="tx1"/>
                </a:solidFill>
                <a:latin typeface="Arial" panose="020B0604020202020204" pitchFamily="34" charset="0"/>
                <a:ea typeface="ヒラギノ角ゴ Pro W3" pitchFamily="1" charset="-128"/>
              </a:defRPr>
            </a:lvl1pPr>
            <a:lvl2pPr marL="742950" indent="-285750">
              <a:defRPr sz="2400">
                <a:solidFill>
                  <a:schemeClr val="tx1"/>
                </a:solidFill>
                <a:latin typeface="Arial" panose="020B0604020202020204" pitchFamily="34" charset="0"/>
                <a:ea typeface="ヒラギノ角ゴ Pro W3" pitchFamily="1" charset="-128"/>
              </a:defRPr>
            </a:lvl2pPr>
            <a:lvl3pPr marL="1143000" indent="-228600">
              <a:defRPr sz="2400">
                <a:solidFill>
                  <a:schemeClr val="tx1"/>
                </a:solidFill>
                <a:latin typeface="Arial" panose="020B0604020202020204" pitchFamily="34" charset="0"/>
                <a:ea typeface="ヒラギノ角ゴ Pro W3" pitchFamily="1" charset="-128"/>
              </a:defRPr>
            </a:lvl3pPr>
            <a:lvl4pPr marL="1600200" indent="-228600">
              <a:defRPr sz="2400">
                <a:solidFill>
                  <a:schemeClr val="tx1"/>
                </a:solidFill>
                <a:latin typeface="Arial" panose="020B0604020202020204" pitchFamily="34" charset="0"/>
                <a:ea typeface="ヒラギノ角ゴ Pro W3" pitchFamily="1" charset="-128"/>
              </a:defRPr>
            </a:lvl4pPr>
            <a:lvl5pPr marL="2057400" indent="-228600">
              <a:defRPr sz="2400">
                <a:solidFill>
                  <a:schemeClr val="tx1"/>
                </a:solidFill>
                <a:latin typeface="Arial" panose="020B0604020202020204" pitchFamily="34" charset="0"/>
                <a:ea typeface="ヒラギノ角ゴ Pro W3" pitchFamily="1"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 charset="-128"/>
              </a:defRPr>
            </a:lvl9pPr>
          </a:lstStyle>
          <a:p>
            <a:fld id="{8C870BC3-1D7F-4E5B-A9F6-3AF16093857B}" type="slidenum">
              <a:rPr lang="en-US" altLang="en-US" sz="1200">
                <a:solidFill>
                  <a:srgbClr val="000000"/>
                </a:solidFill>
              </a:rPr>
              <a:pPr/>
              <a:t>36</a:t>
            </a:fld>
            <a:endParaRPr lang="en-US" altLang="en-US" sz="1200">
              <a:solidFill>
                <a:srgbClr val="000000"/>
              </a:solidFill>
            </a:endParaRPr>
          </a:p>
        </p:txBody>
      </p:sp>
    </p:spTree>
    <p:extLst>
      <p:ext uri="{BB962C8B-B14F-4D97-AF65-F5344CB8AC3E}">
        <p14:creationId xmlns:p14="http://schemas.microsoft.com/office/powerpoint/2010/main" val="27021768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a:extLst>
              <a:ext uri="{FF2B5EF4-FFF2-40B4-BE49-F238E27FC236}">
                <a16:creationId xmlns:a16="http://schemas.microsoft.com/office/drawing/2014/main" id="{967B1FC4-28A1-D77F-DFC0-C4133DFDA209}"/>
              </a:ext>
            </a:extLst>
          </p:cNvPr>
          <p:cNvSpPr>
            <a:spLocks noGrp="1" noRot="1" noChangeAspect="1" noTextEdit="1"/>
          </p:cNvSpPr>
          <p:nvPr>
            <p:ph type="sldImg"/>
          </p:nvPr>
        </p:nvSpPr>
        <p:spPr>
          <a:xfrm>
            <a:off x="2860675" y="512763"/>
            <a:ext cx="3422650" cy="2566987"/>
          </a:xfrm>
          <a:ln/>
        </p:spPr>
      </p:sp>
      <p:sp>
        <p:nvSpPr>
          <p:cNvPr id="119811" name="Notes Placeholder 2">
            <a:extLst>
              <a:ext uri="{FF2B5EF4-FFF2-40B4-BE49-F238E27FC236}">
                <a16:creationId xmlns:a16="http://schemas.microsoft.com/office/drawing/2014/main" id="{93D36377-03F1-4671-FAEF-06A511E17825}"/>
              </a:ext>
            </a:extLst>
          </p:cNvPr>
          <p:cNvSpPr>
            <a:spLocks noGrp="1"/>
          </p:cNvSpPr>
          <p:nvPr>
            <p:ph type="body" idx="1"/>
          </p:nvPr>
        </p:nvSpPr>
        <p:spPr>
          <a:noFill/>
        </p:spPr>
        <p:txBody>
          <a:bodyPr/>
          <a:lstStyle/>
          <a:p>
            <a:endParaRPr lang="en-AU" altLang="en-US">
              <a:latin typeface="Arial" panose="020B0604020202020204" pitchFamily="34" charset="0"/>
              <a:ea typeface="ヒラギノ角ゴ Pro W3"/>
            </a:endParaRPr>
          </a:p>
        </p:txBody>
      </p:sp>
      <p:sp>
        <p:nvSpPr>
          <p:cNvPr id="119812" name="Slide Number Placeholder 3">
            <a:extLst>
              <a:ext uri="{FF2B5EF4-FFF2-40B4-BE49-F238E27FC236}">
                <a16:creationId xmlns:a16="http://schemas.microsoft.com/office/drawing/2014/main" id="{CAFE4218-42D2-5DA2-F511-606A230C34B2}"/>
              </a:ext>
            </a:extLst>
          </p:cNvPr>
          <p:cNvSpPr>
            <a:spLocks noGrp="1"/>
          </p:cNvSpPr>
          <p:nvPr>
            <p:ph type="sldNum" sz="quarter" idx="5"/>
          </p:nvPr>
        </p:nvSpPr>
        <p:spPr>
          <a:noFill/>
        </p:spPr>
        <p:txBody>
          <a:bodyPr/>
          <a:lstStyle>
            <a:lvl1pPr>
              <a:defRPr sz="2400">
                <a:solidFill>
                  <a:schemeClr val="tx1"/>
                </a:solidFill>
                <a:latin typeface="Arial" panose="020B0604020202020204" pitchFamily="34" charset="0"/>
                <a:ea typeface="ヒラギノ角ゴ Pro W3"/>
                <a:cs typeface="ヒラギノ角ゴ Pro W3"/>
              </a:defRPr>
            </a:lvl1pPr>
            <a:lvl2pPr marL="742950" indent="-285750">
              <a:defRPr sz="2400">
                <a:solidFill>
                  <a:schemeClr val="tx1"/>
                </a:solidFill>
                <a:latin typeface="Arial" panose="020B0604020202020204" pitchFamily="34" charset="0"/>
                <a:ea typeface="ヒラギノ角ゴ Pro W3"/>
                <a:cs typeface="ヒラギノ角ゴ Pro W3"/>
              </a:defRPr>
            </a:lvl2pPr>
            <a:lvl3pPr marL="1143000" indent="-228600">
              <a:defRPr sz="2400">
                <a:solidFill>
                  <a:schemeClr val="tx1"/>
                </a:solidFill>
                <a:latin typeface="Arial" panose="020B0604020202020204" pitchFamily="34" charset="0"/>
                <a:ea typeface="ヒラギノ角ゴ Pro W3"/>
                <a:cs typeface="ヒラギノ角ゴ Pro W3"/>
              </a:defRPr>
            </a:lvl3pPr>
            <a:lvl4pPr marL="1600200" indent="-228600">
              <a:defRPr sz="2400">
                <a:solidFill>
                  <a:schemeClr val="tx1"/>
                </a:solidFill>
                <a:latin typeface="Arial" panose="020B0604020202020204" pitchFamily="34" charset="0"/>
                <a:ea typeface="ヒラギノ角ゴ Pro W3"/>
                <a:cs typeface="ヒラギノ角ゴ Pro W3"/>
              </a:defRPr>
            </a:lvl4pPr>
            <a:lvl5pPr marL="2057400" indent="-228600">
              <a:defRPr sz="24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B2B548FF-5B33-45F6-AC99-F80FE1C5FF23}" type="slidenum">
              <a:rPr kumimoji="0" lang="cs-CZ" altLang="en-US" sz="1200" b="0" i="0" u="none" strike="noStrike" kern="1200" cap="none" spc="0" normalizeH="0" baseline="0" noProof="0" smtClean="0">
                <a:ln>
                  <a:noFill/>
                </a:ln>
                <a:solidFill>
                  <a:srgbClr val="000000"/>
                </a:solidFill>
                <a:effectLst/>
                <a:uLnTx/>
                <a:uFillTx/>
                <a:latin typeface="Arial" panose="020B0604020202020204" pitchFamily="34" charset="0"/>
                <a:ea typeface="ヒラギノ角ゴ Pro W3"/>
              </a:rPr>
              <a:pPr marL="0" marR="0" lvl="0" indent="0" algn="r" defTabSz="914400" rtl="0" eaLnBrk="0" fontAlgn="base" latinLnBrk="0" hangingPunct="0">
                <a:lnSpc>
                  <a:spcPct val="100000"/>
                </a:lnSpc>
                <a:spcBef>
                  <a:spcPct val="0"/>
                </a:spcBef>
                <a:spcAft>
                  <a:spcPct val="0"/>
                </a:spcAft>
                <a:buClrTx/>
                <a:buSzTx/>
                <a:buFontTx/>
                <a:buNone/>
                <a:tabLst/>
                <a:defRPr/>
              </a:pPr>
              <a:t>44</a:t>
            </a:fld>
            <a:endParaRPr kumimoji="0" lang="cs-CZ" altLang="en-US" sz="1200" b="0" i="0" u="none" strike="noStrike" kern="1200" cap="none" spc="0" normalizeH="0" baseline="0" noProof="0">
              <a:ln>
                <a:noFill/>
              </a:ln>
              <a:solidFill>
                <a:srgbClr val="000000"/>
              </a:solidFill>
              <a:effectLst/>
              <a:uLnTx/>
              <a:uFillTx/>
              <a:latin typeface="Arial" panose="020B0604020202020204" pitchFamily="34" charset="0"/>
              <a:ea typeface="ヒラギノ角ゴ Pro W3"/>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9.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0.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0.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1.xml"/></Relationships>
</file>

<file path=ppt/slideLayouts/_rels/slideLayout13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1.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emf"/><Relationship Id="rId1" Type="http://schemas.openxmlformats.org/officeDocument/2006/relationships/slideMaster" Target="../slideMasters/slideMaster13.xml"/><Relationship Id="rId4" Type="http://schemas.openxmlformats.org/officeDocument/2006/relationships/image" Target="../media/image12.png"/></Relationships>
</file>

<file path=ppt/slideLayouts/_rels/slideLayout16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3.jpeg"/><Relationship Id="rId1" Type="http://schemas.openxmlformats.org/officeDocument/2006/relationships/slideMaster" Target="../slideMasters/slideMaster13.xml"/><Relationship Id="rId4" Type="http://schemas.openxmlformats.org/officeDocument/2006/relationships/image" Target="../media/image12.png"/></Relationships>
</file>

<file path=ppt/slideLayouts/_rels/slideLayout16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4.jpeg"/><Relationship Id="rId1" Type="http://schemas.openxmlformats.org/officeDocument/2006/relationships/slideMaster" Target="../slideMasters/slideMaster13.xml"/><Relationship Id="rId4" Type="http://schemas.openxmlformats.org/officeDocument/2006/relationships/image" Target="../media/image12.png"/></Relationships>
</file>

<file path=ppt/slideLayouts/_rels/slideLayout16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emf"/><Relationship Id="rId1" Type="http://schemas.openxmlformats.org/officeDocument/2006/relationships/slideMaster" Target="../slideMasters/slideMaster13.xml"/><Relationship Id="rId4" Type="http://schemas.openxmlformats.org/officeDocument/2006/relationships/image" Target="../media/image17.png"/></Relationships>
</file>

<file path=ppt/slideLayouts/_rels/slideLayout16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8.jpeg"/><Relationship Id="rId1" Type="http://schemas.openxmlformats.org/officeDocument/2006/relationships/slideMaster" Target="../slideMasters/slideMaster13.xml"/><Relationship Id="rId4" Type="http://schemas.openxmlformats.org/officeDocument/2006/relationships/image" Target="../media/image17.png"/></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emf"/><Relationship Id="rId1" Type="http://schemas.openxmlformats.org/officeDocument/2006/relationships/slideMaster" Target="../slideMasters/slideMaster14.xml"/><Relationship Id="rId4" Type="http://schemas.openxmlformats.org/officeDocument/2006/relationships/image" Target="../media/image12.png"/></Relationships>
</file>

<file path=ppt/slideLayouts/_rels/slideLayout18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3.jpeg"/><Relationship Id="rId1" Type="http://schemas.openxmlformats.org/officeDocument/2006/relationships/slideMaster" Target="../slideMasters/slideMaster14.xml"/><Relationship Id="rId4" Type="http://schemas.openxmlformats.org/officeDocument/2006/relationships/image" Target="../media/image12.png"/></Relationships>
</file>

<file path=ppt/slideLayouts/_rels/slideLayout18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4.jpeg"/><Relationship Id="rId1" Type="http://schemas.openxmlformats.org/officeDocument/2006/relationships/slideMaster" Target="../slideMasters/slideMaster14.xml"/><Relationship Id="rId4" Type="http://schemas.openxmlformats.org/officeDocument/2006/relationships/image" Target="../media/image12.png"/></Relationships>
</file>

<file path=ppt/slideLayouts/_rels/slideLayout18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emf"/><Relationship Id="rId1" Type="http://schemas.openxmlformats.org/officeDocument/2006/relationships/slideMaster" Target="../slideMasters/slideMaster14.xml"/><Relationship Id="rId4" Type="http://schemas.openxmlformats.org/officeDocument/2006/relationships/image" Target="../media/image17.png"/></Relationships>
</file>

<file path=ppt/slideLayouts/_rels/slideLayout18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8.jpeg"/><Relationship Id="rId1" Type="http://schemas.openxmlformats.org/officeDocument/2006/relationships/slideMaster" Target="../slideMasters/slideMaster14.xml"/><Relationship Id="rId4" Type="http://schemas.openxmlformats.org/officeDocument/2006/relationships/image" Target="../media/image17.png"/></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4.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emf"/><Relationship Id="rId1" Type="http://schemas.openxmlformats.org/officeDocument/2006/relationships/slideMaster" Target="../slideMasters/slideMaster16.xml"/><Relationship Id="rId4" Type="http://schemas.openxmlformats.org/officeDocument/2006/relationships/image" Target="../media/image12.png"/></Relationships>
</file>

<file path=ppt/slideLayouts/_rels/slideLayout2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3.jpeg"/><Relationship Id="rId1" Type="http://schemas.openxmlformats.org/officeDocument/2006/relationships/slideMaster" Target="../slideMasters/slideMaster16.xml"/><Relationship Id="rId4" Type="http://schemas.openxmlformats.org/officeDocument/2006/relationships/image" Target="../media/image12.png"/></Relationships>
</file>

<file path=ppt/slideLayouts/_rels/slideLayout2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4.jpeg"/><Relationship Id="rId1" Type="http://schemas.openxmlformats.org/officeDocument/2006/relationships/slideMaster" Target="../slideMasters/slideMaster16.xml"/><Relationship Id="rId4" Type="http://schemas.openxmlformats.org/officeDocument/2006/relationships/image" Target="../media/image12.png"/></Relationships>
</file>

<file path=ppt/slideLayouts/_rels/slideLayout2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emf"/><Relationship Id="rId1" Type="http://schemas.openxmlformats.org/officeDocument/2006/relationships/slideMaster" Target="../slideMasters/slideMaster16.xml"/><Relationship Id="rId4" Type="http://schemas.openxmlformats.org/officeDocument/2006/relationships/image" Target="../media/image17.png"/></Relationships>
</file>

<file path=ppt/slideLayouts/_rels/slideLayout2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8.jpeg"/><Relationship Id="rId1" Type="http://schemas.openxmlformats.org/officeDocument/2006/relationships/slideMaster" Target="../slideMasters/slideMaster16.xml"/><Relationship Id="rId4" Type="http://schemas.openxmlformats.org/officeDocument/2006/relationships/image" Target="../media/image17.png"/></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2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6.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3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0.emf"/><Relationship Id="rId1" Type="http://schemas.openxmlformats.org/officeDocument/2006/relationships/slideMaster" Target="../slideMasters/slideMaster17.xml"/><Relationship Id="rId4" Type="http://schemas.openxmlformats.org/officeDocument/2006/relationships/image" Target="../media/image24.png"/></Relationships>
</file>

<file path=ppt/slideLayouts/_rels/slideLayout23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5.jpeg"/><Relationship Id="rId1" Type="http://schemas.openxmlformats.org/officeDocument/2006/relationships/slideMaster" Target="../slideMasters/slideMaster17.xml"/><Relationship Id="rId4" Type="http://schemas.openxmlformats.org/officeDocument/2006/relationships/image" Target="../media/image24.png"/></Relationships>
</file>

<file path=ppt/slideLayouts/_rels/slideLayout23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6.jpeg"/><Relationship Id="rId1" Type="http://schemas.openxmlformats.org/officeDocument/2006/relationships/slideMaster" Target="../slideMasters/slideMaster17.xml"/><Relationship Id="rId4" Type="http://schemas.openxmlformats.org/officeDocument/2006/relationships/image" Target="../media/image24.png"/></Relationships>
</file>

<file path=ppt/slideLayouts/_rels/slideLayout23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5.emf"/><Relationship Id="rId1" Type="http://schemas.openxmlformats.org/officeDocument/2006/relationships/slideMaster" Target="../slideMasters/slideMaster17.xml"/><Relationship Id="rId4" Type="http://schemas.openxmlformats.org/officeDocument/2006/relationships/image" Target="../media/image28.png"/></Relationships>
</file>

<file path=ppt/slideLayouts/_rels/slideLayout23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9.jpeg"/><Relationship Id="rId1" Type="http://schemas.openxmlformats.org/officeDocument/2006/relationships/slideMaster" Target="../slideMasters/slideMaster17.xml"/><Relationship Id="rId4" Type="http://schemas.openxmlformats.org/officeDocument/2006/relationships/image" Target="../media/image28.png"/></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4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17.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5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emf"/><Relationship Id="rId1" Type="http://schemas.openxmlformats.org/officeDocument/2006/relationships/slideMaster" Target="../slideMasters/slideMaster18.xml"/><Relationship Id="rId4" Type="http://schemas.openxmlformats.org/officeDocument/2006/relationships/image" Target="../media/image12.png"/></Relationships>
</file>

<file path=ppt/slideLayouts/_rels/slideLayout25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3.jpeg"/><Relationship Id="rId1" Type="http://schemas.openxmlformats.org/officeDocument/2006/relationships/slideMaster" Target="../slideMasters/slideMaster18.xml"/><Relationship Id="rId4" Type="http://schemas.openxmlformats.org/officeDocument/2006/relationships/image" Target="../media/image12.png"/></Relationships>
</file>

<file path=ppt/slideLayouts/_rels/slideLayout25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4.jpeg"/><Relationship Id="rId1" Type="http://schemas.openxmlformats.org/officeDocument/2006/relationships/slideMaster" Target="../slideMasters/slideMaster18.xml"/><Relationship Id="rId4" Type="http://schemas.openxmlformats.org/officeDocument/2006/relationships/image" Target="../media/image12.png"/></Relationships>
</file>

<file path=ppt/slideLayouts/_rels/slideLayout25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emf"/><Relationship Id="rId1" Type="http://schemas.openxmlformats.org/officeDocument/2006/relationships/slideMaster" Target="../slideMasters/slideMaster18.xml"/><Relationship Id="rId4" Type="http://schemas.openxmlformats.org/officeDocument/2006/relationships/image" Target="../media/image17.png"/></Relationships>
</file>

<file path=ppt/slideLayouts/_rels/slideLayout25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8.jpeg"/><Relationship Id="rId1" Type="http://schemas.openxmlformats.org/officeDocument/2006/relationships/slideMaster" Target="../slideMasters/slideMaster18.xml"/><Relationship Id="rId4" Type="http://schemas.openxmlformats.org/officeDocument/2006/relationships/image" Target="../media/image17.png"/></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6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8.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7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emf"/><Relationship Id="rId1" Type="http://schemas.openxmlformats.org/officeDocument/2006/relationships/slideMaster" Target="../slideMasters/slideMaster19.xml"/><Relationship Id="rId4" Type="http://schemas.openxmlformats.org/officeDocument/2006/relationships/image" Target="../media/image12.png"/></Relationships>
</file>

<file path=ppt/slideLayouts/_rels/slideLayout27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3.jpeg"/><Relationship Id="rId1" Type="http://schemas.openxmlformats.org/officeDocument/2006/relationships/slideMaster" Target="../slideMasters/slideMaster19.xml"/><Relationship Id="rId4" Type="http://schemas.openxmlformats.org/officeDocument/2006/relationships/image" Target="../media/image12.png"/></Relationships>
</file>

<file path=ppt/slideLayouts/_rels/slideLayout27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4.jpeg"/><Relationship Id="rId1" Type="http://schemas.openxmlformats.org/officeDocument/2006/relationships/slideMaster" Target="../slideMasters/slideMaster19.xml"/><Relationship Id="rId4" Type="http://schemas.openxmlformats.org/officeDocument/2006/relationships/image" Target="../media/image12.png"/></Relationships>
</file>

<file path=ppt/slideLayouts/_rels/slideLayout27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emf"/><Relationship Id="rId1" Type="http://schemas.openxmlformats.org/officeDocument/2006/relationships/slideMaster" Target="../slideMasters/slideMaster19.xml"/><Relationship Id="rId4" Type="http://schemas.openxmlformats.org/officeDocument/2006/relationships/image" Target="../media/image17.png"/></Relationships>
</file>

<file path=ppt/slideLayouts/_rels/slideLayout27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8.jpeg"/><Relationship Id="rId1" Type="http://schemas.openxmlformats.org/officeDocument/2006/relationships/slideMaster" Target="../slideMasters/slideMaster19.xml"/><Relationship Id="rId4" Type="http://schemas.openxmlformats.org/officeDocument/2006/relationships/image" Target="../media/image17.png"/></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8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9.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4.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5.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emf"/><Relationship Id="rId1" Type="http://schemas.openxmlformats.org/officeDocument/2006/relationships/slideMaster" Target="../slideMasters/slideMaster7.xml"/><Relationship Id="rId4" Type="http://schemas.openxmlformats.org/officeDocument/2006/relationships/image" Target="../media/image12.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3.jpeg"/><Relationship Id="rId1" Type="http://schemas.openxmlformats.org/officeDocument/2006/relationships/slideMaster" Target="../slideMasters/slideMaster7.xml"/><Relationship Id="rId4" Type="http://schemas.openxmlformats.org/officeDocument/2006/relationships/image" Target="../media/image12.png"/></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4.jpeg"/><Relationship Id="rId1" Type="http://schemas.openxmlformats.org/officeDocument/2006/relationships/slideMaster" Target="../slideMasters/slideMaster7.xml"/><Relationship Id="rId4" Type="http://schemas.openxmlformats.org/officeDocument/2006/relationships/image" Target="../media/image12.png"/></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emf"/><Relationship Id="rId1" Type="http://schemas.openxmlformats.org/officeDocument/2006/relationships/slideMaster" Target="../slideMasters/slideMaster7.xml"/><Relationship Id="rId4" Type="http://schemas.openxmlformats.org/officeDocument/2006/relationships/image" Target="../media/image17.png"/></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8.jpeg"/><Relationship Id="rId1" Type="http://schemas.openxmlformats.org/officeDocument/2006/relationships/slideMaster" Target="../slideMasters/slideMaster7.xml"/><Relationship Id="rId4" Type="http://schemas.openxmlformats.org/officeDocument/2006/relationships/image" Target="../media/image17.png"/></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502"/>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B471AB94-CD55-424E-AF6B-6BBF87C0D5AA}" type="datetimeFigureOut">
              <a:rPr lang="en-US"/>
              <a:pPr>
                <a:defRPr/>
              </a:pPr>
              <a:t>9/15/2022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88EBBE1F-7EB6-42E0-8EE0-0809810E4EB3}" type="slidenum">
              <a:rPr lang="en-US" altLang="en-US"/>
              <a:pPr/>
              <a:t>‹#›</a:t>
            </a:fld>
            <a:endParaRPr lang="en-US" altLang="en-US"/>
          </a:p>
        </p:txBody>
      </p:sp>
    </p:spTree>
    <p:extLst>
      <p:ext uri="{BB962C8B-B14F-4D97-AF65-F5344CB8AC3E}">
        <p14:creationId xmlns:p14="http://schemas.microsoft.com/office/powerpoint/2010/main" val="24709328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7ACE47B8-83C9-49F6-AA9D-04F6F309728E}" type="datetimeFigureOut">
              <a:rPr lang="en-US"/>
              <a:pPr>
                <a:defRPr/>
              </a:pPr>
              <a:t>9/15/2022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3FE56A6A-FA52-4C65-8440-3BD3B6CF3610}" type="slidenum">
              <a:rPr lang="en-US" altLang="en-US"/>
              <a:pPr/>
              <a:t>‹#›</a:t>
            </a:fld>
            <a:endParaRPr lang="en-US" altLang="en-US"/>
          </a:p>
        </p:txBody>
      </p:sp>
    </p:spTree>
    <p:extLst>
      <p:ext uri="{BB962C8B-B14F-4D97-AF65-F5344CB8AC3E}">
        <p14:creationId xmlns:p14="http://schemas.microsoft.com/office/powerpoint/2010/main" val="55447469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defTabSz="914400" eaLnBrk="0" fontAlgn="base" hangingPunct="0">
              <a:spcBef>
                <a:spcPct val="0"/>
              </a:spcBef>
              <a:spcAft>
                <a:spcPct val="0"/>
              </a:spcAft>
              <a:defRPr>
                <a:latin typeface="Arial" pitchFamily="34" charset="0"/>
                <a:ea typeface="ヒラギノ角ゴ Pro W3" pitchFamily="1" charset="-128"/>
              </a:defRPr>
            </a:lvl1pPr>
          </a:lstStyle>
          <a:p>
            <a:pPr>
              <a:defRPr/>
            </a:pPr>
            <a:fld id="{F877F9E4-72B2-4828-BDAA-B7E520646A43}" type="datetime1">
              <a:rPr lang="en-US"/>
              <a:pPr>
                <a:defRPr/>
              </a:pPr>
              <a:t>9/15/2022</a:t>
            </a:fld>
            <a:endParaRPr lang="en-US"/>
          </a:p>
        </p:txBody>
      </p:sp>
      <p:sp>
        <p:nvSpPr>
          <p:cNvPr id="6" name="Footer Placeholder 5"/>
          <p:cNvSpPr>
            <a:spLocks noGrp="1"/>
          </p:cNvSpPr>
          <p:nvPr>
            <p:ph type="ftr" sz="quarter" idx="11"/>
          </p:nvPr>
        </p:nvSpPr>
        <p:spPr/>
        <p:txBody>
          <a:bodyPr/>
          <a:lstStyle>
            <a:lvl1pPr defTabSz="914400" eaLnBrk="0" fontAlgn="base" hangingPunct="0">
              <a:spcBef>
                <a:spcPct val="0"/>
              </a:spcBef>
              <a:spcAft>
                <a:spcPct val="0"/>
              </a:spcAft>
              <a:defRPr>
                <a:latin typeface="Arial" pitchFamily="34" charset="0"/>
                <a:ea typeface="ヒラギノ角ゴ Pro W3" pitchFamily="1" charset="-128"/>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eaLnBrk="0" hangingPunct="0">
              <a:defRPr>
                <a:latin typeface="Arial" panose="020B0604020202020204" pitchFamily="34" charset="0"/>
              </a:defRPr>
            </a:lvl1pPr>
          </a:lstStyle>
          <a:p>
            <a:fld id="{C7F852F4-648D-4B17-8882-F8FA9263FF76}" type="slidenum">
              <a:rPr lang="en-US" altLang="en-US"/>
              <a:pPr/>
              <a:t>‹#›</a:t>
            </a:fld>
            <a:endParaRPr lang="en-US" altLang="en-US"/>
          </a:p>
        </p:txBody>
      </p:sp>
    </p:spTree>
    <p:extLst>
      <p:ext uri="{BB962C8B-B14F-4D97-AF65-F5344CB8AC3E}">
        <p14:creationId xmlns:p14="http://schemas.microsoft.com/office/powerpoint/2010/main" val="1180555532"/>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7"/>
            <a:ext cx="4040188" cy="639763"/>
          </a:xfrm>
        </p:spPr>
        <p:txBody>
          <a:bodyPr anchor="b"/>
          <a:lstStyle>
            <a:lvl1pPr marL="0" indent="0">
              <a:buNone/>
              <a:defRPr sz="2400" b="1"/>
            </a:lvl1pPr>
            <a:lvl2pPr marL="457171" indent="0">
              <a:buNone/>
              <a:defRPr sz="2000" b="1"/>
            </a:lvl2pPr>
            <a:lvl3pPr marL="914341" indent="0">
              <a:buNone/>
              <a:defRPr sz="1800" b="1"/>
            </a:lvl3pPr>
            <a:lvl4pPr marL="1371512" indent="0">
              <a:buNone/>
              <a:defRPr sz="1600" b="1"/>
            </a:lvl4pPr>
            <a:lvl5pPr marL="1828683" indent="0">
              <a:buNone/>
              <a:defRPr sz="1600" b="1"/>
            </a:lvl5pPr>
            <a:lvl6pPr marL="2285854" indent="0">
              <a:buNone/>
              <a:defRPr sz="1600" b="1"/>
            </a:lvl6pPr>
            <a:lvl7pPr marL="2743024" indent="0">
              <a:buNone/>
              <a:defRPr sz="1600" b="1"/>
            </a:lvl7pPr>
            <a:lvl8pPr marL="3200195" indent="0">
              <a:buNone/>
              <a:defRPr sz="1600" b="1"/>
            </a:lvl8pPr>
            <a:lvl9pPr marL="3657366"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60" y="1535117"/>
            <a:ext cx="4041775" cy="639763"/>
          </a:xfrm>
        </p:spPr>
        <p:txBody>
          <a:bodyPr anchor="b"/>
          <a:lstStyle>
            <a:lvl1pPr marL="0" indent="0">
              <a:buNone/>
              <a:defRPr sz="2400" b="1"/>
            </a:lvl1pPr>
            <a:lvl2pPr marL="457171" indent="0">
              <a:buNone/>
              <a:defRPr sz="2000" b="1"/>
            </a:lvl2pPr>
            <a:lvl3pPr marL="914341" indent="0">
              <a:buNone/>
              <a:defRPr sz="1800" b="1"/>
            </a:lvl3pPr>
            <a:lvl4pPr marL="1371512" indent="0">
              <a:buNone/>
              <a:defRPr sz="1600" b="1"/>
            </a:lvl4pPr>
            <a:lvl5pPr marL="1828683" indent="0">
              <a:buNone/>
              <a:defRPr sz="1600" b="1"/>
            </a:lvl5pPr>
            <a:lvl6pPr marL="2285854" indent="0">
              <a:buNone/>
              <a:defRPr sz="1600" b="1"/>
            </a:lvl6pPr>
            <a:lvl7pPr marL="2743024" indent="0">
              <a:buNone/>
              <a:defRPr sz="1600" b="1"/>
            </a:lvl7pPr>
            <a:lvl8pPr marL="3200195" indent="0">
              <a:buNone/>
              <a:defRPr sz="1600" b="1"/>
            </a:lvl8pPr>
            <a:lvl9pPr marL="3657366"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60"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defTabSz="914400" eaLnBrk="0" fontAlgn="base" hangingPunct="0">
              <a:spcBef>
                <a:spcPct val="0"/>
              </a:spcBef>
              <a:spcAft>
                <a:spcPct val="0"/>
              </a:spcAft>
              <a:defRPr>
                <a:latin typeface="Arial" pitchFamily="34" charset="0"/>
                <a:ea typeface="ヒラギノ角ゴ Pro W3" pitchFamily="1" charset="-128"/>
              </a:defRPr>
            </a:lvl1pPr>
          </a:lstStyle>
          <a:p>
            <a:pPr>
              <a:defRPr/>
            </a:pPr>
            <a:fld id="{8FD4178B-F68B-493F-9D37-AA6142BC43FA}" type="datetime1">
              <a:rPr lang="en-US"/>
              <a:pPr>
                <a:defRPr/>
              </a:pPr>
              <a:t>9/15/2022</a:t>
            </a:fld>
            <a:endParaRPr lang="en-US"/>
          </a:p>
        </p:txBody>
      </p:sp>
      <p:sp>
        <p:nvSpPr>
          <p:cNvPr id="8" name="Footer Placeholder 7"/>
          <p:cNvSpPr>
            <a:spLocks noGrp="1"/>
          </p:cNvSpPr>
          <p:nvPr>
            <p:ph type="ftr" sz="quarter" idx="11"/>
          </p:nvPr>
        </p:nvSpPr>
        <p:spPr/>
        <p:txBody>
          <a:bodyPr/>
          <a:lstStyle>
            <a:lvl1pPr defTabSz="914400" eaLnBrk="0" fontAlgn="base" hangingPunct="0">
              <a:spcBef>
                <a:spcPct val="0"/>
              </a:spcBef>
              <a:spcAft>
                <a:spcPct val="0"/>
              </a:spcAft>
              <a:defRPr>
                <a:latin typeface="Arial" pitchFamily="34" charset="0"/>
                <a:ea typeface="ヒラギノ角ゴ Pro W3" pitchFamily="1" charset="-128"/>
              </a:defRPr>
            </a:lvl1pPr>
          </a:lstStyle>
          <a:p>
            <a:pPr>
              <a:defRPr/>
            </a:pPr>
            <a:endParaRPr lang="en-US"/>
          </a:p>
        </p:txBody>
      </p:sp>
      <p:sp>
        <p:nvSpPr>
          <p:cNvPr id="9" name="Slide Number Placeholder 8"/>
          <p:cNvSpPr>
            <a:spLocks noGrp="1"/>
          </p:cNvSpPr>
          <p:nvPr>
            <p:ph type="sldNum" sz="quarter" idx="12"/>
          </p:nvPr>
        </p:nvSpPr>
        <p:spPr/>
        <p:txBody>
          <a:bodyPr/>
          <a:lstStyle>
            <a:lvl1pPr defTabSz="914400" eaLnBrk="0" hangingPunct="0">
              <a:defRPr>
                <a:latin typeface="Arial" panose="020B0604020202020204" pitchFamily="34" charset="0"/>
              </a:defRPr>
            </a:lvl1pPr>
          </a:lstStyle>
          <a:p>
            <a:fld id="{22885B38-928F-4929-AB06-C84E549ABEAF}" type="slidenum">
              <a:rPr lang="en-US" altLang="en-US"/>
              <a:pPr/>
              <a:t>‹#›</a:t>
            </a:fld>
            <a:endParaRPr lang="en-US" altLang="en-US"/>
          </a:p>
        </p:txBody>
      </p:sp>
    </p:spTree>
    <p:extLst>
      <p:ext uri="{BB962C8B-B14F-4D97-AF65-F5344CB8AC3E}">
        <p14:creationId xmlns:p14="http://schemas.microsoft.com/office/powerpoint/2010/main" val="1486077205"/>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defTabSz="914400" eaLnBrk="0" fontAlgn="base" hangingPunct="0">
              <a:spcBef>
                <a:spcPct val="0"/>
              </a:spcBef>
              <a:spcAft>
                <a:spcPct val="0"/>
              </a:spcAft>
              <a:defRPr>
                <a:latin typeface="Arial" pitchFamily="34" charset="0"/>
                <a:ea typeface="ヒラギノ角ゴ Pro W3" pitchFamily="1" charset="-128"/>
              </a:defRPr>
            </a:lvl1pPr>
          </a:lstStyle>
          <a:p>
            <a:pPr>
              <a:defRPr/>
            </a:pPr>
            <a:fld id="{B01BFC01-45B9-4D8E-BC04-BAC2A6DDEC05}" type="datetime1">
              <a:rPr lang="en-US"/>
              <a:pPr>
                <a:defRPr/>
              </a:pPr>
              <a:t>9/15/2022</a:t>
            </a:fld>
            <a:endParaRPr lang="en-US"/>
          </a:p>
        </p:txBody>
      </p:sp>
      <p:sp>
        <p:nvSpPr>
          <p:cNvPr id="4" name="Footer Placeholder 3"/>
          <p:cNvSpPr>
            <a:spLocks noGrp="1"/>
          </p:cNvSpPr>
          <p:nvPr>
            <p:ph type="ftr" sz="quarter" idx="11"/>
          </p:nvPr>
        </p:nvSpPr>
        <p:spPr/>
        <p:txBody>
          <a:bodyPr/>
          <a:lstStyle>
            <a:lvl1pPr defTabSz="914400" eaLnBrk="0" fontAlgn="base" hangingPunct="0">
              <a:spcBef>
                <a:spcPct val="0"/>
              </a:spcBef>
              <a:spcAft>
                <a:spcPct val="0"/>
              </a:spcAft>
              <a:defRPr>
                <a:latin typeface="Arial" pitchFamily="34" charset="0"/>
                <a:ea typeface="ヒラギノ角ゴ Pro W3" pitchFamily="1" charset="-128"/>
              </a:defRPr>
            </a:lvl1pPr>
          </a:lstStyle>
          <a:p>
            <a:pPr>
              <a:defRPr/>
            </a:pPr>
            <a:endParaRPr lang="en-US"/>
          </a:p>
        </p:txBody>
      </p:sp>
      <p:sp>
        <p:nvSpPr>
          <p:cNvPr id="5" name="Slide Number Placeholder 4"/>
          <p:cNvSpPr>
            <a:spLocks noGrp="1"/>
          </p:cNvSpPr>
          <p:nvPr>
            <p:ph type="sldNum" sz="quarter" idx="12"/>
          </p:nvPr>
        </p:nvSpPr>
        <p:spPr/>
        <p:txBody>
          <a:bodyPr/>
          <a:lstStyle>
            <a:lvl1pPr defTabSz="914400" eaLnBrk="0" hangingPunct="0">
              <a:defRPr>
                <a:latin typeface="Arial" panose="020B0604020202020204" pitchFamily="34" charset="0"/>
              </a:defRPr>
            </a:lvl1pPr>
          </a:lstStyle>
          <a:p>
            <a:fld id="{56757136-9D2F-47C7-8925-77FCF2366202}" type="slidenum">
              <a:rPr lang="en-US" altLang="en-US"/>
              <a:pPr/>
              <a:t>‹#›</a:t>
            </a:fld>
            <a:endParaRPr lang="en-US" altLang="en-US"/>
          </a:p>
        </p:txBody>
      </p:sp>
    </p:spTree>
    <p:extLst>
      <p:ext uri="{BB962C8B-B14F-4D97-AF65-F5344CB8AC3E}">
        <p14:creationId xmlns:p14="http://schemas.microsoft.com/office/powerpoint/2010/main" val="666722198"/>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defTabSz="914400" eaLnBrk="0" fontAlgn="base" hangingPunct="0">
              <a:spcBef>
                <a:spcPct val="0"/>
              </a:spcBef>
              <a:spcAft>
                <a:spcPct val="0"/>
              </a:spcAft>
              <a:defRPr>
                <a:latin typeface="Arial" pitchFamily="34" charset="0"/>
                <a:ea typeface="ヒラギノ角ゴ Pro W3" pitchFamily="1" charset="-128"/>
              </a:defRPr>
            </a:lvl1pPr>
          </a:lstStyle>
          <a:p>
            <a:pPr>
              <a:defRPr/>
            </a:pPr>
            <a:fld id="{ECDB4F72-48FF-4AB7-9074-ED51C608F513}" type="datetime1">
              <a:rPr lang="en-US"/>
              <a:pPr>
                <a:defRPr/>
              </a:pPr>
              <a:t>9/15/2022</a:t>
            </a:fld>
            <a:endParaRPr lang="en-US"/>
          </a:p>
        </p:txBody>
      </p:sp>
      <p:sp>
        <p:nvSpPr>
          <p:cNvPr id="3" name="Footer Placeholder 2"/>
          <p:cNvSpPr>
            <a:spLocks noGrp="1"/>
          </p:cNvSpPr>
          <p:nvPr>
            <p:ph type="ftr" sz="quarter" idx="11"/>
          </p:nvPr>
        </p:nvSpPr>
        <p:spPr/>
        <p:txBody>
          <a:bodyPr/>
          <a:lstStyle>
            <a:lvl1pPr defTabSz="914400" eaLnBrk="0" fontAlgn="base" hangingPunct="0">
              <a:spcBef>
                <a:spcPct val="0"/>
              </a:spcBef>
              <a:spcAft>
                <a:spcPct val="0"/>
              </a:spcAft>
              <a:defRPr>
                <a:latin typeface="Arial" pitchFamily="34" charset="0"/>
                <a:ea typeface="ヒラギノ角ゴ Pro W3" pitchFamily="1" charset="-128"/>
              </a:defRPr>
            </a:lvl1pPr>
          </a:lstStyle>
          <a:p>
            <a:pPr>
              <a:defRPr/>
            </a:pPr>
            <a:endParaRPr lang="en-US"/>
          </a:p>
        </p:txBody>
      </p:sp>
      <p:sp>
        <p:nvSpPr>
          <p:cNvPr id="4" name="Slide Number Placeholder 3"/>
          <p:cNvSpPr>
            <a:spLocks noGrp="1"/>
          </p:cNvSpPr>
          <p:nvPr>
            <p:ph type="sldNum" sz="quarter" idx="12"/>
          </p:nvPr>
        </p:nvSpPr>
        <p:spPr/>
        <p:txBody>
          <a:bodyPr/>
          <a:lstStyle>
            <a:lvl1pPr defTabSz="914400" eaLnBrk="0" hangingPunct="0">
              <a:defRPr>
                <a:latin typeface="Arial" panose="020B0604020202020204" pitchFamily="34" charset="0"/>
              </a:defRPr>
            </a:lvl1pPr>
          </a:lstStyle>
          <a:p>
            <a:fld id="{E43FE8A5-4902-4C56-A7DE-2D23336A9027}" type="slidenum">
              <a:rPr lang="en-US" altLang="en-US"/>
              <a:pPr/>
              <a:t>‹#›</a:t>
            </a:fld>
            <a:endParaRPr lang="en-US" altLang="en-US"/>
          </a:p>
        </p:txBody>
      </p:sp>
    </p:spTree>
    <p:extLst>
      <p:ext uri="{BB962C8B-B14F-4D97-AF65-F5344CB8AC3E}">
        <p14:creationId xmlns:p14="http://schemas.microsoft.com/office/powerpoint/2010/main" val="465923540"/>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0"/>
            <a:ext cx="3008313"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5" y="1435104"/>
            <a:ext cx="3008313" cy="4691063"/>
          </a:xfrm>
        </p:spPr>
        <p:txBody>
          <a:bodyPr/>
          <a:lstStyle>
            <a:lvl1pPr marL="0" indent="0">
              <a:buNone/>
              <a:defRPr sz="1400"/>
            </a:lvl1pPr>
            <a:lvl2pPr marL="457171" indent="0">
              <a:buNone/>
              <a:defRPr sz="1200"/>
            </a:lvl2pPr>
            <a:lvl3pPr marL="914341" indent="0">
              <a:buNone/>
              <a:defRPr sz="1000"/>
            </a:lvl3pPr>
            <a:lvl4pPr marL="1371512" indent="0">
              <a:buNone/>
              <a:defRPr sz="900"/>
            </a:lvl4pPr>
            <a:lvl5pPr marL="1828683" indent="0">
              <a:buNone/>
              <a:defRPr sz="900"/>
            </a:lvl5pPr>
            <a:lvl6pPr marL="2285854" indent="0">
              <a:buNone/>
              <a:defRPr sz="900"/>
            </a:lvl6pPr>
            <a:lvl7pPr marL="2743024" indent="0">
              <a:buNone/>
              <a:defRPr sz="900"/>
            </a:lvl7pPr>
            <a:lvl8pPr marL="3200195" indent="0">
              <a:buNone/>
              <a:defRPr sz="900"/>
            </a:lvl8pPr>
            <a:lvl9pPr marL="3657366"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defTabSz="914400" eaLnBrk="0" fontAlgn="base" hangingPunct="0">
              <a:spcBef>
                <a:spcPct val="0"/>
              </a:spcBef>
              <a:spcAft>
                <a:spcPct val="0"/>
              </a:spcAft>
              <a:defRPr>
                <a:latin typeface="Arial" pitchFamily="34" charset="0"/>
                <a:ea typeface="ヒラギノ角ゴ Pro W3" pitchFamily="1" charset="-128"/>
              </a:defRPr>
            </a:lvl1pPr>
          </a:lstStyle>
          <a:p>
            <a:pPr>
              <a:defRPr/>
            </a:pPr>
            <a:fld id="{DE092147-6E64-4473-9E59-06B856CD942F}" type="datetime1">
              <a:rPr lang="en-US"/>
              <a:pPr>
                <a:defRPr/>
              </a:pPr>
              <a:t>9/15/2022</a:t>
            </a:fld>
            <a:endParaRPr lang="en-US"/>
          </a:p>
        </p:txBody>
      </p:sp>
      <p:sp>
        <p:nvSpPr>
          <p:cNvPr id="6" name="Footer Placeholder 5"/>
          <p:cNvSpPr>
            <a:spLocks noGrp="1"/>
          </p:cNvSpPr>
          <p:nvPr>
            <p:ph type="ftr" sz="quarter" idx="11"/>
          </p:nvPr>
        </p:nvSpPr>
        <p:spPr/>
        <p:txBody>
          <a:bodyPr/>
          <a:lstStyle>
            <a:lvl1pPr defTabSz="914400" eaLnBrk="0" fontAlgn="base" hangingPunct="0">
              <a:spcBef>
                <a:spcPct val="0"/>
              </a:spcBef>
              <a:spcAft>
                <a:spcPct val="0"/>
              </a:spcAft>
              <a:defRPr>
                <a:latin typeface="Arial" pitchFamily="34" charset="0"/>
                <a:ea typeface="ヒラギノ角ゴ Pro W3" pitchFamily="1" charset="-128"/>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eaLnBrk="0" hangingPunct="0">
              <a:defRPr>
                <a:latin typeface="Arial" panose="020B0604020202020204" pitchFamily="34" charset="0"/>
              </a:defRPr>
            </a:lvl1pPr>
          </a:lstStyle>
          <a:p>
            <a:fld id="{9CCB5DD4-F18D-4144-98BB-58015C22ED24}" type="slidenum">
              <a:rPr lang="en-US" altLang="en-US"/>
              <a:pPr/>
              <a:t>‹#›</a:t>
            </a:fld>
            <a:endParaRPr lang="en-US" altLang="en-US"/>
          </a:p>
        </p:txBody>
      </p:sp>
    </p:spTree>
    <p:extLst>
      <p:ext uri="{BB962C8B-B14F-4D97-AF65-F5344CB8AC3E}">
        <p14:creationId xmlns:p14="http://schemas.microsoft.com/office/powerpoint/2010/main" val="3892134548"/>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55"/>
            <a:ext cx="54864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171" indent="0">
              <a:buNone/>
              <a:defRPr sz="2800"/>
            </a:lvl2pPr>
            <a:lvl3pPr marL="914341" indent="0">
              <a:buNone/>
              <a:defRPr sz="2400"/>
            </a:lvl3pPr>
            <a:lvl4pPr marL="1371512" indent="0">
              <a:buNone/>
              <a:defRPr sz="2000"/>
            </a:lvl4pPr>
            <a:lvl5pPr marL="1828683" indent="0">
              <a:buNone/>
              <a:defRPr sz="2000"/>
            </a:lvl5pPr>
            <a:lvl6pPr marL="2285854" indent="0">
              <a:buNone/>
              <a:defRPr sz="2000"/>
            </a:lvl6pPr>
            <a:lvl7pPr marL="2743024" indent="0">
              <a:buNone/>
              <a:defRPr sz="2000"/>
            </a:lvl7pPr>
            <a:lvl8pPr marL="3200195" indent="0">
              <a:buNone/>
              <a:defRPr sz="2000"/>
            </a:lvl8pPr>
            <a:lvl9pPr marL="3657366" indent="0">
              <a:buNone/>
              <a:defRPr sz="2000"/>
            </a:lvl9pPr>
          </a:lstStyle>
          <a:p>
            <a:pPr lvl="0"/>
            <a:endParaRPr lang="en-US" noProof="0"/>
          </a:p>
        </p:txBody>
      </p:sp>
      <p:sp>
        <p:nvSpPr>
          <p:cNvPr id="4" name="Text Placeholder 3"/>
          <p:cNvSpPr>
            <a:spLocks noGrp="1"/>
          </p:cNvSpPr>
          <p:nvPr>
            <p:ph type="body" sz="half" idx="2"/>
          </p:nvPr>
        </p:nvSpPr>
        <p:spPr>
          <a:xfrm>
            <a:off x="1792288" y="5367407"/>
            <a:ext cx="5486400" cy="804863"/>
          </a:xfrm>
        </p:spPr>
        <p:txBody>
          <a:bodyPr/>
          <a:lstStyle>
            <a:lvl1pPr marL="0" indent="0">
              <a:buNone/>
              <a:defRPr sz="1400"/>
            </a:lvl1pPr>
            <a:lvl2pPr marL="457171" indent="0">
              <a:buNone/>
              <a:defRPr sz="1200"/>
            </a:lvl2pPr>
            <a:lvl3pPr marL="914341" indent="0">
              <a:buNone/>
              <a:defRPr sz="1000"/>
            </a:lvl3pPr>
            <a:lvl4pPr marL="1371512" indent="0">
              <a:buNone/>
              <a:defRPr sz="900"/>
            </a:lvl4pPr>
            <a:lvl5pPr marL="1828683" indent="0">
              <a:buNone/>
              <a:defRPr sz="900"/>
            </a:lvl5pPr>
            <a:lvl6pPr marL="2285854" indent="0">
              <a:buNone/>
              <a:defRPr sz="900"/>
            </a:lvl6pPr>
            <a:lvl7pPr marL="2743024" indent="0">
              <a:buNone/>
              <a:defRPr sz="900"/>
            </a:lvl7pPr>
            <a:lvl8pPr marL="3200195" indent="0">
              <a:buNone/>
              <a:defRPr sz="900"/>
            </a:lvl8pPr>
            <a:lvl9pPr marL="3657366"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defTabSz="914400" eaLnBrk="0" fontAlgn="base" hangingPunct="0">
              <a:spcBef>
                <a:spcPct val="0"/>
              </a:spcBef>
              <a:spcAft>
                <a:spcPct val="0"/>
              </a:spcAft>
              <a:defRPr>
                <a:latin typeface="Arial" pitchFamily="34" charset="0"/>
                <a:ea typeface="ヒラギノ角ゴ Pro W3" pitchFamily="1" charset="-128"/>
              </a:defRPr>
            </a:lvl1pPr>
          </a:lstStyle>
          <a:p>
            <a:pPr>
              <a:defRPr/>
            </a:pPr>
            <a:fld id="{BF53F361-B740-4CF3-9651-CD70F8222C07}" type="datetime1">
              <a:rPr lang="en-US"/>
              <a:pPr>
                <a:defRPr/>
              </a:pPr>
              <a:t>9/15/2022</a:t>
            </a:fld>
            <a:endParaRPr lang="en-US"/>
          </a:p>
        </p:txBody>
      </p:sp>
      <p:sp>
        <p:nvSpPr>
          <p:cNvPr id="6" name="Footer Placeholder 5"/>
          <p:cNvSpPr>
            <a:spLocks noGrp="1"/>
          </p:cNvSpPr>
          <p:nvPr>
            <p:ph type="ftr" sz="quarter" idx="11"/>
          </p:nvPr>
        </p:nvSpPr>
        <p:spPr/>
        <p:txBody>
          <a:bodyPr/>
          <a:lstStyle>
            <a:lvl1pPr defTabSz="914400" eaLnBrk="0" fontAlgn="base" hangingPunct="0">
              <a:spcBef>
                <a:spcPct val="0"/>
              </a:spcBef>
              <a:spcAft>
                <a:spcPct val="0"/>
              </a:spcAft>
              <a:defRPr>
                <a:latin typeface="Arial" pitchFamily="34" charset="0"/>
                <a:ea typeface="ヒラギノ角ゴ Pro W3" pitchFamily="1" charset="-128"/>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eaLnBrk="0" hangingPunct="0">
              <a:defRPr>
                <a:latin typeface="Arial" panose="020B0604020202020204" pitchFamily="34" charset="0"/>
              </a:defRPr>
            </a:lvl1pPr>
          </a:lstStyle>
          <a:p>
            <a:fld id="{A2930A20-6627-4539-AB75-14597C59C953}" type="slidenum">
              <a:rPr lang="en-US" altLang="en-US"/>
              <a:pPr/>
              <a:t>‹#›</a:t>
            </a:fld>
            <a:endParaRPr lang="en-US" altLang="en-US"/>
          </a:p>
        </p:txBody>
      </p:sp>
    </p:spTree>
    <p:extLst>
      <p:ext uri="{BB962C8B-B14F-4D97-AF65-F5344CB8AC3E}">
        <p14:creationId xmlns:p14="http://schemas.microsoft.com/office/powerpoint/2010/main" val="506508669"/>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latin typeface="Arial" pitchFamily="34" charset="0"/>
                <a:ea typeface="ヒラギノ角ゴ Pro W3" pitchFamily="1" charset="-128"/>
              </a:defRPr>
            </a:lvl1pPr>
          </a:lstStyle>
          <a:p>
            <a:pPr>
              <a:defRPr/>
            </a:pPr>
            <a:fld id="{A46E64BB-902E-4848-9861-484DC07B018A}" type="datetime1">
              <a:rPr lang="en-US"/>
              <a:pPr>
                <a:defRPr/>
              </a:pPr>
              <a:t>9/15/2022</a:t>
            </a:fld>
            <a:endParaRPr lang="en-US"/>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latin typeface="Arial" pitchFamily="34" charset="0"/>
                <a:ea typeface="ヒラギノ角ゴ Pro W3" pitchFamily="1" charset="-128"/>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eaLnBrk="0" hangingPunct="0">
              <a:defRPr>
                <a:latin typeface="Arial" panose="020B0604020202020204" pitchFamily="34" charset="0"/>
              </a:defRPr>
            </a:lvl1pPr>
          </a:lstStyle>
          <a:p>
            <a:fld id="{1680B731-FF3C-4FDE-A4B4-0C342C5FDA43}" type="slidenum">
              <a:rPr lang="en-US" altLang="en-US"/>
              <a:pPr/>
              <a:t>‹#›</a:t>
            </a:fld>
            <a:endParaRPr lang="en-US" altLang="en-US"/>
          </a:p>
        </p:txBody>
      </p:sp>
    </p:spTree>
    <p:extLst>
      <p:ext uri="{BB962C8B-B14F-4D97-AF65-F5344CB8AC3E}">
        <p14:creationId xmlns:p14="http://schemas.microsoft.com/office/powerpoint/2010/main" val="1169867487"/>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latin typeface="Arial" pitchFamily="34" charset="0"/>
                <a:ea typeface="ヒラギノ角ゴ Pro W3" pitchFamily="1" charset="-128"/>
              </a:defRPr>
            </a:lvl1pPr>
          </a:lstStyle>
          <a:p>
            <a:pPr>
              <a:defRPr/>
            </a:pPr>
            <a:fld id="{842EE023-E416-4C66-AC0B-57B75DDFFCB8}" type="datetime1">
              <a:rPr lang="en-US"/>
              <a:pPr>
                <a:defRPr/>
              </a:pPr>
              <a:t>9/15/2022</a:t>
            </a:fld>
            <a:endParaRPr lang="en-US"/>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latin typeface="Arial" pitchFamily="34" charset="0"/>
                <a:ea typeface="ヒラギノ角ゴ Pro W3" pitchFamily="1" charset="-128"/>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eaLnBrk="0" hangingPunct="0">
              <a:defRPr>
                <a:latin typeface="Arial" panose="020B0604020202020204" pitchFamily="34" charset="0"/>
              </a:defRPr>
            </a:lvl1pPr>
          </a:lstStyle>
          <a:p>
            <a:fld id="{F83A30E3-6DBE-4C48-A7EC-6E7F88521510}" type="slidenum">
              <a:rPr lang="en-US" altLang="en-US"/>
              <a:pPr/>
              <a:t>‹#›</a:t>
            </a:fld>
            <a:endParaRPr lang="en-US" altLang="en-US"/>
          </a:p>
        </p:txBody>
      </p:sp>
    </p:spTree>
    <p:extLst>
      <p:ext uri="{BB962C8B-B14F-4D97-AF65-F5344CB8AC3E}">
        <p14:creationId xmlns:p14="http://schemas.microsoft.com/office/powerpoint/2010/main" val="2682146253"/>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grpSp>
        <p:nvGrpSpPr>
          <p:cNvPr id="4" name="Group 8"/>
          <p:cNvGrpSpPr>
            <a:grpSpLocks/>
          </p:cNvGrpSpPr>
          <p:nvPr userDrawn="1"/>
        </p:nvGrpSpPr>
        <p:grpSpPr bwMode="auto">
          <a:xfrm>
            <a:off x="458788" y="409575"/>
            <a:ext cx="6332537" cy="831850"/>
            <a:chOff x="459173" y="410312"/>
            <a:chExt cx="6332643" cy="831484"/>
          </a:xfrm>
        </p:grpSpPr>
        <p:sp>
          <p:nvSpPr>
            <p:cNvPr id="5" name="Rectangle 10"/>
            <p:cNvSpPr/>
            <p:nvPr userDrawn="1"/>
          </p:nvSpPr>
          <p:spPr>
            <a:xfrm rot="2723644">
              <a:off x="6202979" y="533950"/>
              <a:ext cx="593464" cy="584210"/>
            </a:xfrm>
            <a:prstGeom prst="rect">
              <a:avLst/>
            </a:prstGeom>
            <a:solidFill>
              <a:srgbClr val="0092D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914341" eaLnBrk="1" fontAlgn="auto" hangingPunct="1">
                <a:spcBef>
                  <a:spcPts val="0"/>
                </a:spcBef>
                <a:spcAft>
                  <a:spcPts val="0"/>
                </a:spcAft>
                <a:defRPr/>
              </a:pPr>
              <a:endParaRPr lang="en-US" sz="1800">
                <a:solidFill>
                  <a:prstClr val="white"/>
                </a:solidFill>
              </a:endParaRPr>
            </a:p>
          </p:txBody>
        </p:sp>
        <p:sp>
          <p:nvSpPr>
            <p:cNvPr id="6" name="Rectangle 11"/>
            <p:cNvSpPr/>
            <p:nvPr userDrawn="1"/>
          </p:nvSpPr>
          <p:spPr>
            <a:xfrm>
              <a:off x="459173" y="410312"/>
              <a:ext cx="6040538" cy="831484"/>
            </a:xfrm>
            <a:prstGeom prst="rect">
              <a:avLst/>
            </a:prstGeom>
            <a:solidFill>
              <a:srgbClr val="0092D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914341" eaLnBrk="1" fontAlgn="auto" hangingPunct="1">
                <a:spcBef>
                  <a:spcPts val="0"/>
                </a:spcBef>
                <a:spcAft>
                  <a:spcPts val="0"/>
                </a:spcAft>
                <a:defRPr/>
              </a:pPr>
              <a:endParaRPr lang="en-US" sz="1800">
                <a:solidFill>
                  <a:prstClr val="white"/>
                </a:solidFill>
              </a:endParaRPr>
            </a:p>
          </p:txBody>
        </p:sp>
      </p:grpSp>
      <p:cxnSp>
        <p:nvCxnSpPr>
          <p:cNvPr id="7" name="Straight Connector 13"/>
          <p:cNvCxnSpPr/>
          <p:nvPr userDrawn="1"/>
        </p:nvCxnSpPr>
        <p:spPr>
          <a:xfrm>
            <a:off x="457200" y="1398588"/>
            <a:ext cx="6469063" cy="1587"/>
          </a:xfrm>
          <a:prstGeom prst="line">
            <a:avLst/>
          </a:prstGeom>
          <a:ln w="50800" cap="flat" cmpd="sng" algn="ctr">
            <a:solidFill>
              <a:srgbClr val="B6C827"/>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457220" y="404665"/>
            <a:ext cx="6469203" cy="831485"/>
          </a:xfrm>
        </p:spPr>
        <p:txBody>
          <a:bodyPr>
            <a:normAutofit/>
          </a:bodyPr>
          <a:lstStyle>
            <a:lvl1pPr algn="l">
              <a:defRPr sz="4000">
                <a:solidFill>
                  <a:srgbClr val="FFFFFF"/>
                </a:solidFill>
              </a:defRPr>
            </a:lvl1pPr>
          </a:lstStyle>
          <a:p>
            <a:r>
              <a:rPr lang="en-US" dirty="0"/>
              <a:t>Click to edit Master title style</a:t>
            </a:r>
          </a:p>
        </p:txBody>
      </p:sp>
      <p:sp>
        <p:nvSpPr>
          <p:cNvPr id="3" name="Content Placeholder 2"/>
          <p:cNvSpPr>
            <a:spLocks noGrp="1"/>
          </p:cNvSpPr>
          <p:nvPr>
            <p:ph idx="1"/>
          </p:nvPr>
        </p:nvSpPr>
        <p:spPr>
          <a:xfrm>
            <a:off x="457200" y="1600212"/>
            <a:ext cx="8229600" cy="4756151"/>
          </a:xfrm>
        </p:spPr>
        <p:txBody>
          <a:bodyPr/>
          <a:lstStyle>
            <a:lvl1pPr>
              <a:defRPr b="0" i="0">
                <a:latin typeface="+mj-lt"/>
                <a:cs typeface="Cambria"/>
              </a:defRPr>
            </a:lvl1pPr>
            <a:lvl2pPr>
              <a:defRPr b="0" i="0">
                <a:latin typeface="+mj-lt"/>
                <a:cs typeface="Cambria"/>
              </a:defRPr>
            </a:lvl2pPr>
            <a:lvl3pPr>
              <a:defRPr b="0" i="0">
                <a:latin typeface="+mj-lt"/>
                <a:cs typeface="Cambria"/>
              </a:defRPr>
            </a:lvl3pPr>
            <a:lvl4pPr>
              <a:defRPr b="0" i="0">
                <a:latin typeface="+mj-lt"/>
                <a:cs typeface="Cambria"/>
              </a:defRPr>
            </a:lvl4pPr>
            <a:lvl5pPr>
              <a:defRPr b="0" i="0">
                <a:latin typeface="+mj-lt"/>
                <a:cs typeface="Cambri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5"/>
          <p:cNvSpPr>
            <a:spLocks noGrp="1"/>
          </p:cNvSpPr>
          <p:nvPr>
            <p:ph type="sldNum" sz="quarter" idx="10"/>
          </p:nvPr>
        </p:nvSpPr>
        <p:spPr>
          <a:xfrm>
            <a:off x="8294688" y="6356350"/>
            <a:ext cx="392112" cy="365125"/>
          </a:xfrm>
        </p:spPr>
        <p:txBody>
          <a:bodyPr/>
          <a:lstStyle>
            <a:lvl1pPr defTabSz="914400" eaLnBrk="0" hangingPunct="0">
              <a:defRPr>
                <a:latin typeface="Arial" panose="020B0604020202020204" pitchFamily="34" charset="0"/>
              </a:defRPr>
            </a:lvl1pPr>
          </a:lstStyle>
          <a:p>
            <a:fld id="{E8CFF0C0-EB18-497B-B6E5-BB0434C95D2F}" type="slidenum">
              <a:rPr lang="en-US" altLang="en-US"/>
              <a:pPr/>
              <a:t>‹#›</a:t>
            </a:fld>
            <a:endParaRPr lang="en-US" altLang="en-US"/>
          </a:p>
        </p:txBody>
      </p:sp>
    </p:spTree>
    <p:extLst>
      <p:ext uri="{BB962C8B-B14F-4D97-AF65-F5344CB8AC3E}">
        <p14:creationId xmlns:p14="http://schemas.microsoft.com/office/powerpoint/2010/main" val="902093525"/>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381000" y="228600"/>
            <a:ext cx="8229600" cy="838200"/>
          </a:xfrm>
        </p:spPr>
        <p:txBody>
          <a:bodyPr/>
          <a:lstStyle>
            <a:lvl1pPr>
              <a:defRPr sz="3800"/>
            </a:lvl1pPr>
          </a:lstStyle>
          <a:p>
            <a:r>
              <a:rPr lang="en-US" dirty="0"/>
              <a:t>Click to edit Master title style</a:t>
            </a:r>
          </a:p>
        </p:txBody>
      </p:sp>
      <p:sp>
        <p:nvSpPr>
          <p:cNvPr id="3" name="Text Placeholder 2"/>
          <p:cNvSpPr>
            <a:spLocks noGrp="1"/>
          </p:cNvSpPr>
          <p:nvPr>
            <p:ph type="body" idx="1"/>
          </p:nvPr>
        </p:nvSpPr>
        <p:spPr>
          <a:xfrm>
            <a:off x="457200" y="1066855"/>
            <a:ext cx="5943600" cy="639763"/>
          </a:xfrm>
        </p:spPr>
        <p:txBody>
          <a:bodyPr anchor="b"/>
          <a:lstStyle>
            <a:lvl1pPr marL="0" indent="0">
              <a:spcBef>
                <a:spcPts val="0"/>
              </a:spcBef>
              <a:buNone/>
              <a:defRPr sz="2800" b="1">
                <a:solidFill>
                  <a:srgbClr val="EF463C"/>
                </a:solidFill>
              </a:defRPr>
            </a:lvl1pPr>
            <a:lvl2pPr marL="457171" indent="0">
              <a:buNone/>
              <a:defRPr sz="2000" b="1"/>
            </a:lvl2pPr>
            <a:lvl3pPr marL="914341" indent="0">
              <a:buNone/>
              <a:defRPr sz="1800" b="1"/>
            </a:lvl3pPr>
            <a:lvl4pPr marL="1371512" indent="0">
              <a:buNone/>
              <a:defRPr sz="1600" b="1"/>
            </a:lvl4pPr>
            <a:lvl5pPr marL="1828683" indent="0">
              <a:buNone/>
              <a:defRPr sz="1600" b="1"/>
            </a:lvl5pPr>
            <a:lvl6pPr marL="2285854" indent="0">
              <a:buNone/>
              <a:defRPr sz="1600" b="1"/>
            </a:lvl6pPr>
            <a:lvl7pPr marL="2743024" indent="0">
              <a:buNone/>
              <a:defRPr sz="1600" b="1"/>
            </a:lvl7pPr>
            <a:lvl8pPr marL="3200195" indent="0">
              <a:buNone/>
              <a:defRPr sz="1600" b="1"/>
            </a:lvl8pPr>
            <a:lvl9pPr marL="3657366" indent="0">
              <a:buNone/>
              <a:defRPr sz="1600" b="1"/>
            </a:lvl9pPr>
          </a:lstStyle>
          <a:p>
            <a:pPr lvl="0"/>
            <a:r>
              <a:rPr lang="en-US" dirty="0"/>
              <a:t>Click to edit Master text styles</a:t>
            </a:r>
          </a:p>
        </p:txBody>
      </p:sp>
    </p:spTree>
    <p:extLst>
      <p:ext uri="{BB962C8B-B14F-4D97-AF65-F5344CB8AC3E}">
        <p14:creationId xmlns:p14="http://schemas.microsoft.com/office/powerpoint/2010/main" val="26324968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CE28FBB9-B4B0-40F6-AB59-D1DC1634DF3A}" type="datetimeFigureOut">
              <a:rPr lang="en-US"/>
              <a:pPr>
                <a:defRPr/>
              </a:pPr>
              <a:t>9/15/2022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50114CB7-3B57-45BB-9170-1102A61CC753}" type="slidenum">
              <a:rPr lang="en-US" altLang="en-US"/>
              <a:pPr/>
              <a:t>‹#›</a:t>
            </a:fld>
            <a:endParaRPr lang="en-US" altLang="en-US"/>
          </a:p>
        </p:txBody>
      </p:sp>
    </p:spTree>
    <p:extLst>
      <p:ext uri="{BB962C8B-B14F-4D97-AF65-F5344CB8AC3E}">
        <p14:creationId xmlns:p14="http://schemas.microsoft.com/office/powerpoint/2010/main" val="189409427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baseline="0">
                <a:solidFill>
                  <a:srgbClr val="52BDEC"/>
                </a:solidFill>
              </a:defRPr>
            </a:lvl1pPr>
          </a:lstStyle>
          <a:p>
            <a:r>
              <a:rPr lang="en-US"/>
              <a:t>Click to edit Master title style</a:t>
            </a:r>
            <a:endParaRPr lang="nl-BE" dirty="0"/>
          </a:p>
        </p:txBody>
      </p:sp>
      <p:sp>
        <p:nvSpPr>
          <p:cNvPr id="6" name="Tijdelijke aanduiding voor tekst 2"/>
          <p:cNvSpPr>
            <a:spLocks noGrp="1"/>
          </p:cNvSpPr>
          <p:nvPr>
            <p:ph idx="1"/>
          </p:nvPr>
        </p:nvSpPr>
        <p:spPr>
          <a:xfrm>
            <a:off x="540000" y="1349999"/>
            <a:ext cx="8334000" cy="4428000"/>
          </a:xfrm>
          <a:prstGeom prst="rect">
            <a:avLst/>
          </a:prstGeom>
        </p:spPr>
        <p:txBody>
          <a:bodyPr lIns="0" tIns="0" rIns="0" bIns="0" rtlCol="0">
            <a:noAutofit/>
          </a:bodyPr>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BE" dirty="0"/>
          </a:p>
        </p:txBody>
      </p:sp>
      <p:sp>
        <p:nvSpPr>
          <p:cNvPr id="4" name="Tijdelijke aanduiding voor datum 2"/>
          <p:cNvSpPr>
            <a:spLocks noGrp="1"/>
          </p:cNvSpPr>
          <p:nvPr>
            <p:ph type="dt" sz="half" idx="10"/>
          </p:nvPr>
        </p:nvSpPr>
        <p:spPr>
          <a:xfrm>
            <a:off x="457200" y="6356350"/>
            <a:ext cx="2133600" cy="366713"/>
          </a:xfrm>
        </p:spPr>
        <p:txBody>
          <a:bodyPr/>
          <a:lstStyle>
            <a:lvl1pPr defTabSz="914400" eaLnBrk="0" fontAlgn="base" hangingPunct="0">
              <a:spcBef>
                <a:spcPct val="0"/>
              </a:spcBef>
              <a:spcAft>
                <a:spcPct val="0"/>
              </a:spcAft>
              <a:defRPr>
                <a:latin typeface="Arial" charset="0"/>
                <a:ea typeface="ヒラギノ角ゴ Pro W3" pitchFamily="1" charset="-128"/>
              </a:defRPr>
            </a:lvl1pPr>
          </a:lstStyle>
          <a:p>
            <a:pPr>
              <a:defRPr/>
            </a:pPr>
            <a:fld id="{31358204-EDFE-432E-951D-8A949F64CFE7}" type="datetimeFigureOut">
              <a:rPr lang="nl-BE"/>
              <a:pPr>
                <a:defRPr/>
              </a:pPr>
              <a:t>15/09/2022</a:t>
            </a:fld>
            <a:endParaRPr lang="nl-BE"/>
          </a:p>
        </p:txBody>
      </p:sp>
      <p:sp>
        <p:nvSpPr>
          <p:cNvPr id="5" name="Tijdelijke aanduiding voor voettekst 3"/>
          <p:cNvSpPr>
            <a:spLocks noGrp="1"/>
          </p:cNvSpPr>
          <p:nvPr>
            <p:ph type="ftr" sz="quarter" idx="11"/>
          </p:nvPr>
        </p:nvSpPr>
        <p:spPr>
          <a:xfrm>
            <a:off x="3124200" y="6356350"/>
            <a:ext cx="2895600" cy="366713"/>
          </a:xfrm>
        </p:spPr>
        <p:txBody>
          <a:bodyPr/>
          <a:lstStyle>
            <a:lvl1pPr defTabSz="914400" eaLnBrk="0" fontAlgn="base" hangingPunct="0">
              <a:spcBef>
                <a:spcPct val="0"/>
              </a:spcBef>
              <a:spcAft>
                <a:spcPct val="0"/>
              </a:spcAft>
              <a:defRPr>
                <a:latin typeface="Arial" charset="0"/>
                <a:ea typeface="ヒラギノ角ゴ Pro W3" pitchFamily="1" charset="-128"/>
              </a:defRPr>
            </a:lvl1pPr>
          </a:lstStyle>
          <a:p>
            <a:pPr>
              <a:defRPr/>
            </a:pPr>
            <a:endParaRPr lang="nl-BE"/>
          </a:p>
        </p:txBody>
      </p:sp>
      <p:sp>
        <p:nvSpPr>
          <p:cNvPr id="7" name="Tijdelijke aanduiding voor dianummer 4"/>
          <p:cNvSpPr>
            <a:spLocks noGrp="1"/>
          </p:cNvSpPr>
          <p:nvPr>
            <p:ph type="sldNum" sz="quarter" idx="12"/>
          </p:nvPr>
        </p:nvSpPr>
        <p:spPr/>
        <p:txBody>
          <a:bodyPr/>
          <a:lstStyle>
            <a:lvl1pPr defTabSz="914400" eaLnBrk="0" hangingPunct="0">
              <a:defRPr>
                <a:latin typeface="Arial" panose="020B0604020202020204" pitchFamily="34" charset="0"/>
              </a:defRPr>
            </a:lvl1pPr>
          </a:lstStyle>
          <a:p>
            <a:fld id="{F1FD5269-9257-466D-825C-C9A67275C539}" type="slidenum">
              <a:rPr lang="nl-BE" altLang="en-US"/>
              <a:pPr/>
              <a:t>‹#›</a:t>
            </a:fld>
            <a:endParaRPr lang="nl-BE" altLang="en-US"/>
          </a:p>
        </p:txBody>
      </p:sp>
    </p:spTree>
    <p:extLst>
      <p:ext uri="{BB962C8B-B14F-4D97-AF65-F5344CB8AC3E}">
        <p14:creationId xmlns:p14="http://schemas.microsoft.com/office/powerpoint/2010/main" val="3430524608"/>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8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FD6E7528-D58C-4707-BE7B-2EE9AC0E0477}" type="datetimeFigureOut">
              <a:rPr lang="en-US">
                <a:solidFill>
                  <a:prstClr val="black">
                    <a:tint val="75000"/>
                  </a:prstClr>
                </a:solidFill>
              </a:rPr>
              <a:pPr>
                <a:defRPr/>
              </a:pPr>
              <a:t>9/15/2022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98AED3DD-47D4-4514-92CE-E966710A871E}" type="slidenum">
              <a:rPr lang="en-US" altLang="en-US"/>
              <a:pPr/>
              <a:t>‹#›</a:t>
            </a:fld>
            <a:endParaRPr lang="en-US" altLang="en-US"/>
          </a:p>
        </p:txBody>
      </p:sp>
    </p:spTree>
    <p:extLst>
      <p:ext uri="{BB962C8B-B14F-4D97-AF65-F5344CB8AC3E}">
        <p14:creationId xmlns:p14="http://schemas.microsoft.com/office/powerpoint/2010/main" val="1403624880"/>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3D17F410-AF60-48B3-A53E-374C747567F8}" type="datetimeFigureOut">
              <a:rPr lang="en-US">
                <a:solidFill>
                  <a:prstClr val="black">
                    <a:tint val="75000"/>
                  </a:prstClr>
                </a:solidFill>
              </a:rPr>
              <a:pPr>
                <a:defRPr/>
              </a:pPr>
              <a:t>9/15/2022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13EBE16E-DA99-4912-B16E-C97101DB17B8}" type="slidenum">
              <a:rPr lang="en-US" altLang="en-US"/>
              <a:pPr/>
              <a:t>‹#›</a:t>
            </a:fld>
            <a:endParaRPr lang="en-US" altLang="en-US"/>
          </a:p>
        </p:txBody>
      </p:sp>
    </p:spTree>
    <p:extLst>
      <p:ext uri="{BB962C8B-B14F-4D97-AF65-F5344CB8AC3E}">
        <p14:creationId xmlns:p14="http://schemas.microsoft.com/office/powerpoint/2010/main" val="739564831"/>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27"/>
            <a:ext cx="7772400" cy="1362075"/>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8795CFD4-E7A6-4F6F-8FA7-E29DFAA6EDF1}" type="datetimeFigureOut">
              <a:rPr lang="en-US">
                <a:solidFill>
                  <a:prstClr val="black">
                    <a:tint val="75000"/>
                  </a:prstClr>
                </a:solidFill>
              </a:rPr>
              <a:pPr>
                <a:defRPr/>
              </a:pPr>
              <a:t>9/15/2022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F87D20F8-AE79-4B99-B002-5AC31AB52E26}" type="slidenum">
              <a:rPr lang="en-US" altLang="en-US"/>
              <a:pPr/>
              <a:t>‹#›</a:t>
            </a:fld>
            <a:endParaRPr lang="en-US" altLang="en-US"/>
          </a:p>
        </p:txBody>
      </p:sp>
    </p:spTree>
    <p:extLst>
      <p:ext uri="{BB962C8B-B14F-4D97-AF65-F5344CB8AC3E}">
        <p14:creationId xmlns:p14="http://schemas.microsoft.com/office/powerpoint/2010/main" val="3802915764"/>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5280E09C-D13C-4839-BBEB-A0D3A9C7B2B8}" type="datetimeFigureOut">
              <a:rPr lang="en-US">
                <a:solidFill>
                  <a:prstClr val="black">
                    <a:tint val="75000"/>
                  </a:prstClr>
                </a:solidFill>
              </a:rPr>
              <a:pPr>
                <a:defRPr/>
              </a:pPr>
              <a:t>9/15/2022</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13599D57-DACD-4454-BC7F-47933130C0C2}" type="slidenum">
              <a:rPr lang="en-US" altLang="en-US"/>
              <a:pPr/>
              <a:t>‹#›</a:t>
            </a:fld>
            <a:endParaRPr lang="en-US" altLang="en-US"/>
          </a:p>
        </p:txBody>
      </p:sp>
    </p:spTree>
    <p:extLst>
      <p:ext uri="{BB962C8B-B14F-4D97-AF65-F5344CB8AC3E}">
        <p14:creationId xmlns:p14="http://schemas.microsoft.com/office/powerpoint/2010/main" val="3797714778"/>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7"/>
            <a:ext cx="4040188" cy="639763"/>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59" y="1535117"/>
            <a:ext cx="4041775" cy="639763"/>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59"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5278624F-D81F-4EFE-B305-48B9DA189145}" type="datetimeFigureOut">
              <a:rPr lang="en-US">
                <a:solidFill>
                  <a:prstClr val="black">
                    <a:tint val="75000"/>
                  </a:prstClr>
                </a:solidFill>
              </a:rPr>
              <a:pPr>
                <a:defRPr/>
              </a:pPr>
              <a:t>9/15/2022</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fld id="{7F7A2972-2897-42F6-B3DD-4043196D6359}" type="slidenum">
              <a:rPr lang="en-US" altLang="en-US"/>
              <a:pPr/>
              <a:t>‹#›</a:t>
            </a:fld>
            <a:endParaRPr lang="en-US" altLang="en-US"/>
          </a:p>
        </p:txBody>
      </p:sp>
    </p:spTree>
    <p:extLst>
      <p:ext uri="{BB962C8B-B14F-4D97-AF65-F5344CB8AC3E}">
        <p14:creationId xmlns:p14="http://schemas.microsoft.com/office/powerpoint/2010/main" val="2827640304"/>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6DB375BE-B488-46E9-952E-3D7CAC4575CD}" type="datetimeFigureOut">
              <a:rPr lang="en-US">
                <a:solidFill>
                  <a:prstClr val="black">
                    <a:tint val="75000"/>
                  </a:prstClr>
                </a:solidFill>
              </a:rPr>
              <a:pPr>
                <a:defRPr/>
              </a:pPr>
              <a:t>9/15/2022</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fld id="{980D6D88-9FA2-40C5-9891-879498601B56}" type="slidenum">
              <a:rPr lang="en-US" altLang="en-US"/>
              <a:pPr/>
              <a:t>‹#›</a:t>
            </a:fld>
            <a:endParaRPr lang="en-US" altLang="en-US"/>
          </a:p>
        </p:txBody>
      </p:sp>
    </p:spTree>
    <p:extLst>
      <p:ext uri="{BB962C8B-B14F-4D97-AF65-F5344CB8AC3E}">
        <p14:creationId xmlns:p14="http://schemas.microsoft.com/office/powerpoint/2010/main" val="3075271583"/>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4F14B7FD-371E-4191-B2DC-E0026F1EF7CE}" type="datetimeFigureOut">
              <a:rPr lang="en-US">
                <a:solidFill>
                  <a:prstClr val="black">
                    <a:tint val="75000"/>
                  </a:prstClr>
                </a:solidFill>
              </a:rPr>
              <a:pPr>
                <a:defRPr/>
              </a:pPr>
              <a:t>9/15/2022</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fld id="{0E264163-4B3E-4E07-AE93-299D9B5FEE70}" type="slidenum">
              <a:rPr lang="en-US" altLang="en-US"/>
              <a:pPr/>
              <a:t>‹#›</a:t>
            </a:fld>
            <a:endParaRPr lang="en-US" altLang="en-US"/>
          </a:p>
        </p:txBody>
      </p:sp>
    </p:spTree>
    <p:extLst>
      <p:ext uri="{BB962C8B-B14F-4D97-AF65-F5344CB8AC3E}">
        <p14:creationId xmlns:p14="http://schemas.microsoft.com/office/powerpoint/2010/main" val="1977641895"/>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73052"/>
            <a:ext cx="3008313" cy="1162051"/>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73085"/>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9" y="1435104"/>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81881E29-07BC-43E8-9325-BEA4E65B9361}" type="datetimeFigureOut">
              <a:rPr lang="en-US">
                <a:solidFill>
                  <a:prstClr val="black">
                    <a:tint val="75000"/>
                  </a:prstClr>
                </a:solidFill>
              </a:rPr>
              <a:pPr>
                <a:defRPr/>
              </a:pPr>
              <a:t>9/15/2022</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A33B883C-40FE-4876-B9D2-C602F1E2E503}" type="slidenum">
              <a:rPr lang="en-US" altLang="en-US"/>
              <a:pPr/>
              <a:t>‹#›</a:t>
            </a:fld>
            <a:endParaRPr lang="en-US" altLang="en-US"/>
          </a:p>
        </p:txBody>
      </p:sp>
    </p:spTree>
    <p:extLst>
      <p:ext uri="{BB962C8B-B14F-4D97-AF65-F5344CB8AC3E}">
        <p14:creationId xmlns:p14="http://schemas.microsoft.com/office/powerpoint/2010/main" val="3274319297"/>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27"/>
            <a:ext cx="5486400" cy="566739"/>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1792288" y="5367396"/>
            <a:ext cx="5486400" cy="8048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E7448240-D460-40DD-A62A-A9060E7FFC7E}" type="datetimeFigureOut">
              <a:rPr lang="en-US">
                <a:solidFill>
                  <a:prstClr val="black">
                    <a:tint val="75000"/>
                  </a:prstClr>
                </a:solidFill>
              </a:rPr>
              <a:pPr>
                <a:defRPr/>
              </a:pPr>
              <a:t>9/15/2022</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A69E5D26-8D36-467C-846F-0A0DB17E0F3E}" type="slidenum">
              <a:rPr lang="en-US" altLang="en-US"/>
              <a:pPr/>
              <a:t>‹#›</a:t>
            </a:fld>
            <a:endParaRPr lang="en-US" altLang="en-US"/>
          </a:p>
        </p:txBody>
      </p:sp>
    </p:spTree>
    <p:extLst>
      <p:ext uri="{BB962C8B-B14F-4D97-AF65-F5344CB8AC3E}">
        <p14:creationId xmlns:p14="http://schemas.microsoft.com/office/powerpoint/2010/main" val="165268434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pPr>
              <a:defRPr/>
            </a:pPr>
            <a:fld id="{D8E45942-0894-465E-96C2-24C7695C5AD3}" type="datetimeFigureOut">
              <a:rPr lang="en-US"/>
              <a:pPr>
                <a:defRPr/>
              </a:pPr>
              <a:t>9/15/2022</a:t>
            </a:fld>
            <a:endParaRPr lang="en-US"/>
          </a:p>
        </p:txBody>
      </p:sp>
      <p:sp>
        <p:nvSpPr>
          <p:cNvPr id="4" name="Footer Placeholder 3"/>
          <p:cNvSpPr>
            <a:spLocks noGrp="1"/>
          </p:cNvSpPr>
          <p:nvPr>
            <p:ph type="ftr" sz="quarter" idx="11"/>
          </p:nvPr>
        </p:nvSpPr>
        <p:spPr/>
        <p:txBody>
          <a:bodyPr/>
          <a:lstStyle>
            <a:lvl1pPr>
              <a:defRPr/>
            </a:lvl1pPr>
          </a:lstStyle>
          <a:p>
            <a:pPr>
              <a:defRPr/>
            </a:pPr>
            <a:endParaRPr lang="en-US"/>
          </a:p>
        </p:txBody>
      </p:sp>
      <p:sp>
        <p:nvSpPr>
          <p:cNvPr id="5" name="Slide Number Placeholder 4"/>
          <p:cNvSpPr>
            <a:spLocks noGrp="1"/>
          </p:cNvSpPr>
          <p:nvPr>
            <p:ph type="sldNum" sz="quarter" idx="12"/>
          </p:nvPr>
        </p:nvSpPr>
        <p:spPr/>
        <p:txBody>
          <a:bodyPr/>
          <a:lstStyle>
            <a:lvl1pPr>
              <a:defRPr/>
            </a:lvl1pPr>
          </a:lstStyle>
          <a:p>
            <a:fld id="{94225830-73C4-4097-94E0-46EA18C02D4E}" type="slidenum">
              <a:rPr lang="en-US" altLang="en-US"/>
              <a:pPr/>
              <a:t>‹#›</a:t>
            </a:fld>
            <a:endParaRPr lang="en-US" altLang="en-US"/>
          </a:p>
        </p:txBody>
      </p:sp>
    </p:spTree>
    <p:extLst>
      <p:ext uri="{BB962C8B-B14F-4D97-AF65-F5344CB8AC3E}">
        <p14:creationId xmlns:p14="http://schemas.microsoft.com/office/powerpoint/2010/main" val="1534797259"/>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8307986D-83F4-4E8D-87F9-D7E807AAB6FD}" type="datetimeFigureOut">
              <a:rPr lang="en-US">
                <a:solidFill>
                  <a:prstClr val="black">
                    <a:tint val="75000"/>
                  </a:prstClr>
                </a:solidFill>
              </a:rPr>
              <a:pPr>
                <a:defRPr/>
              </a:pPr>
              <a:t>9/15/2022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77ABA862-C083-4CAD-ABAA-D3520522B74F}" type="slidenum">
              <a:rPr lang="en-US" altLang="en-US"/>
              <a:pPr/>
              <a:t>‹#›</a:t>
            </a:fld>
            <a:endParaRPr lang="en-US" altLang="en-US"/>
          </a:p>
        </p:txBody>
      </p:sp>
    </p:spTree>
    <p:extLst>
      <p:ext uri="{BB962C8B-B14F-4D97-AF65-F5344CB8AC3E}">
        <p14:creationId xmlns:p14="http://schemas.microsoft.com/office/powerpoint/2010/main" val="1051124974"/>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2"/>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2"/>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E077EE27-67CD-4DDB-BCE9-7CBE8FD8E694}" type="datetimeFigureOut">
              <a:rPr lang="en-US">
                <a:solidFill>
                  <a:prstClr val="black">
                    <a:tint val="75000"/>
                  </a:prstClr>
                </a:solidFill>
              </a:rPr>
              <a:pPr>
                <a:defRPr/>
              </a:pPr>
              <a:t>9/15/2022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4933C031-0B54-44A1-821A-1C9DCD4486FC}" type="slidenum">
              <a:rPr lang="en-US" altLang="en-US"/>
              <a:pPr/>
              <a:t>‹#›</a:t>
            </a:fld>
            <a:endParaRPr lang="en-US" altLang="en-US"/>
          </a:p>
        </p:txBody>
      </p:sp>
    </p:spTree>
    <p:extLst>
      <p:ext uri="{BB962C8B-B14F-4D97-AF65-F5344CB8AC3E}">
        <p14:creationId xmlns:p14="http://schemas.microsoft.com/office/powerpoint/2010/main" val="2099931899"/>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pPr>
              <a:defRPr/>
            </a:pPr>
            <a:fld id="{A4E1BC68-D334-4DF6-8CB5-8559A99DFE44}" type="datetimeFigureOut">
              <a:rPr lang="en-US">
                <a:solidFill>
                  <a:prstClr val="black">
                    <a:tint val="75000"/>
                  </a:prstClr>
                </a:solidFill>
              </a:rPr>
              <a:pPr>
                <a:defRPr/>
              </a:pPr>
              <a:t>9/15/2022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lvl1pPr>
              <a:defRPr/>
            </a:lvl1pPr>
          </a:lstStyle>
          <a:p>
            <a:fld id="{23E79439-8554-4960-A517-F12A1EBE712D}" type="slidenum">
              <a:rPr lang="en-US" altLang="en-US"/>
              <a:pPr/>
              <a:t>‹#›</a:t>
            </a:fld>
            <a:endParaRPr lang="en-US" altLang="en-US"/>
          </a:p>
        </p:txBody>
      </p:sp>
    </p:spTree>
    <p:extLst>
      <p:ext uri="{BB962C8B-B14F-4D97-AF65-F5344CB8AC3E}">
        <p14:creationId xmlns:p14="http://schemas.microsoft.com/office/powerpoint/2010/main" val="2004772598"/>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4" name="Picture 24" descr="CHEO-PPT-POP-Header-sm"/>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165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5" descr="CHEO-Logo-Purple-Outline-2"/>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228600" y="304800"/>
            <a:ext cx="1752600" cy="69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6" descr="JUMP-Kids-White"/>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3810000" y="150813"/>
            <a:ext cx="2362200" cy="595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9" descr="UO-4a1_nobrand_v_B"/>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8305800" y="50800"/>
            <a:ext cx="829866" cy="712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30" descr="2011_NEW_CHEO_HALO_Logo_TRANSPARENT"/>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6705600" y="50801"/>
            <a:ext cx="1600200"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11"/>
          <p:cNvSpPr>
            <a:spLocks noGrp="1" noChangeArrowheads="1"/>
          </p:cNvSpPr>
          <p:nvPr>
            <p:ph type="title"/>
          </p:nvPr>
        </p:nvSpPr>
        <p:spPr bwMode="auto">
          <a:xfrm>
            <a:off x="685800" y="1752600"/>
            <a:ext cx="7772400" cy="609600"/>
          </a:xfrm>
          <a:prstGeom prst="rect">
            <a:avLst/>
          </a:prstGeom>
          <a:noFill/>
          <a:ln>
            <a:noFill/>
          </a:ln>
        </p:spPr>
        <p:txBody>
          <a:bodyPr/>
          <a:lstStyle/>
          <a:p>
            <a:pPr lvl="0"/>
            <a:r>
              <a:rPr lang="en-US" altLang="en-US"/>
              <a:t>Click to edit Master title style</a:t>
            </a:r>
          </a:p>
        </p:txBody>
      </p:sp>
      <p:sp>
        <p:nvSpPr>
          <p:cNvPr id="12" name="Rectangle 16"/>
          <p:cNvSpPr>
            <a:spLocks noGrp="1" noChangeArrowheads="1"/>
          </p:cNvSpPr>
          <p:nvPr>
            <p:ph idx="1"/>
          </p:nvPr>
        </p:nvSpPr>
        <p:spPr bwMode="auto">
          <a:xfrm>
            <a:off x="685800" y="2743200"/>
            <a:ext cx="7772400" cy="3352800"/>
          </a:xfrm>
          <a:prstGeom prst="rect">
            <a:avLst/>
          </a:prstGeom>
          <a:noFill/>
          <a:ln>
            <a:noFill/>
          </a:ln>
        </p:spPr>
        <p:txBody>
          <a:bodyPr/>
          <a:lstStyle/>
          <a:p>
            <a:pPr lvl="0"/>
            <a:r>
              <a:rPr lang="en-US" altLang="en-US" noProof="0"/>
              <a:t>Click to edit Master text styles</a:t>
            </a:r>
          </a:p>
          <a:p>
            <a:pPr lvl="1"/>
            <a:r>
              <a:rPr lang="en-US" altLang="en-US" noProof="0"/>
              <a:t>Second level</a:t>
            </a:r>
          </a:p>
          <a:p>
            <a:pPr lvl="2"/>
            <a:r>
              <a:rPr lang="en-US" altLang="en-US" noProof="0"/>
              <a:t>Third level</a:t>
            </a:r>
          </a:p>
          <a:p>
            <a:pPr lvl="3"/>
            <a:r>
              <a:rPr lang="en-US" altLang="en-US" noProof="0"/>
              <a:t>Fourth level</a:t>
            </a:r>
          </a:p>
          <a:p>
            <a:pPr lvl="4"/>
            <a:r>
              <a:rPr lang="en-US" altLang="en-US" noProof="0"/>
              <a:t>Fifth level</a:t>
            </a:r>
          </a:p>
        </p:txBody>
      </p:sp>
    </p:spTree>
    <p:extLst>
      <p:ext uri="{BB962C8B-B14F-4D97-AF65-F5344CB8AC3E}">
        <p14:creationId xmlns:p14="http://schemas.microsoft.com/office/powerpoint/2010/main" val="1368427282"/>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Rectangle 3"/>
          <p:cNvSpPr/>
          <p:nvPr userDrawn="1"/>
        </p:nvSpPr>
        <p:spPr>
          <a:xfrm>
            <a:off x="0" y="0"/>
            <a:ext cx="9180513" cy="2209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4" tIns="45717" rIns="91434" bIns="45717" anchor="ctr"/>
          <a:lstStyle/>
          <a:p>
            <a:pPr algn="ctr" defTabSz="914341" eaLnBrk="1" fontAlgn="auto" hangingPunct="1">
              <a:spcBef>
                <a:spcPts val="0"/>
              </a:spcBef>
              <a:spcAft>
                <a:spcPts val="0"/>
              </a:spcAft>
              <a:defRPr/>
            </a:pPr>
            <a:endParaRPr lang="en-US" sz="1800">
              <a:solidFill>
                <a:prstClr val="white"/>
              </a:solidFill>
            </a:endParaRPr>
          </a:p>
        </p:txBody>
      </p:sp>
      <p:sp>
        <p:nvSpPr>
          <p:cNvPr id="5" name="Rectangle 4"/>
          <p:cNvSpPr/>
          <p:nvPr userDrawn="1"/>
        </p:nvSpPr>
        <p:spPr>
          <a:xfrm>
            <a:off x="0" y="6019800"/>
            <a:ext cx="9180513" cy="1905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4" tIns="45717" rIns="91434" bIns="45717" anchor="ctr"/>
          <a:lstStyle/>
          <a:p>
            <a:pPr algn="ctr" defTabSz="914341" eaLnBrk="1" fontAlgn="auto" hangingPunct="1">
              <a:spcBef>
                <a:spcPts val="0"/>
              </a:spcBef>
              <a:spcAft>
                <a:spcPts val="0"/>
              </a:spcAft>
              <a:defRPr/>
            </a:pPr>
            <a:endParaRPr lang="en-US" sz="1800">
              <a:solidFill>
                <a:prstClr val="white"/>
              </a:solidFill>
            </a:endParaRPr>
          </a:p>
        </p:txBody>
      </p:sp>
      <p:pic>
        <p:nvPicPr>
          <p:cNvPr id="6" name="Picture 8"/>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513138" y="5486400"/>
            <a:ext cx="2117725" cy="1239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9"/>
          <p:cNvSpPr txBox="1">
            <a:spLocks noChangeArrowheads="1"/>
          </p:cNvSpPr>
          <p:nvPr userDrawn="1"/>
        </p:nvSpPr>
        <p:spPr bwMode="auto">
          <a:xfrm>
            <a:off x="6096000" y="6383338"/>
            <a:ext cx="220980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4" tIns="45717" rIns="91434" bIns="45717">
            <a:spAutoFit/>
          </a:bodyPr>
          <a:lstStyle>
            <a:lvl1pPr defTabSz="912813">
              <a:defRPr sz="2400">
                <a:solidFill>
                  <a:schemeClr val="tx1"/>
                </a:solidFill>
                <a:latin typeface="Arial" panose="020B0604020202020204" pitchFamily="34" charset="0"/>
                <a:ea typeface="ヒラギノ角ゴ Pro W3" pitchFamily="1" charset="-128"/>
              </a:defRPr>
            </a:lvl1pPr>
            <a:lvl2pPr marL="742950" indent="-285750" defTabSz="912813">
              <a:defRPr sz="2400">
                <a:solidFill>
                  <a:schemeClr val="tx1"/>
                </a:solidFill>
                <a:latin typeface="Arial" panose="020B0604020202020204" pitchFamily="34" charset="0"/>
                <a:ea typeface="ヒラギノ角ゴ Pro W3" pitchFamily="1" charset="-128"/>
              </a:defRPr>
            </a:lvl2pPr>
            <a:lvl3pPr marL="1143000" indent="-228600" defTabSz="912813">
              <a:defRPr sz="2400">
                <a:solidFill>
                  <a:schemeClr val="tx1"/>
                </a:solidFill>
                <a:latin typeface="Arial" panose="020B0604020202020204" pitchFamily="34" charset="0"/>
                <a:ea typeface="ヒラギノ角ゴ Pro W3" pitchFamily="1" charset="-128"/>
              </a:defRPr>
            </a:lvl3pPr>
            <a:lvl4pPr marL="1600200" indent="-228600" defTabSz="912813">
              <a:defRPr sz="2400">
                <a:solidFill>
                  <a:schemeClr val="tx1"/>
                </a:solidFill>
                <a:latin typeface="Arial" panose="020B0604020202020204" pitchFamily="34" charset="0"/>
                <a:ea typeface="ヒラギノ角ゴ Pro W3" pitchFamily="1" charset="-128"/>
              </a:defRPr>
            </a:lvl4pPr>
            <a:lvl5pPr marL="2057400" indent="-228600" defTabSz="912813">
              <a:defRPr sz="2400">
                <a:solidFill>
                  <a:schemeClr val="tx1"/>
                </a:solidFill>
                <a:latin typeface="Arial" panose="020B0604020202020204" pitchFamily="34" charset="0"/>
                <a:ea typeface="ヒラギノ角ゴ Pro W3" pitchFamily="1" charset="-128"/>
              </a:defRPr>
            </a:lvl5pPr>
            <a:lvl6pPr marL="2514600" indent="-228600" defTabSz="912813" eaLnBrk="0" fontAlgn="base" hangingPunct="0">
              <a:spcBef>
                <a:spcPct val="0"/>
              </a:spcBef>
              <a:spcAft>
                <a:spcPct val="0"/>
              </a:spcAft>
              <a:defRPr sz="2400">
                <a:solidFill>
                  <a:schemeClr val="tx1"/>
                </a:solidFill>
                <a:latin typeface="Arial" panose="020B0604020202020204" pitchFamily="34" charset="0"/>
                <a:ea typeface="ヒラギノ角ゴ Pro W3" pitchFamily="1" charset="-128"/>
              </a:defRPr>
            </a:lvl6pPr>
            <a:lvl7pPr marL="2971800" indent="-228600" defTabSz="912813" eaLnBrk="0" fontAlgn="base" hangingPunct="0">
              <a:spcBef>
                <a:spcPct val="0"/>
              </a:spcBef>
              <a:spcAft>
                <a:spcPct val="0"/>
              </a:spcAft>
              <a:defRPr sz="2400">
                <a:solidFill>
                  <a:schemeClr val="tx1"/>
                </a:solidFill>
                <a:latin typeface="Arial" panose="020B0604020202020204" pitchFamily="34" charset="0"/>
                <a:ea typeface="ヒラギノ角ゴ Pro W3" pitchFamily="1" charset="-128"/>
              </a:defRPr>
            </a:lvl7pPr>
            <a:lvl8pPr marL="3429000" indent="-228600" defTabSz="912813" eaLnBrk="0" fontAlgn="base" hangingPunct="0">
              <a:spcBef>
                <a:spcPct val="0"/>
              </a:spcBef>
              <a:spcAft>
                <a:spcPct val="0"/>
              </a:spcAft>
              <a:defRPr sz="2400">
                <a:solidFill>
                  <a:schemeClr val="tx1"/>
                </a:solidFill>
                <a:latin typeface="Arial" panose="020B0604020202020204" pitchFamily="34" charset="0"/>
                <a:ea typeface="ヒラギノ角ゴ Pro W3" pitchFamily="1" charset="-128"/>
              </a:defRPr>
            </a:lvl8pPr>
            <a:lvl9pPr marL="3886200" indent="-228600" defTabSz="912813" eaLnBrk="0" fontAlgn="base" hangingPunct="0">
              <a:spcBef>
                <a:spcPct val="0"/>
              </a:spcBef>
              <a:spcAft>
                <a:spcPct val="0"/>
              </a:spcAft>
              <a:defRPr sz="2400">
                <a:solidFill>
                  <a:schemeClr val="tx1"/>
                </a:solidFill>
                <a:latin typeface="Arial" panose="020B0604020202020204" pitchFamily="34" charset="0"/>
                <a:ea typeface="ヒラギノ角ゴ Pro W3" pitchFamily="1" charset="-128"/>
              </a:defRPr>
            </a:lvl9pPr>
          </a:lstStyle>
          <a:p>
            <a:pPr algn="r" eaLnBrk="1" hangingPunct="1"/>
            <a:r>
              <a:rPr lang="en-US" altLang="en-US" sz="1000">
                <a:solidFill>
                  <a:srgbClr val="EA1656"/>
                </a:solidFill>
                <a:latin typeface="Calibri" panose="020F0502020204030204" pitchFamily="34" charset="0"/>
              </a:rPr>
              <a:t>www.activehealthykids.org</a:t>
            </a:r>
          </a:p>
        </p:txBody>
      </p:sp>
      <p:sp>
        <p:nvSpPr>
          <p:cNvPr id="3" name="Subtitle 2"/>
          <p:cNvSpPr>
            <a:spLocks noGrp="1"/>
          </p:cNvSpPr>
          <p:nvPr>
            <p:ph type="subTitle" idx="1"/>
          </p:nvPr>
        </p:nvSpPr>
        <p:spPr>
          <a:xfrm>
            <a:off x="914400" y="1447800"/>
            <a:ext cx="7315200" cy="533400"/>
          </a:xfrm>
        </p:spPr>
        <p:txBody>
          <a:bodyPr>
            <a:normAutofit/>
          </a:bodyPr>
          <a:lstStyle>
            <a:lvl1pPr marL="0" indent="0" algn="ctr">
              <a:buNone/>
              <a:defRPr sz="2200">
                <a:solidFill>
                  <a:srgbClr val="25AAE1"/>
                </a:solidFill>
              </a:defRPr>
            </a:lvl1pPr>
            <a:lvl2pPr marL="457171" indent="0" algn="ctr">
              <a:buNone/>
              <a:defRPr>
                <a:solidFill>
                  <a:schemeClr val="tx1">
                    <a:tint val="75000"/>
                  </a:schemeClr>
                </a:solidFill>
              </a:defRPr>
            </a:lvl2pPr>
            <a:lvl3pPr marL="914341" indent="0" algn="ctr">
              <a:buNone/>
              <a:defRPr>
                <a:solidFill>
                  <a:schemeClr val="tx1">
                    <a:tint val="75000"/>
                  </a:schemeClr>
                </a:solidFill>
              </a:defRPr>
            </a:lvl3pPr>
            <a:lvl4pPr marL="1371512" indent="0" algn="ctr">
              <a:buNone/>
              <a:defRPr>
                <a:solidFill>
                  <a:schemeClr val="tx1">
                    <a:tint val="75000"/>
                  </a:schemeClr>
                </a:solidFill>
              </a:defRPr>
            </a:lvl4pPr>
            <a:lvl5pPr marL="1828683" indent="0" algn="ctr">
              <a:buNone/>
              <a:defRPr>
                <a:solidFill>
                  <a:schemeClr val="tx1">
                    <a:tint val="75000"/>
                  </a:schemeClr>
                </a:solidFill>
              </a:defRPr>
            </a:lvl5pPr>
            <a:lvl6pPr marL="2285854" indent="0" algn="ctr">
              <a:buNone/>
              <a:defRPr>
                <a:solidFill>
                  <a:schemeClr val="tx1">
                    <a:tint val="75000"/>
                  </a:schemeClr>
                </a:solidFill>
              </a:defRPr>
            </a:lvl6pPr>
            <a:lvl7pPr marL="2743024" indent="0" algn="ctr">
              <a:buNone/>
              <a:defRPr>
                <a:solidFill>
                  <a:schemeClr val="tx1">
                    <a:tint val="75000"/>
                  </a:schemeClr>
                </a:solidFill>
              </a:defRPr>
            </a:lvl7pPr>
            <a:lvl8pPr marL="3200195" indent="0" algn="ctr">
              <a:buNone/>
              <a:defRPr>
                <a:solidFill>
                  <a:schemeClr val="tx1">
                    <a:tint val="75000"/>
                  </a:schemeClr>
                </a:solidFill>
              </a:defRPr>
            </a:lvl8pPr>
            <a:lvl9pPr marL="3657366" indent="0" algn="ctr">
              <a:buNone/>
              <a:defRPr>
                <a:solidFill>
                  <a:schemeClr val="tx1">
                    <a:tint val="75000"/>
                  </a:schemeClr>
                </a:solidFill>
              </a:defRPr>
            </a:lvl9pPr>
          </a:lstStyle>
          <a:p>
            <a:r>
              <a:rPr lang="en-US" dirty="0"/>
              <a:t>Click to edit Master subtitle style</a:t>
            </a:r>
          </a:p>
        </p:txBody>
      </p:sp>
      <p:sp>
        <p:nvSpPr>
          <p:cNvPr id="2" name="Title 1"/>
          <p:cNvSpPr>
            <a:spLocks noGrp="1"/>
          </p:cNvSpPr>
          <p:nvPr>
            <p:ph type="ctrTitle"/>
          </p:nvPr>
        </p:nvSpPr>
        <p:spPr>
          <a:xfrm>
            <a:off x="76200" y="304800"/>
            <a:ext cx="8991600" cy="914400"/>
          </a:xfrm>
        </p:spPr>
        <p:txBody>
          <a:bodyPr>
            <a:normAutofit/>
          </a:bodyPr>
          <a:lstStyle>
            <a:lvl1pPr>
              <a:defRPr sz="3600" b="1">
                <a:solidFill>
                  <a:srgbClr val="25AAE1"/>
                </a:solidFill>
              </a:defRPr>
            </a:lvl1pPr>
          </a:lstStyle>
          <a:p>
            <a:r>
              <a:rPr lang="en-US" dirty="0"/>
              <a:t>Click to edit Master title style</a:t>
            </a:r>
          </a:p>
        </p:txBody>
      </p:sp>
    </p:spTree>
    <p:extLst>
      <p:ext uri="{BB962C8B-B14F-4D97-AF65-F5344CB8AC3E}">
        <p14:creationId xmlns:p14="http://schemas.microsoft.com/office/powerpoint/2010/main" val="247072357"/>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772400" y="200025"/>
            <a:ext cx="1219200"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userDrawn="1"/>
        </p:nvSpPr>
        <p:spPr>
          <a:xfrm>
            <a:off x="0" y="0"/>
            <a:ext cx="9144000" cy="19050"/>
          </a:xfrm>
          <a:prstGeom prst="rect">
            <a:avLst/>
          </a:prstGeom>
          <a:solidFill>
            <a:srgbClr val="EA1656"/>
          </a:solidFill>
          <a:ln>
            <a:noFill/>
          </a:ln>
        </p:spPr>
        <p:style>
          <a:lnRef idx="2">
            <a:schemeClr val="accent1">
              <a:shade val="50000"/>
            </a:schemeClr>
          </a:lnRef>
          <a:fillRef idx="1">
            <a:schemeClr val="accent1"/>
          </a:fillRef>
          <a:effectRef idx="0">
            <a:schemeClr val="accent1"/>
          </a:effectRef>
          <a:fontRef idx="minor">
            <a:schemeClr val="lt1"/>
          </a:fontRef>
        </p:style>
        <p:txBody>
          <a:bodyPr lIns="91434" tIns="45717" rIns="91434" bIns="45717" anchor="ctr"/>
          <a:lstStyle/>
          <a:p>
            <a:pPr algn="ctr" defTabSz="914341" eaLnBrk="1" fontAlgn="auto" hangingPunct="1">
              <a:spcBef>
                <a:spcPts val="0"/>
              </a:spcBef>
              <a:spcAft>
                <a:spcPts val="0"/>
              </a:spcAft>
              <a:defRPr/>
            </a:pPr>
            <a:endParaRPr lang="en-US" sz="1800">
              <a:solidFill>
                <a:prstClr val="white"/>
              </a:solidFill>
            </a:endParaRPr>
          </a:p>
        </p:txBody>
      </p:sp>
      <p:sp>
        <p:nvSpPr>
          <p:cNvPr id="2" name="Title 1"/>
          <p:cNvSpPr>
            <a:spLocks noGrp="1"/>
          </p:cNvSpPr>
          <p:nvPr>
            <p:ph type="title"/>
          </p:nvPr>
        </p:nvSpPr>
        <p:spPr>
          <a:xfrm>
            <a:off x="152400" y="182584"/>
            <a:ext cx="7162800" cy="731839"/>
          </a:xfrm>
        </p:spPr>
        <p:txBody>
          <a:bodyPr/>
          <a:lstStyle>
            <a:lvl1pPr algn="l">
              <a:defRPr b="0"/>
            </a:lvl1pPr>
          </a:lstStyle>
          <a:p>
            <a:r>
              <a:rPr lang="en-US" dirty="0"/>
              <a:t>Click to edit Master title style</a:t>
            </a:r>
          </a:p>
        </p:txBody>
      </p:sp>
      <p:sp>
        <p:nvSpPr>
          <p:cNvPr id="3" name="Content Placeholder 2"/>
          <p:cNvSpPr>
            <a:spLocks noGrp="1"/>
          </p:cNvSpPr>
          <p:nvPr>
            <p:ph idx="1"/>
          </p:nvPr>
        </p:nvSpPr>
        <p:spPr>
          <a:xfrm>
            <a:off x="152400" y="1600205"/>
            <a:ext cx="8839200" cy="4525963"/>
          </a:xfrm>
        </p:spPr>
        <p:txBody>
          <a:bodyPr/>
          <a:lstStyle>
            <a:lvl1pPr>
              <a:defRPr sz="2600"/>
            </a:lvl1pPr>
            <a:lvl2pPr>
              <a:defRPr sz="2200"/>
            </a:lvl2pPr>
            <a:lvl3pPr>
              <a:defRPr sz="1800"/>
            </a:lvl3pPr>
            <a:lvl4pPr>
              <a:defRPr sz="1400"/>
            </a:lvl4pPr>
            <a:lvl5pPr>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Date Placeholder 3"/>
          <p:cNvSpPr>
            <a:spLocks noGrp="1"/>
          </p:cNvSpPr>
          <p:nvPr>
            <p:ph type="dt" sz="half" idx="10"/>
          </p:nvPr>
        </p:nvSpPr>
        <p:spPr>
          <a:xfrm>
            <a:off x="152400" y="6356350"/>
            <a:ext cx="2133600" cy="365125"/>
          </a:xfrm>
        </p:spPr>
        <p:txBody>
          <a:bodyPr/>
          <a:lstStyle>
            <a:lvl1pPr defTabSz="914400" eaLnBrk="0" fontAlgn="base" hangingPunct="0">
              <a:spcBef>
                <a:spcPct val="0"/>
              </a:spcBef>
              <a:spcAft>
                <a:spcPct val="0"/>
              </a:spcAft>
              <a:defRPr>
                <a:latin typeface="Arial" pitchFamily="34" charset="0"/>
                <a:ea typeface="ヒラギノ角ゴ Pro W3" pitchFamily="1" charset="-128"/>
              </a:defRPr>
            </a:lvl1pPr>
          </a:lstStyle>
          <a:p>
            <a:pPr>
              <a:defRPr/>
            </a:pPr>
            <a:fld id="{CB249EEF-204B-4D44-8D95-169EF37A3C78}" type="datetime1">
              <a:rPr lang="en-US"/>
              <a:pPr>
                <a:defRPr/>
              </a:pPr>
              <a:t>9/15/2022</a:t>
            </a:fld>
            <a:endParaRPr lang="en-US"/>
          </a:p>
        </p:txBody>
      </p:sp>
      <p:sp>
        <p:nvSpPr>
          <p:cNvPr id="7" name="Footer Placeholder 4"/>
          <p:cNvSpPr>
            <a:spLocks noGrp="1"/>
          </p:cNvSpPr>
          <p:nvPr>
            <p:ph type="ftr" sz="quarter" idx="11"/>
          </p:nvPr>
        </p:nvSpPr>
        <p:spPr/>
        <p:txBody>
          <a:bodyPr/>
          <a:lstStyle>
            <a:lvl1pPr defTabSz="914400" eaLnBrk="0" fontAlgn="base" hangingPunct="0">
              <a:spcBef>
                <a:spcPct val="0"/>
              </a:spcBef>
              <a:spcAft>
                <a:spcPct val="0"/>
              </a:spcAft>
              <a:defRPr>
                <a:latin typeface="Arial" pitchFamily="34" charset="0"/>
                <a:ea typeface="ヒラギノ角ゴ Pro W3" pitchFamily="1" charset="-128"/>
              </a:defRPr>
            </a:lvl1pPr>
          </a:lstStyle>
          <a:p>
            <a:pPr>
              <a:defRPr/>
            </a:pPr>
            <a:endParaRPr lang="en-US"/>
          </a:p>
        </p:txBody>
      </p:sp>
      <p:sp>
        <p:nvSpPr>
          <p:cNvPr id="8" name="Slide Number Placeholder 5"/>
          <p:cNvSpPr>
            <a:spLocks noGrp="1"/>
          </p:cNvSpPr>
          <p:nvPr>
            <p:ph type="sldNum" sz="quarter" idx="12"/>
          </p:nvPr>
        </p:nvSpPr>
        <p:spPr>
          <a:xfrm>
            <a:off x="6858000" y="6356350"/>
            <a:ext cx="2133600" cy="365125"/>
          </a:xfrm>
        </p:spPr>
        <p:txBody>
          <a:bodyPr/>
          <a:lstStyle>
            <a:lvl1pPr defTabSz="914400" eaLnBrk="0" hangingPunct="0">
              <a:defRPr>
                <a:latin typeface="Arial" panose="020B0604020202020204" pitchFamily="34" charset="0"/>
              </a:defRPr>
            </a:lvl1pPr>
          </a:lstStyle>
          <a:p>
            <a:fld id="{74947E92-421E-4874-A503-3C3F0C1A04A7}" type="slidenum">
              <a:rPr lang="en-US" altLang="en-US"/>
              <a:pPr/>
              <a:t>‹#›</a:t>
            </a:fld>
            <a:endParaRPr lang="en-US" altLang="en-US"/>
          </a:p>
        </p:txBody>
      </p:sp>
    </p:spTree>
    <p:extLst>
      <p:ext uri="{BB962C8B-B14F-4D97-AF65-F5344CB8AC3E}">
        <p14:creationId xmlns:p14="http://schemas.microsoft.com/office/powerpoint/2010/main" val="1616879954"/>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25"/>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171" indent="0">
              <a:buNone/>
              <a:defRPr sz="1800">
                <a:solidFill>
                  <a:schemeClr val="tx1">
                    <a:tint val="75000"/>
                  </a:schemeClr>
                </a:solidFill>
              </a:defRPr>
            </a:lvl2pPr>
            <a:lvl3pPr marL="914341" indent="0">
              <a:buNone/>
              <a:defRPr sz="1600">
                <a:solidFill>
                  <a:schemeClr val="tx1">
                    <a:tint val="75000"/>
                  </a:schemeClr>
                </a:solidFill>
              </a:defRPr>
            </a:lvl3pPr>
            <a:lvl4pPr marL="1371512" indent="0">
              <a:buNone/>
              <a:defRPr sz="1400">
                <a:solidFill>
                  <a:schemeClr val="tx1">
                    <a:tint val="75000"/>
                  </a:schemeClr>
                </a:solidFill>
              </a:defRPr>
            </a:lvl4pPr>
            <a:lvl5pPr marL="1828683" indent="0">
              <a:buNone/>
              <a:defRPr sz="1400">
                <a:solidFill>
                  <a:schemeClr val="tx1">
                    <a:tint val="75000"/>
                  </a:schemeClr>
                </a:solidFill>
              </a:defRPr>
            </a:lvl5pPr>
            <a:lvl6pPr marL="2285854" indent="0">
              <a:buNone/>
              <a:defRPr sz="1400">
                <a:solidFill>
                  <a:schemeClr val="tx1">
                    <a:tint val="75000"/>
                  </a:schemeClr>
                </a:solidFill>
              </a:defRPr>
            </a:lvl6pPr>
            <a:lvl7pPr marL="2743024" indent="0">
              <a:buNone/>
              <a:defRPr sz="1400">
                <a:solidFill>
                  <a:schemeClr val="tx1">
                    <a:tint val="75000"/>
                  </a:schemeClr>
                </a:solidFill>
              </a:defRPr>
            </a:lvl7pPr>
            <a:lvl8pPr marL="3200195" indent="0">
              <a:buNone/>
              <a:defRPr sz="1400">
                <a:solidFill>
                  <a:schemeClr val="tx1">
                    <a:tint val="75000"/>
                  </a:schemeClr>
                </a:solidFill>
              </a:defRPr>
            </a:lvl8pPr>
            <a:lvl9pPr marL="3657366"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latin typeface="Arial" pitchFamily="34" charset="0"/>
                <a:ea typeface="ヒラギノ角ゴ Pro W3" pitchFamily="1" charset="-128"/>
              </a:defRPr>
            </a:lvl1pPr>
          </a:lstStyle>
          <a:p>
            <a:pPr>
              <a:defRPr/>
            </a:pPr>
            <a:fld id="{0AC42E60-2C24-497B-8596-CE33EC5AC43F}" type="datetime1">
              <a:rPr lang="en-US"/>
              <a:pPr>
                <a:defRPr/>
              </a:pPr>
              <a:t>9/15/2022</a:t>
            </a:fld>
            <a:endParaRPr lang="en-US"/>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latin typeface="Arial" pitchFamily="34" charset="0"/>
                <a:ea typeface="ヒラギノ角ゴ Pro W3" pitchFamily="1" charset="-128"/>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eaLnBrk="0" hangingPunct="0">
              <a:defRPr>
                <a:latin typeface="Arial" panose="020B0604020202020204" pitchFamily="34" charset="0"/>
              </a:defRPr>
            </a:lvl1pPr>
          </a:lstStyle>
          <a:p>
            <a:fld id="{81A42C56-1321-4DB1-AF46-5AF24288017E}" type="slidenum">
              <a:rPr lang="en-US" altLang="en-US"/>
              <a:pPr/>
              <a:t>‹#›</a:t>
            </a:fld>
            <a:endParaRPr lang="en-US" altLang="en-US"/>
          </a:p>
        </p:txBody>
      </p:sp>
    </p:spTree>
    <p:extLst>
      <p:ext uri="{BB962C8B-B14F-4D97-AF65-F5344CB8AC3E}">
        <p14:creationId xmlns:p14="http://schemas.microsoft.com/office/powerpoint/2010/main" val="2546728016"/>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5"/>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5"/>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defTabSz="914400" eaLnBrk="0" fontAlgn="base" hangingPunct="0">
              <a:spcBef>
                <a:spcPct val="0"/>
              </a:spcBef>
              <a:spcAft>
                <a:spcPct val="0"/>
              </a:spcAft>
              <a:defRPr>
                <a:latin typeface="Arial" pitchFamily="34" charset="0"/>
                <a:ea typeface="ヒラギノ角ゴ Pro W3" pitchFamily="1" charset="-128"/>
              </a:defRPr>
            </a:lvl1pPr>
          </a:lstStyle>
          <a:p>
            <a:pPr>
              <a:defRPr/>
            </a:pPr>
            <a:fld id="{F877F9E4-72B2-4828-BDAA-B7E520646A43}" type="datetime1">
              <a:rPr lang="en-US"/>
              <a:pPr>
                <a:defRPr/>
              </a:pPr>
              <a:t>9/15/2022</a:t>
            </a:fld>
            <a:endParaRPr lang="en-US"/>
          </a:p>
        </p:txBody>
      </p:sp>
      <p:sp>
        <p:nvSpPr>
          <p:cNvPr id="6" name="Footer Placeholder 5"/>
          <p:cNvSpPr>
            <a:spLocks noGrp="1"/>
          </p:cNvSpPr>
          <p:nvPr>
            <p:ph type="ftr" sz="quarter" idx="11"/>
          </p:nvPr>
        </p:nvSpPr>
        <p:spPr/>
        <p:txBody>
          <a:bodyPr/>
          <a:lstStyle>
            <a:lvl1pPr defTabSz="914400" eaLnBrk="0" fontAlgn="base" hangingPunct="0">
              <a:spcBef>
                <a:spcPct val="0"/>
              </a:spcBef>
              <a:spcAft>
                <a:spcPct val="0"/>
              </a:spcAft>
              <a:defRPr>
                <a:latin typeface="Arial" pitchFamily="34" charset="0"/>
                <a:ea typeface="ヒラギノ角ゴ Pro W3" pitchFamily="1" charset="-128"/>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eaLnBrk="0" hangingPunct="0">
              <a:defRPr>
                <a:latin typeface="Arial" panose="020B0604020202020204" pitchFamily="34" charset="0"/>
              </a:defRPr>
            </a:lvl1pPr>
          </a:lstStyle>
          <a:p>
            <a:fld id="{50A39EB5-9938-48F3-AB64-6332A1932402}" type="slidenum">
              <a:rPr lang="en-US" altLang="en-US"/>
              <a:pPr/>
              <a:t>‹#›</a:t>
            </a:fld>
            <a:endParaRPr lang="en-US" altLang="en-US"/>
          </a:p>
        </p:txBody>
      </p:sp>
    </p:spTree>
    <p:extLst>
      <p:ext uri="{BB962C8B-B14F-4D97-AF65-F5344CB8AC3E}">
        <p14:creationId xmlns:p14="http://schemas.microsoft.com/office/powerpoint/2010/main" val="2596799695"/>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7"/>
            <a:ext cx="4040188" cy="639763"/>
          </a:xfrm>
        </p:spPr>
        <p:txBody>
          <a:bodyPr anchor="b"/>
          <a:lstStyle>
            <a:lvl1pPr marL="0" indent="0">
              <a:buNone/>
              <a:defRPr sz="2400" b="1"/>
            </a:lvl1pPr>
            <a:lvl2pPr marL="457171" indent="0">
              <a:buNone/>
              <a:defRPr sz="2000" b="1"/>
            </a:lvl2pPr>
            <a:lvl3pPr marL="914341" indent="0">
              <a:buNone/>
              <a:defRPr sz="1800" b="1"/>
            </a:lvl3pPr>
            <a:lvl4pPr marL="1371512" indent="0">
              <a:buNone/>
              <a:defRPr sz="1600" b="1"/>
            </a:lvl4pPr>
            <a:lvl5pPr marL="1828683" indent="0">
              <a:buNone/>
              <a:defRPr sz="1600" b="1"/>
            </a:lvl5pPr>
            <a:lvl6pPr marL="2285854" indent="0">
              <a:buNone/>
              <a:defRPr sz="1600" b="1"/>
            </a:lvl6pPr>
            <a:lvl7pPr marL="2743024" indent="0">
              <a:buNone/>
              <a:defRPr sz="1600" b="1"/>
            </a:lvl7pPr>
            <a:lvl8pPr marL="3200195" indent="0">
              <a:buNone/>
              <a:defRPr sz="1600" b="1"/>
            </a:lvl8pPr>
            <a:lvl9pPr marL="3657366"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58" y="1535117"/>
            <a:ext cx="4041775" cy="639763"/>
          </a:xfrm>
        </p:spPr>
        <p:txBody>
          <a:bodyPr anchor="b"/>
          <a:lstStyle>
            <a:lvl1pPr marL="0" indent="0">
              <a:buNone/>
              <a:defRPr sz="2400" b="1"/>
            </a:lvl1pPr>
            <a:lvl2pPr marL="457171" indent="0">
              <a:buNone/>
              <a:defRPr sz="2000" b="1"/>
            </a:lvl2pPr>
            <a:lvl3pPr marL="914341" indent="0">
              <a:buNone/>
              <a:defRPr sz="1800" b="1"/>
            </a:lvl3pPr>
            <a:lvl4pPr marL="1371512" indent="0">
              <a:buNone/>
              <a:defRPr sz="1600" b="1"/>
            </a:lvl4pPr>
            <a:lvl5pPr marL="1828683" indent="0">
              <a:buNone/>
              <a:defRPr sz="1600" b="1"/>
            </a:lvl5pPr>
            <a:lvl6pPr marL="2285854" indent="0">
              <a:buNone/>
              <a:defRPr sz="1600" b="1"/>
            </a:lvl6pPr>
            <a:lvl7pPr marL="2743024" indent="0">
              <a:buNone/>
              <a:defRPr sz="1600" b="1"/>
            </a:lvl7pPr>
            <a:lvl8pPr marL="3200195" indent="0">
              <a:buNone/>
              <a:defRPr sz="1600" b="1"/>
            </a:lvl8pPr>
            <a:lvl9pPr marL="3657366"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5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defTabSz="914400" eaLnBrk="0" fontAlgn="base" hangingPunct="0">
              <a:spcBef>
                <a:spcPct val="0"/>
              </a:spcBef>
              <a:spcAft>
                <a:spcPct val="0"/>
              </a:spcAft>
              <a:defRPr>
                <a:latin typeface="Arial" pitchFamily="34" charset="0"/>
                <a:ea typeface="ヒラギノ角ゴ Pro W3" pitchFamily="1" charset="-128"/>
              </a:defRPr>
            </a:lvl1pPr>
          </a:lstStyle>
          <a:p>
            <a:pPr>
              <a:defRPr/>
            </a:pPr>
            <a:fld id="{8FD4178B-F68B-493F-9D37-AA6142BC43FA}" type="datetime1">
              <a:rPr lang="en-US"/>
              <a:pPr>
                <a:defRPr/>
              </a:pPr>
              <a:t>9/15/2022</a:t>
            </a:fld>
            <a:endParaRPr lang="en-US"/>
          </a:p>
        </p:txBody>
      </p:sp>
      <p:sp>
        <p:nvSpPr>
          <p:cNvPr id="8" name="Footer Placeholder 7"/>
          <p:cNvSpPr>
            <a:spLocks noGrp="1"/>
          </p:cNvSpPr>
          <p:nvPr>
            <p:ph type="ftr" sz="quarter" idx="11"/>
          </p:nvPr>
        </p:nvSpPr>
        <p:spPr/>
        <p:txBody>
          <a:bodyPr/>
          <a:lstStyle>
            <a:lvl1pPr defTabSz="914400" eaLnBrk="0" fontAlgn="base" hangingPunct="0">
              <a:spcBef>
                <a:spcPct val="0"/>
              </a:spcBef>
              <a:spcAft>
                <a:spcPct val="0"/>
              </a:spcAft>
              <a:defRPr>
                <a:latin typeface="Arial" pitchFamily="34" charset="0"/>
                <a:ea typeface="ヒラギノ角ゴ Pro W3" pitchFamily="1" charset="-128"/>
              </a:defRPr>
            </a:lvl1pPr>
          </a:lstStyle>
          <a:p>
            <a:pPr>
              <a:defRPr/>
            </a:pPr>
            <a:endParaRPr lang="en-US"/>
          </a:p>
        </p:txBody>
      </p:sp>
      <p:sp>
        <p:nvSpPr>
          <p:cNvPr id="9" name="Slide Number Placeholder 8"/>
          <p:cNvSpPr>
            <a:spLocks noGrp="1"/>
          </p:cNvSpPr>
          <p:nvPr>
            <p:ph type="sldNum" sz="quarter" idx="12"/>
          </p:nvPr>
        </p:nvSpPr>
        <p:spPr/>
        <p:txBody>
          <a:bodyPr/>
          <a:lstStyle>
            <a:lvl1pPr defTabSz="914400" eaLnBrk="0" hangingPunct="0">
              <a:defRPr>
                <a:latin typeface="Arial" panose="020B0604020202020204" pitchFamily="34" charset="0"/>
              </a:defRPr>
            </a:lvl1pPr>
          </a:lstStyle>
          <a:p>
            <a:fld id="{032D7B05-3ED4-4FB7-A1C9-BBFF0942EB35}" type="slidenum">
              <a:rPr lang="en-US" altLang="en-US"/>
              <a:pPr/>
              <a:t>‹#›</a:t>
            </a:fld>
            <a:endParaRPr lang="en-US" altLang="en-US"/>
          </a:p>
        </p:txBody>
      </p:sp>
    </p:spTree>
    <p:extLst>
      <p:ext uri="{BB962C8B-B14F-4D97-AF65-F5344CB8AC3E}">
        <p14:creationId xmlns:p14="http://schemas.microsoft.com/office/powerpoint/2010/main" val="2287635288"/>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defTabSz="914400" eaLnBrk="0" fontAlgn="base" hangingPunct="0">
              <a:spcBef>
                <a:spcPct val="0"/>
              </a:spcBef>
              <a:spcAft>
                <a:spcPct val="0"/>
              </a:spcAft>
              <a:defRPr>
                <a:latin typeface="Arial" pitchFamily="34" charset="0"/>
                <a:ea typeface="ヒラギノ角ゴ Pro W3" pitchFamily="1" charset="-128"/>
              </a:defRPr>
            </a:lvl1pPr>
          </a:lstStyle>
          <a:p>
            <a:pPr>
              <a:defRPr/>
            </a:pPr>
            <a:fld id="{B01BFC01-45B9-4D8E-BC04-BAC2A6DDEC05}" type="datetime1">
              <a:rPr lang="en-US"/>
              <a:pPr>
                <a:defRPr/>
              </a:pPr>
              <a:t>9/15/2022</a:t>
            </a:fld>
            <a:endParaRPr lang="en-US"/>
          </a:p>
        </p:txBody>
      </p:sp>
      <p:sp>
        <p:nvSpPr>
          <p:cNvPr id="4" name="Footer Placeholder 3"/>
          <p:cNvSpPr>
            <a:spLocks noGrp="1"/>
          </p:cNvSpPr>
          <p:nvPr>
            <p:ph type="ftr" sz="quarter" idx="11"/>
          </p:nvPr>
        </p:nvSpPr>
        <p:spPr/>
        <p:txBody>
          <a:bodyPr/>
          <a:lstStyle>
            <a:lvl1pPr defTabSz="914400" eaLnBrk="0" fontAlgn="base" hangingPunct="0">
              <a:spcBef>
                <a:spcPct val="0"/>
              </a:spcBef>
              <a:spcAft>
                <a:spcPct val="0"/>
              </a:spcAft>
              <a:defRPr>
                <a:latin typeface="Arial" pitchFamily="34" charset="0"/>
                <a:ea typeface="ヒラギノ角ゴ Pro W3" pitchFamily="1" charset="-128"/>
              </a:defRPr>
            </a:lvl1pPr>
          </a:lstStyle>
          <a:p>
            <a:pPr>
              <a:defRPr/>
            </a:pPr>
            <a:endParaRPr lang="en-US"/>
          </a:p>
        </p:txBody>
      </p:sp>
      <p:sp>
        <p:nvSpPr>
          <p:cNvPr id="5" name="Slide Number Placeholder 4"/>
          <p:cNvSpPr>
            <a:spLocks noGrp="1"/>
          </p:cNvSpPr>
          <p:nvPr>
            <p:ph type="sldNum" sz="quarter" idx="12"/>
          </p:nvPr>
        </p:nvSpPr>
        <p:spPr/>
        <p:txBody>
          <a:bodyPr/>
          <a:lstStyle>
            <a:lvl1pPr defTabSz="914400" eaLnBrk="0" hangingPunct="0">
              <a:defRPr>
                <a:latin typeface="Arial" panose="020B0604020202020204" pitchFamily="34" charset="0"/>
              </a:defRPr>
            </a:lvl1pPr>
          </a:lstStyle>
          <a:p>
            <a:fld id="{75C2C875-5797-48B1-9C5E-734C6F50FDA6}" type="slidenum">
              <a:rPr lang="en-US" altLang="en-US"/>
              <a:pPr/>
              <a:t>‹#›</a:t>
            </a:fld>
            <a:endParaRPr lang="en-US" altLang="en-US"/>
          </a:p>
        </p:txBody>
      </p:sp>
    </p:spTree>
    <p:extLst>
      <p:ext uri="{BB962C8B-B14F-4D97-AF65-F5344CB8AC3E}">
        <p14:creationId xmlns:p14="http://schemas.microsoft.com/office/powerpoint/2010/main" val="87878052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502"/>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AB05A491-26DD-4D75-B870-EEE3E17B87CD}" type="datetimeFigureOut">
              <a:rPr lang="en-US"/>
              <a:pPr>
                <a:defRPr/>
              </a:pPr>
              <a:t>9/15/2022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44307AE3-FB39-4DA5-B1E9-A852EBE7DBE4}" type="slidenum">
              <a:rPr lang="en-US" altLang="en-US"/>
              <a:pPr/>
              <a:t>‹#›</a:t>
            </a:fld>
            <a:endParaRPr lang="en-US" altLang="en-US"/>
          </a:p>
        </p:txBody>
      </p:sp>
    </p:spTree>
    <p:extLst>
      <p:ext uri="{BB962C8B-B14F-4D97-AF65-F5344CB8AC3E}">
        <p14:creationId xmlns:p14="http://schemas.microsoft.com/office/powerpoint/2010/main" val="900493232"/>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defTabSz="914400" eaLnBrk="0" fontAlgn="base" hangingPunct="0">
              <a:spcBef>
                <a:spcPct val="0"/>
              </a:spcBef>
              <a:spcAft>
                <a:spcPct val="0"/>
              </a:spcAft>
              <a:defRPr>
                <a:latin typeface="Arial" pitchFamily="34" charset="0"/>
                <a:ea typeface="ヒラギノ角ゴ Pro W3" pitchFamily="1" charset="-128"/>
              </a:defRPr>
            </a:lvl1pPr>
          </a:lstStyle>
          <a:p>
            <a:pPr>
              <a:defRPr/>
            </a:pPr>
            <a:fld id="{ECDB4F72-48FF-4AB7-9074-ED51C608F513}" type="datetime1">
              <a:rPr lang="en-US"/>
              <a:pPr>
                <a:defRPr/>
              </a:pPr>
              <a:t>9/15/2022</a:t>
            </a:fld>
            <a:endParaRPr lang="en-US"/>
          </a:p>
        </p:txBody>
      </p:sp>
      <p:sp>
        <p:nvSpPr>
          <p:cNvPr id="3" name="Footer Placeholder 2"/>
          <p:cNvSpPr>
            <a:spLocks noGrp="1"/>
          </p:cNvSpPr>
          <p:nvPr>
            <p:ph type="ftr" sz="quarter" idx="11"/>
          </p:nvPr>
        </p:nvSpPr>
        <p:spPr/>
        <p:txBody>
          <a:bodyPr/>
          <a:lstStyle>
            <a:lvl1pPr defTabSz="914400" eaLnBrk="0" fontAlgn="base" hangingPunct="0">
              <a:spcBef>
                <a:spcPct val="0"/>
              </a:spcBef>
              <a:spcAft>
                <a:spcPct val="0"/>
              </a:spcAft>
              <a:defRPr>
                <a:latin typeface="Arial" pitchFamily="34" charset="0"/>
                <a:ea typeface="ヒラギノ角ゴ Pro W3" pitchFamily="1" charset="-128"/>
              </a:defRPr>
            </a:lvl1pPr>
          </a:lstStyle>
          <a:p>
            <a:pPr>
              <a:defRPr/>
            </a:pPr>
            <a:endParaRPr lang="en-US"/>
          </a:p>
        </p:txBody>
      </p:sp>
      <p:sp>
        <p:nvSpPr>
          <p:cNvPr id="4" name="Slide Number Placeholder 3"/>
          <p:cNvSpPr>
            <a:spLocks noGrp="1"/>
          </p:cNvSpPr>
          <p:nvPr>
            <p:ph type="sldNum" sz="quarter" idx="12"/>
          </p:nvPr>
        </p:nvSpPr>
        <p:spPr/>
        <p:txBody>
          <a:bodyPr/>
          <a:lstStyle>
            <a:lvl1pPr defTabSz="914400" eaLnBrk="0" hangingPunct="0">
              <a:defRPr>
                <a:latin typeface="Arial" panose="020B0604020202020204" pitchFamily="34" charset="0"/>
              </a:defRPr>
            </a:lvl1pPr>
          </a:lstStyle>
          <a:p>
            <a:fld id="{B0CBA5B0-B739-431F-92C6-D1D8ABFE8C59}" type="slidenum">
              <a:rPr lang="en-US" altLang="en-US"/>
              <a:pPr/>
              <a:t>‹#›</a:t>
            </a:fld>
            <a:endParaRPr lang="en-US" altLang="en-US"/>
          </a:p>
        </p:txBody>
      </p:sp>
    </p:spTree>
    <p:extLst>
      <p:ext uri="{BB962C8B-B14F-4D97-AF65-F5344CB8AC3E}">
        <p14:creationId xmlns:p14="http://schemas.microsoft.com/office/powerpoint/2010/main" val="3460806175"/>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73050"/>
            <a:ext cx="3008313"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9" y="1435104"/>
            <a:ext cx="3008313" cy="4691063"/>
          </a:xfrm>
        </p:spPr>
        <p:txBody>
          <a:bodyPr/>
          <a:lstStyle>
            <a:lvl1pPr marL="0" indent="0">
              <a:buNone/>
              <a:defRPr sz="1400"/>
            </a:lvl1pPr>
            <a:lvl2pPr marL="457171" indent="0">
              <a:buNone/>
              <a:defRPr sz="1200"/>
            </a:lvl2pPr>
            <a:lvl3pPr marL="914341" indent="0">
              <a:buNone/>
              <a:defRPr sz="1000"/>
            </a:lvl3pPr>
            <a:lvl4pPr marL="1371512" indent="0">
              <a:buNone/>
              <a:defRPr sz="900"/>
            </a:lvl4pPr>
            <a:lvl5pPr marL="1828683" indent="0">
              <a:buNone/>
              <a:defRPr sz="900"/>
            </a:lvl5pPr>
            <a:lvl6pPr marL="2285854" indent="0">
              <a:buNone/>
              <a:defRPr sz="900"/>
            </a:lvl6pPr>
            <a:lvl7pPr marL="2743024" indent="0">
              <a:buNone/>
              <a:defRPr sz="900"/>
            </a:lvl7pPr>
            <a:lvl8pPr marL="3200195" indent="0">
              <a:buNone/>
              <a:defRPr sz="900"/>
            </a:lvl8pPr>
            <a:lvl9pPr marL="3657366"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defTabSz="914400" eaLnBrk="0" fontAlgn="base" hangingPunct="0">
              <a:spcBef>
                <a:spcPct val="0"/>
              </a:spcBef>
              <a:spcAft>
                <a:spcPct val="0"/>
              </a:spcAft>
              <a:defRPr>
                <a:latin typeface="Arial" pitchFamily="34" charset="0"/>
                <a:ea typeface="ヒラギノ角ゴ Pro W3" pitchFamily="1" charset="-128"/>
              </a:defRPr>
            </a:lvl1pPr>
          </a:lstStyle>
          <a:p>
            <a:pPr>
              <a:defRPr/>
            </a:pPr>
            <a:fld id="{DE092147-6E64-4473-9E59-06B856CD942F}" type="datetime1">
              <a:rPr lang="en-US"/>
              <a:pPr>
                <a:defRPr/>
              </a:pPr>
              <a:t>9/15/2022</a:t>
            </a:fld>
            <a:endParaRPr lang="en-US"/>
          </a:p>
        </p:txBody>
      </p:sp>
      <p:sp>
        <p:nvSpPr>
          <p:cNvPr id="6" name="Footer Placeholder 5"/>
          <p:cNvSpPr>
            <a:spLocks noGrp="1"/>
          </p:cNvSpPr>
          <p:nvPr>
            <p:ph type="ftr" sz="quarter" idx="11"/>
          </p:nvPr>
        </p:nvSpPr>
        <p:spPr/>
        <p:txBody>
          <a:bodyPr/>
          <a:lstStyle>
            <a:lvl1pPr defTabSz="914400" eaLnBrk="0" fontAlgn="base" hangingPunct="0">
              <a:spcBef>
                <a:spcPct val="0"/>
              </a:spcBef>
              <a:spcAft>
                <a:spcPct val="0"/>
              </a:spcAft>
              <a:defRPr>
                <a:latin typeface="Arial" pitchFamily="34" charset="0"/>
                <a:ea typeface="ヒラギノ角ゴ Pro W3" pitchFamily="1" charset="-128"/>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eaLnBrk="0" hangingPunct="0">
              <a:defRPr>
                <a:latin typeface="Arial" panose="020B0604020202020204" pitchFamily="34" charset="0"/>
              </a:defRPr>
            </a:lvl1pPr>
          </a:lstStyle>
          <a:p>
            <a:fld id="{143B44DC-35AE-4C4F-95AF-35559FF1071B}" type="slidenum">
              <a:rPr lang="en-US" altLang="en-US"/>
              <a:pPr/>
              <a:t>‹#›</a:t>
            </a:fld>
            <a:endParaRPr lang="en-US" altLang="en-US"/>
          </a:p>
        </p:txBody>
      </p:sp>
    </p:spTree>
    <p:extLst>
      <p:ext uri="{BB962C8B-B14F-4D97-AF65-F5344CB8AC3E}">
        <p14:creationId xmlns:p14="http://schemas.microsoft.com/office/powerpoint/2010/main" val="138821844"/>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25"/>
            <a:ext cx="54864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171" indent="0">
              <a:buNone/>
              <a:defRPr sz="2800"/>
            </a:lvl2pPr>
            <a:lvl3pPr marL="914341" indent="0">
              <a:buNone/>
              <a:defRPr sz="2400"/>
            </a:lvl3pPr>
            <a:lvl4pPr marL="1371512" indent="0">
              <a:buNone/>
              <a:defRPr sz="2000"/>
            </a:lvl4pPr>
            <a:lvl5pPr marL="1828683" indent="0">
              <a:buNone/>
              <a:defRPr sz="2000"/>
            </a:lvl5pPr>
            <a:lvl6pPr marL="2285854" indent="0">
              <a:buNone/>
              <a:defRPr sz="2000"/>
            </a:lvl6pPr>
            <a:lvl7pPr marL="2743024" indent="0">
              <a:buNone/>
              <a:defRPr sz="2000"/>
            </a:lvl7pPr>
            <a:lvl8pPr marL="3200195" indent="0">
              <a:buNone/>
              <a:defRPr sz="2000"/>
            </a:lvl8pPr>
            <a:lvl9pPr marL="3657366" indent="0">
              <a:buNone/>
              <a:defRPr sz="2000"/>
            </a:lvl9pPr>
          </a:lstStyle>
          <a:p>
            <a:pPr lvl="0"/>
            <a:endParaRPr lang="en-US" noProof="0"/>
          </a:p>
        </p:txBody>
      </p:sp>
      <p:sp>
        <p:nvSpPr>
          <p:cNvPr id="4" name="Text Placeholder 3"/>
          <p:cNvSpPr>
            <a:spLocks noGrp="1"/>
          </p:cNvSpPr>
          <p:nvPr>
            <p:ph type="body" sz="half" idx="2"/>
          </p:nvPr>
        </p:nvSpPr>
        <p:spPr>
          <a:xfrm>
            <a:off x="1792288" y="5367386"/>
            <a:ext cx="5486400" cy="804863"/>
          </a:xfrm>
        </p:spPr>
        <p:txBody>
          <a:bodyPr/>
          <a:lstStyle>
            <a:lvl1pPr marL="0" indent="0">
              <a:buNone/>
              <a:defRPr sz="1400"/>
            </a:lvl1pPr>
            <a:lvl2pPr marL="457171" indent="0">
              <a:buNone/>
              <a:defRPr sz="1200"/>
            </a:lvl2pPr>
            <a:lvl3pPr marL="914341" indent="0">
              <a:buNone/>
              <a:defRPr sz="1000"/>
            </a:lvl3pPr>
            <a:lvl4pPr marL="1371512" indent="0">
              <a:buNone/>
              <a:defRPr sz="900"/>
            </a:lvl4pPr>
            <a:lvl5pPr marL="1828683" indent="0">
              <a:buNone/>
              <a:defRPr sz="900"/>
            </a:lvl5pPr>
            <a:lvl6pPr marL="2285854" indent="0">
              <a:buNone/>
              <a:defRPr sz="900"/>
            </a:lvl6pPr>
            <a:lvl7pPr marL="2743024" indent="0">
              <a:buNone/>
              <a:defRPr sz="900"/>
            </a:lvl7pPr>
            <a:lvl8pPr marL="3200195" indent="0">
              <a:buNone/>
              <a:defRPr sz="900"/>
            </a:lvl8pPr>
            <a:lvl9pPr marL="3657366"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defTabSz="914400" eaLnBrk="0" fontAlgn="base" hangingPunct="0">
              <a:spcBef>
                <a:spcPct val="0"/>
              </a:spcBef>
              <a:spcAft>
                <a:spcPct val="0"/>
              </a:spcAft>
              <a:defRPr>
                <a:latin typeface="Arial" pitchFamily="34" charset="0"/>
                <a:ea typeface="ヒラギノ角ゴ Pro W3" pitchFamily="1" charset="-128"/>
              </a:defRPr>
            </a:lvl1pPr>
          </a:lstStyle>
          <a:p>
            <a:pPr>
              <a:defRPr/>
            </a:pPr>
            <a:fld id="{BF53F361-B740-4CF3-9651-CD70F8222C07}" type="datetime1">
              <a:rPr lang="en-US"/>
              <a:pPr>
                <a:defRPr/>
              </a:pPr>
              <a:t>9/15/2022</a:t>
            </a:fld>
            <a:endParaRPr lang="en-US"/>
          </a:p>
        </p:txBody>
      </p:sp>
      <p:sp>
        <p:nvSpPr>
          <p:cNvPr id="6" name="Footer Placeholder 5"/>
          <p:cNvSpPr>
            <a:spLocks noGrp="1"/>
          </p:cNvSpPr>
          <p:nvPr>
            <p:ph type="ftr" sz="quarter" idx="11"/>
          </p:nvPr>
        </p:nvSpPr>
        <p:spPr/>
        <p:txBody>
          <a:bodyPr/>
          <a:lstStyle>
            <a:lvl1pPr defTabSz="914400" eaLnBrk="0" fontAlgn="base" hangingPunct="0">
              <a:spcBef>
                <a:spcPct val="0"/>
              </a:spcBef>
              <a:spcAft>
                <a:spcPct val="0"/>
              </a:spcAft>
              <a:defRPr>
                <a:latin typeface="Arial" pitchFamily="34" charset="0"/>
                <a:ea typeface="ヒラギノ角ゴ Pro W3" pitchFamily="1" charset="-128"/>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eaLnBrk="0" hangingPunct="0">
              <a:defRPr>
                <a:latin typeface="Arial" panose="020B0604020202020204" pitchFamily="34" charset="0"/>
              </a:defRPr>
            </a:lvl1pPr>
          </a:lstStyle>
          <a:p>
            <a:fld id="{9EC5C944-4318-4328-9B19-B30F9D17BEBE}" type="slidenum">
              <a:rPr lang="en-US" altLang="en-US"/>
              <a:pPr/>
              <a:t>‹#›</a:t>
            </a:fld>
            <a:endParaRPr lang="en-US" altLang="en-US"/>
          </a:p>
        </p:txBody>
      </p:sp>
    </p:spTree>
    <p:extLst>
      <p:ext uri="{BB962C8B-B14F-4D97-AF65-F5344CB8AC3E}">
        <p14:creationId xmlns:p14="http://schemas.microsoft.com/office/powerpoint/2010/main" val="104138126"/>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latin typeface="Arial" pitchFamily="34" charset="0"/>
                <a:ea typeface="ヒラギノ角ゴ Pro W3" pitchFamily="1" charset="-128"/>
              </a:defRPr>
            </a:lvl1pPr>
          </a:lstStyle>
          <a:p>
            <a:pPr>
              <a:defRPr/>
            </a:pPr>
            <a:fld id="{A46E64BB-902E-4848-9861-484DC07B018A}" type="datetime1">
              <a:rPr lang="en-US"/>
              <a:pPr>
                <a:defRPr/>
              </a:pPr>
              <a:t>9/15/2022</a:t>
            </a:fld>
            <a:endParaRPr lang="en-US"/>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latin typeface="Arial" pitchFamily="34" charset="0"/>
                <a:ea typeface="ヒラギノ角ゴ Pro W3" pitchFamily="1" charset="-128"/>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eaLnBrk="0" hangingPunct="0">
              <a:defRPr>
                <a:latin typeface="Arial" panose="020B0604020202020204" pitchFamily="34" charset="0"/>
              </a:defRPr>
            </a:lvl1pPr>
          </a:lstStyle>
          <a:p>
            <a:fld id="{3ED1DCC0-A0F8-4DB2-97A3-9DC54A22AB33}" type="slidenum">
              <a:rPr lang="en-US" altLang="en-US"/>
              <a:pPr/>
              <a:t>‹#›</a:t>
            </a:fld>
            <a:endParaRPr lang="en-US" altLang="en-US"/>
          </a:p>
        </p:txBody>
      </p:sp>
    </p:spTree>
    <p:extLst>
      <p:ext uri="{BB962C8B-B14F-4D97-AF65-F5344CB8AC3E}">
        <p14:creationId xmlns:p14="http://schemas.microsoft.com/office/powerpoint/2010/main" val="312719572"/>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latin typeface="Arial" pitchFamily="34" charset="0"/>
                <a:ea typeface="ヒラギノ角ゴ Pro W3" pitchFamily="1" charset="-128"/>
              </a:defRPr>
            </a:lvl1pPr>
          </a:lstStyle>
          <a:p>
            <a:pPr>
              <a:defRPr/>
            </a:pPr>
            <a:fld id="{842EE023-E416-4C66-AC0B-57B75DDFFCB8}" type="datetime1">
              <a:rPr lang="en-US"/>
              <a:pPr>
                <a:defRPr/>
              </a:pPr>
              <a:t>9/15/2022</a:t>
            </a:fld>
            <a:endParaRPr lang="en-US"/>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latin typeface="Arial" pitchFamily="34" charset="0"/>
                <a:ea typeface="ヒラギノ角ゴ Pro W3" pitchFamily="1" charset="-128"/>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eaLnBrk="0" hangingPunct="0">
              <a:defRPr>
                <a:latin typeface="Arial" panose="020B0604020202020204" pitchFamily="34" charset="0"/>
              </a:defRPr>
            </a:lvl1pPr>
          </a:lstStyle>
          <a:p>
            <a:fld id="{768940A8-5754-4F22-AF6F-C4636DAF7674}" type="slidenum">
              <a:rPr lang="en-US" altLang="en-US"/>
              <a:pPr/>
              <a:t>‹#›</a:t>
            </a:fld>
            <a:endParaRPr lang="en-US" altLang="en-US"/>
          </a:p>
        </p:txBody>
      </p:sp>
    </p:spTree>
    <p:extLst>
      <p:ext uri="{BB962C8B-B14F-4D97-AF65-F5344CB8AC3E}">
        <p14:creationId xmlns:p14="http://schemas.microsoft.com/office/powerpoint/2010/main" val="3445701065"/>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grpSp>
        <p:nvGrpSpPr>
          <p:cNvPr id="4" name="Group 8"/>
          <p:cNvGrpSpPr>
            <a:grpSpLocks/>
          </p:cNvGrpSpPr>
          <p:nvPr userDrawn="1"/>
        </p:nvGrpSpPr>
        <p:grpSpPr bwMode="auto">
          <a:xfrm>
            <a:off x="458788" y="409575"/>
            <a:ext cx="6332537" cy="831850"/>
            <a:chOff x="459173" y="410312"/>
            <a:chExt cx="6332643" cy="831484"/>
          </a:xfrm>
        </p:grpSpPr>
        <p:sp>
          <p:nvSpPr>
            <p:cNvPr id="5" name="Rectangle 10"/>
            <p:cNvSpPr/>
            <p:nvPr userDrawn="1"/>
          </p:nvSpPr>
          <p:spPr>
            <a:xfrm rot="2723644">
              <a:off x="6202979" y="533950"/>
              <a:ext cx="593464" cy="584210"/>
            </a:xfrm>
            <a:prstGeom prst="rect">
              <a:avLst/>
            </a:prstGeom>
            <a:solidFill>
              <a:srgbClr val="0092D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914341" eaLnBrk="1" fontAlgn="auto" hangingPunct="1">
                <a:spcBef>
                  <a:spcPts val="0"/>
                </a:spcBef>
                <a:spcAft>
                  <a:spcPts val="0"/>
                </a:spcAft>
                <a:defRPr/>
              </a:pPr>
              <a:endParaRPr lang="en-US" sz="1800">
                <a:solidFill>
                  <a:prstClr val="white"/>
                </a:solidFill>
              </a:endParaRPr>
            </a:p>
          </p:txBody>
        </p:sp>
        <p:sp>
          <p:nvSpPr>
            <p:cNvPr id="6" name="Rectangle 11"/>
            <p:cNvSpPr/>
            <p:nvPr userDrawn="1"/>
          </p:nvSpPr>
          <p:spPr>
            <a:xfrm>
              <a:off x="459173" y="410312"/>
              <a:ext cx="6040538" cy="831484"/>
            </a:xfrm>
            <a:prstGeom prst="rect">
              <a:avLst/>
            </a:prstGeom>
            <a:solidFill>
              <a:srgbClr val="0092D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914341" eaLnBrk="1" fontAlgn="auto" hangingPunct="1">
                <a:spcBef>
                  <a:spcPts val="0"/>
                </a:spcBef>
                <a:spcAft>
                  <a:spcPts val="0"/>
                </a:spcAft>
                <a:defRPr/>
              </a:pPr>
              <a:endParaRPr lang="en-US" sz="1800">
                <a:solidFill>
                  <a:prstClr val="white"/>
                </a:solidFill>
              </a:endParaRPr>
            </a:p>
          </p:txBody>
        </p:sp>
      </p:grpSp>
      <p:cxnSp>
        <p:nvCxnSpPr>
          <p:cNvPr id="7" name="Straight Connector 13"/>
          <p:cNvCxnSpPr/>
          <p:nvPr userDrawn="1"/>
        </p:nvCxnSpPr>
        <p:spPr>
          <a:xfrm>
            <a:off x="457200" y="1398588"/>
            <a:ext cx="6469063" cy="1587"/>
          </a:xfrm>
          <a:prstGeom prst="line">
            <a:avLst/>
          </a:prstGeom>
          <a:ln w="50800" cap="flat" cmpd="sng" algn="ctr">
            <a:solidFill>
              <a:srgbClr val="B6C827"/>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457225" y="404665"/>
            <a:ext cx="6469203" cy="831485"/>
          </a:xfrm>
        </p:spPr>
        <p:txBody>
          <a:bodyPr>
            <a:normAutofit/>
          </a:bodyPr>
          <a:lstStyle>
            <a:lvl1pPr algn="l">
              <a:defRPr sz="4000">
                <a:solidFill>
                  <a:srgbClr val="FFFFFF"/>
                </a:solidFill>
              </a:defRPr>
            </a:lvl1pPr>
          </a:lstStyle>
          <a:p>
            <a:r>
              <a:rPr lang="en-US" dirty="0"/>
              <a:t>Click to edit Master title style</a:t>
            </a:r>
          </a:p>
        </p:txBody>
      </p:sp>
      <p:sp>
        <p:nvSpPr>
          <p:cNvPr id="3" name="Content Placeholder 2"/>
          <p:cNvSpPr>
            <a:spLocks noGrp="1"/>
          </p:cNvSpPr>
          <p:nvPr>
            <p:ph idx="1"/>
          </p:nvPr>
        </p:nvSpPr>
        <p:spPr>
          <a:xfrm>
            <a:off x="457200" y="1600224"/>
            <a:ext cx="8229600" cy="4756151"/>
          </a:xfrm>
        </p:spPr>
        <p:txBody>
          <a:bodyPr/>
          <a:lstStyle>
            <a:lvl1pPr>
              <a:defRPr b="0" i="0">
                <a:latin typeface="+mj-lt"/>
                <a:cs typeface="Cambria"/>
              </a:defRPr>
            </a:lvl1pPr>
            <a:lvl2pPr>
              <a:defRPr b="0" i="0">
                <a:latin typeface="+mj-lt"/>
                <a:cs typeface="Cambria"/>
              </a:defRPr>
            </a:lvl2pPr>
            <a:lvl3pPr>
              <a:defRPr b="0" i="0">
                <a:latin typeface="+mj-lt"/>
                <a:cs typeface="Cambria"/>
              </a:defRPr>
            </a:lvl3pPr>
            <a:lvl4pPr>
              <a:defRPr b="0" i="0">
                <a:latin typeface="+mj-lt"/>
                <a:cs typeface="Cambria"/>
              </a:defRPr>
            </a:lvl4pPr>
            <a:lvl5pPr>
              <a:defRPr b="0" i="0">
                <a:latin typeface="+mj-lt"/>
                <a:cs typeface="Cambri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5"/>
          <p:cNvSpPr>
            <a:spLocks noGrp="1"/>
          </p:cNvSpPr>
          <p:nvPr>
            <p:ph type="sldNum" sz="quarter" idx="10"/>
          </p:nvPr>
        </p:nvSpPr>
        <p:spPr>
          <a:xfrm>
            <a:off x="8294688" y="6356350"/>
            <a:ext cx="392112" cy="365125"/>
          </a:xfrm>
        </p:spPr>
        <p:txBody>
          <a:bodyPr/>
          <a:lstStyle>
            <a:lvl1pPr defTabSz="914400" eaLnBrk="0" hangingPunct="0">
              <a:defRPr>
                <a:latin typeface="Arial" panose="020B0604020202020204" pitchFamily="34" charset="0"/>
              </a:defRPr>
            </a:lvl1pPr>
          </a:lstStyle>
          <a:p>
            <a:fld id="{8A1858E0-E155-426B-AB4F-93ACD1FE1815}" type="slidenum">
              <a:rPr lang="en-US" altLang="en-US"/>
              <a:pPr/>
              <a:t>‹#›</a:t>
            </a:fld>
            <a:endParaRPr lang="en-US" altLang="en-US"/>
          </a:p>
        </p:txBody>
      </p:sp>
    </p:spTree>
    <p:extLst>
      <p:ext uri="{BB962C8B-B14F-4D97-AF65-F5344CB8AC3E}">
        <p14:creationId xmlns:p14="http://schemas.microsoft.com/office/powerpoint/2010/main" val="99671101"/>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Rectangle 3"/>
          <p:cNvSpPr/>
          <p:nvPr userDrawn="1"/>
        </p:nvSpPr>
        <p:spPr>
          <a:xfrm>
            <a:off x="0" y="0"/>
            <a:ext cx="9180513" cy="2209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4" tIns="45717" rIns="91434" bIns="45717" anchor="ctr"/>
          <a:lstStyle/>
          <a:p>
            <a:pPr algn="ctr" defTabSz="914341" eaLnBrk="1" fontAlgn="auto" hangingPunct="1">
              <a:spcBef>
                <a:spcPts val="0"/>
              </a:spcBef>
              <a:spcAft>
                <a:spcPts val="0"/>
              </a:spcAft>
              <a:defRPr/>
            </a:pPr>
            <a:endParaRPr lang="en-US" sz="1800">
              <a:solidFill>
                <a:prstClr val="white"/>
              </a:solidFill>
            </a:endParaRPr>
          </a:p>
        </p:txBody>
      </p:sp>
      <p:sp>
        <p:nvSpPr>
          <p:cNvPr id="5" name="Rectangle 4"/>
          <p:cNvSpPr/>
          <p:nvPr userDrawn="1"/>
        </p:nvSpPr>
        <p:spPr>
          <a:xfrm>
            <a:off x="0" y="6019800"/>
            <a:ext cx="9180513" cy="1905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4" tIns="45717" rIns="91434" bIns="45717" anchor="ctr"/>
          <a:lstStyle/>
          <a:p>
            <a:pPr algn="ctr" defTabSz="914341" eaLnBrk="1" fontAlgn="auto" hangingPunct="1">
              <a:spcBef>
                <a:spcPts val="0"/>
              </a:spcBef>
              <a:spcAft>
                <a:spcPts val="0"/>
              </a:spcAft>
              <a:defRPr/>
            </a:pPr>
            <a:endParaRPr lang="en-US" sz="1800">
              <a:solidFill>
                <a:prstClr val="white"/>
              </a:solidFill>
            </a:endParaRPr>
          </a:p>
        </p:txBody>
      </p:sp>
      <p:pic>
        <p:nvPicPr>
          <p:cNvPr id="6" name="Picture 8"/>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513138" y="5486400"/>
            <a:ext cx="2117725" cy="1239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a:spLocks noChangeArrowheads="1"/>
          </p:cNvSpPr>
          <p:nvPr userDrawn="1"/>
        </p:nvSpPr>
        <p:spPr bwMode="auto">
          <a:xfrm>
            <a:off x="6096000" y="6383338"/>
            <a:ext cx="220980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4" tIns="45717" rIns="91434" bIns="45717">
            <a:spAutoFit/>
          </a:bodyPr>
          <a:lstStyle>
            <a:lvl1pPr defTabSz="912813">
              <a:defRPr sz="2400">
                <a:solidFill>
                  <a:schemeClr val="tx1"/>
                </a:solidFill>
                <a:latin typeface="Arial" pitchFamily="34" charset="0"/>
                <a:ea typeface="ヒラギノ角ゴ Pro W3" pitchFamily="1" charset="-128"/>
              </a:defRPr>
            </a:lvl1pPr>
            <a:lvl2pPr marL="742950" indent="-285750" defTabSz="912813">
              <a:defRPr sz="2400">
                <a:solidFill>
                  <a:schemeClr val="tx1"/>
                </a:solidFill>
                <a:latin typeface="Arial" pitchFamily="34" charset="0"/>
                <a:ea typeface="ヒラギノ角ゴ Pro W3" pitchFamily="1" charset="-128"/>
              </a:defRPr>
            </a:lvl2pPr>
            <a:lvl3pPr marL="1143000" indent="-228600" defTabSz="912813">
              <a:defRPr sz="2400">
                <a:solidFill>
                  <a:schemeClr val="tx1"/>
                </a:solidFill>
                <a:latin typeface="Arial" pitchFamily="34" charset="0"/>
                <a:ea typeface="ヒラギノ角ゴ Pro W3" pitchFamily="1" charset="-128"/>
              </a:defRPr>
            </a:lvl3pPr>
            <a:lvl4pPr marL="1600200" indent="-228600" defTabSz="912813">
              <a:defRPr sz="2400">
                <a:solidFill>
                  <a:schemeClr val="tx1"/>
                </a:solidFill>
                <a:latin typeface="Arial" pitchFamily="34" charset="0"/>
                <a:ea typeface="ヒラギノ角ゴ Pro W3" pitchFamily="1" charset="-128"/>
              </a:defRPr>
            </a:lvl4pPr>
            <a:lvl5pPr marL="2057400" indent="-228600" defTabSz="912813">
              <a:defRPr sz="2400">
                <a:solidFill>
                  <a:schemeClr val="tx1"/>
                </a:solidFill>
                <a:latin typeface="Arial" pitchFamily="34" charset="0"/>
                <a:ea typeface="ヒラギノ角ゴ Pro W3" pitchFamily="1" charset="-128"/>
              </a:defRPr>
            </a:lvl5pPr>
            <a:lvl6pPr marL="2514600" indent="-228600" defTabSz="912813" eaLnBrk="0" fontAlgn="base" hangingPunct="0">
              <a:spcBef>
                <a:spcPct val="0"/>
              </a:spcBef>
              <a:spcAft>
                <a:spcPct val="0"/>
              </a:spcAft>
              <a:defRPr sz="2400">
                <a:solidFill>
                  <a:schemeClr val="tx1"/>
                </a:solidFill>
                <a:latin typeface="Arial" pitchFamily="34" charset="0"/>
                <a:ea typeface="ヒラギノ角ゴ Pro W3" pitchFamily="1" charset="-128"/>
              </a:defRPr>
            </a:lvl6pPr>
            <a:lvl7pPr marL="2971800" indent="-228600" defTabSz="912813" eaLnBrk="0" fontAlgn="base" hangingPunct="0">
              <a:spcBef>
                <a:spcPct val="0"/>
              </a:spcBef>
              <a:spcAft>
                <a:spcPct val="0"/>
              </a:spcAft>
              <a:defRPr sz="2400">
                <a:solidFill>
                  <a:schemeClr val="tx1"/>
                </a:solidFill>
                <a:latin typeface="Arial" pitchFamily="34" charset="0"/>
                <a:ea typeface="ヒラギノ角ゴ Pro W3" pitchFamily="1" charset="-128"/>
              </a:defRPr>
            </a:lvl7pPr>
            <a:lvl8pPr marL="3429000" indent="-228600" defTabSz="912813" eaLnBrk="0" fontAlgn="base" hangingPunct="0">
              <a:spcBef>
                <a:spcPct val="0"/>
              </a:spcBef>
              <a:spcAft>
                <a:spcPct val="0"/>
              </a:spcAft>
              <a:defRPr sz="2400">
                <a:solidFill>
                  <a:schemeClr val="tx1"/>
                </a:solidFill>
                <a:latin typeface="Arial" pitchFamily="34" charset="0"/>
                <a:ea typeface="ヒラギノ角ゴ Pro W3" pitchFamily="1" charset="-128"/>
              </a:defRPr>
            </a:lvl8pPr>
            <a:lvl9pPr marL="3886200" indent="-228600" defTabSz="912813" eaLnBrk="0" fontAlgn="base" hangingPunct="0">
              <a:spcBef>
                <a:spcPct val="0"/>
              </a:spcBef>
              <a:spcAft>
                <a:spcPct val="0"/>
              </a:spcAft>
              <a:defRPr sz="2400">
                <a:solidFill>
                  <a:schemeClr val="tx1"/>
                </a:solidFill>
                <a:latin typeface="Arial" pitchFamily="34" charset="0"/>
                <a:ea typeface="ヒラギノ角ゴ Pro W3" pitchFamily="1" charset="-128"/>
              </a:defRPr>
            </a:lvl9pPr>
          </a:lstStyle>
          <a:p>
            <a:pPr algn="r" eaLnBrk="1" hangingPunct="1">
              <a:defRPr/>
            </a:pPr>
            <a:r>
              <a:rPr lang="en-US" altLang="en-US" sz="1000">
                <a:solidFill>
                  <a:srgbClr val="EA1656"/>
                </a:solidFill>
                <a:latin typeface="Calibri" pitchFamily="34" charset="0"/>
              </a:rPr>
              <a:t>www.activehealthykids.org</a:t>
            </a:r>
          </a:p>
        </p:txBody>
      </p:sp>
      <p:sp>
        <p:nvSpPr>
          <p:cNvPr id="3" name="Subtitle 2"/>
          <p:cNvSpPr>
            <a:spLocks noGrp="1"/>
          </p:cNvSpPr>
          <p:nvPr>
            <p:ph type="subTitle" idx="1"/>
          </p:nvPr>
        </p:nvSpPr>
        <p:spPr>
          <a:xfrm>
            <a:off x="914400" y="1447800"/>
            <a:ext cx="7315200" cy="533400"/>
          </a:xfrm>
        </p:spPr>
        <p:txBody>
          <a:bodyPr>
            <a:normAutofit/>
          </a:bodyPr>
          <a:lstStyle>
            <a:lvl1pPr marL="0" indent="0" algn="ctr">
              <a:buNone/>
              <a:defRPr sz="2200">
                <a:solidFill>
                  <a:srgbClr val="25AAE1"/>
                </a:solidFill>
              </a:defRPr>
            </a:lvl1pPr>
            <a:lvl2pPr marL="457171" indent="0" algn="ctr">
              <a:buNone/>
              <a:defRPr>
                <a:solidFill>
                  <a:schemeClr val="tx1">
                    <a:tint val="75000"/>
                  </a:schemeClr>
                </a:solidFill>
              </a:defRPr>
            </a:lvl2pPr>
            <a:lvl3pPr marL="914341" indent="0" algn="ctr">
              <a:buNone/>
              <a:defRPr>
                <a:solidFill>
                  <a:schemeClr val="tx1">
                    <a:tint val="75000"/>
                  </a:schemeClr>
                </a:solidFill>
              </a:defRPr>
            </a:lvl3pPr>
            <a:lvl4pPr marL="1371512" indent="0" algn="ctr">
              <a:buNone/>
              <a:defRPr>
                <a:solidFill>
                  <a:schemeClr val="tx1">
                    <a:tint val="75000"/>
                  </a:schemeClr>
                </a:solidFill>
              </a:defRPr>
            </a:lvl4pPr>
            <a:lvl5pPr marL="1828683" indent="0" algn="ctr">
              <a:buNone/>
              <a:defRPr>
                <a:solidFill>
                  <a:schemeClr val="tx1">
                    <a:tint val="75000"/>
                  </a:schemeClr>
                </a:solidFill>
              </a:defRPr>
            </a:lvl5pPr>
            <a:lvl6pPr marL="2285854" indent="0" algn="ctr">
              <a:buNone/>
              <a:defRPr>
                <a:solidFill>
                  <a:schemeClr val="tx1">
                    <a:tint val="75000"/>
                  </a:schemeClr>
                </a:solidFill>
              </a:defRPr>
            </a:lvl6pPr>
            <a:lvl7pPr marL="2743024" indent="0" algn="ctr">
              <a:buNone/>
              <a:defRPr>
                <a:solidFill>
                  <a:schemeClr val="tx1">
                    <a:tint val="75000"/>
                  </a:schemeClr>
                </a:solidFill>
              </a:defRPr>
            </a:lvl7pPr>
            <a:lvl8pPr marL="3200195" indent="0" algn="ctr">
              <a:buNone/>
              <a:defRPr>
                <a:solidFill>
                  <a:schemeClr val="tx1">
                    <a:tint val="75000"/>
                  </a:schemeClr>
                </a:solidFill>
              </a:defRPr>
            </a:lvl8pPr>
            <a:lvl9pPr marL="3657366" indent="0" algn="ctr">
              <a:buNone/>
              <a:defRPr>
                <a:solidFill>
                  <a:schemeClr val="tx1">
                    <a:tint val="75000"/>
                  </a:schemeClr>
                </a:solidFill>
              </a:defRPr>
            </a:lvl9pPr>
          </a:lstStyle>
          <a:p>
            <a:r>
              <a:rPr lang="en-US" dirty="0"/>
              <a:t>Click to edit Master subtitle style</a:t>
            </a:r>
          </a:p>
        </p:txBody>
      </p:sp>
      <p:sp>
        <p:nvSpPr>
          <p:cNvPr id="2" name="Title 1"/>
          <p:cNvSpPr>
            <a:spLocks noGrp="1"/>
          </p:cNvSpPr>
          <p:nvPr>
            <p:ph type="ctrTitle"/>
          </p:nvPr>
        </p:nvSpPr>
        <p:spPr>
          <a:xfrm>
            <a:off x="76200" y="304800"/>
            <a:ext cx="8991600" cy="914400"/>
          </a:xfrm>
        </p:spPr>
        <p:txBody>
          <a:bodyPr>
            <a:normAutofit/>
          </a:bodyPr>
          <a:lstStyle>
            <a:lvl1pPr>
              <a:defRPr sz="3600" b="1">
                <a:solidFill>
                  <a:srgbClr val="25AAE1"/>
                </a:solidFill>
              </a:defRPr>
            </a:lvl1pPr>
          </a:lstStyle>
          <a:p>
            <a:r>
              <a:rPr lang="en-US" dirty="0"/>
              <a:t>Click to edit Master title style</a:t>
            </a:r>
          </a:p>
        </p:txBody>
      </p:sp>
    </p:spTree>
    <p:extLst>
      <p:ext uri="{BB962C8B-B14F-4D97-AF65-F5344CB8AC3E}">
        <p14:creationId xmlns:p14="http://schemas.microsoft.com/office/powerpoint/2010/main" val="2455090422"/>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772400" y="200025"/>
            <a:ext cx="1219200"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userDrawn="1"/>
        </p:nvSpPr>
        <p:spPr>
          <a:xfrm>
            <a:off x="0" y="0"/>
            <a:ext cx="9144000" cy="19050"/>
          </a:xfrm>
          <a:prstGeom prst="rect">
            <a:avLst/>
          </a:prstGeom>
          <a:solidFill>
            <a:srgbClr val="EA1656"/>
          </a:solidFill>
          <a:ln>
            <a:noFill/>
          </a:ln>
        </p:spPr>
        <p:style>
          <a:lnRef idx="2">
            <a:schemeClr val="accent1">
              <a:shade val="50000"/>
            </a:schemeClr>
          </a:lnRef>
          <a:fillRef idx="1">
            <a:schemeClr val="accent1"/>
          </a:fillRef>
          <a:effectRef idx="0">
            <a:schemeClr val="accent1"/>
          </a:effectRef>
          <a:fontRef idx="minor">
            <a:schemeClr val="lt1"/>
          </a:fontRef>
        </p:style>
        <p:txBody>
          <a:bodyPr lIns="91434" tIns="45717" rIns="91434" bIns="45717" anchor="ctr"/>
          <a:lstStyle/>
          <a:p>
            <a:pPr algn="ctr" defTabSz="914341" eaLnBrk="1" fontAlgn="auto" hangingPunct="1">
              <a:spcBef>
                <a:spcPts val="0"/>
              </a:spcBef>
              <a:spcAft>
                <a:spcPts val="0"/>
              </a:spcAft>
              <a:defRPr/>
            </a:pPr>
            <a:endParaRPr lang="en-US" sz="1800">
              <a:solidFill>
                <a:prstClr val="white"/>
              </a:solidFill>
            </a:endParaRPr>
          </a:p>
        </p:txBody>
      </p:sp>
      <p:sp>
        <p:nvSpPr>
          <p:cNvPr id="2" name="Title 1"/>
          <p:cNvSpPr>
            <a:spLocks noGrp="1"/>
          </p:cNvSpPr>
          <p:nvPr>
            <p:ph type="title"/>
          </p:nvPr>
        </p:nvSpPr>
        <p:spPr>
          <a:xfrm>
            <a:off x="152400" y="182600"/>
            <a:ext cx="7162800" cy="731839"/>
          </a:xfrm>
        </p:spPr>
        <p:txBody>
          <a:bodyPr/>
          <a:lstStyle>
            <a:lvl1pPr algn="l">
              <a:defRPr b="0"/>
            </a:lvl1pPr>
          </a:lstStyle>
          <a:p>
            <a:r>
              <a:rPr lang="en-US" dirty="0"/>
              <a:t>Click to edit Master title style</a:t>
            </a:r>
          </a:p>
        </p:txBody>
      </p:sp>
      <p:sp>
        <p:nvSpPr>
          <p:cNvPr id="3" name="Content Placeholder 2"/>
          <p:cNvSpPr>
            <a:spLocks noGrp="1"/>
          </p:cNvSpPr>
          <p:nvPr>
            <p:ph idx="1"/>
          </p:nvPr>
        </p:nvSpPr>
        <p:spPr>
          <a:xfrm>
            <a:off x="152400" y="1600205"/>
            <a:ext cx="8839200" cy="4525963"/>
          </a:xfrm>
        </p:spPr>
        <p:txBody>
          <a:bodyPr/>
          <a:lstStyle>
            <a:lvl1pPr>
              <a:defRPr sz="2600"/>
            </a:lvl1pPr>
            <a:lvl2pPr>
              <a:defRPr sz="2200"/>
            </a:lvl2pPr>
            <a:lvl3pPr>
              <a:defRPr sz="1800"/>
            </a:lvl3pPr>
            <a:lvl4pPr>
              <a:defRPr sz="1400"/>
            </a:lvl4pPr>
            <a:lvl5pPr>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Date Placeholder 3"/>
          <p:cNvSpPr>
            <a:spLocks noGrp="1"/>
          </p:cNvSpPr>
          <p:nvPr>
            <p:ph type="dt" sz="half" idx="10"/>
          </p:nvPr>
        </p:nvSpPr>
        <p:spPr>
          <a:xfrm>
            <a:off x="152400" y="6356350"/>
            <a:ext cx="2133600" cy="365125"/>
          </a:xfrm>
        </p:spPr>
        <p:txBody>
          <a:bodyPr/>
          <a:lstStyle>
            <a:lvl1pPr defTabSz="914400" eaLnBrk="0" fontAlgn="base" hangingPunct="0">
              <a:spcBef>
                <a:spcPct val="0"/>
              </a:spcBef>
              <a:spcAft>
                <a:spcPct val="0"/>
              </a:spcAft>
              <a:defRPr>
                <a:latin typeface="Arial" pitchFamily="34" charset="0"/>
                <a:ea typeface="ヒラギノ角ゴ Pro W3" pitchFamily="1" charset="-128"/>
              </a:defRPr>
            </a:lvl1pPr>
          </a:lstStyle>
          <a:p>
            <a:pPr>
              <a:defRPr/>
            </a:pPr>
            <a:fld id="{CB249EEF-204B-4D44-8D95-169EF37A3C78}" type="datetime1">
              <a:rPr lang="en-US"/>
              <a:pPr>
                <a:defRPr/>
              </a:pPr>
              <a:t>9/15/2022</a:t>
            </a:fld>
            <a:endParaRPr lang="en-US"/>
          </a:p>
        </p:txBody>
      </p:sp>
      <p:sp>
        <p:nvSpPr>
          <p:cNvPr id="7" name="Footer Placeholder 4"/>
          <p:cNvSpPr>
            <a:spLocks noGrp="1"/>
          </p:cNvSpPr>
          <p:nvPr>
            <p:ph type="ftr" sz="quarter" idx="11"/>
          </p:nvPr>
        </p:nvSpPr>
        <p:spPr/>
        <p:txBody>
          <a:bodyPr/>
          <a:lstStyle>
            <a:lvl1pPr defTabSz="914400" eaLnBrk="0" fontAlgn="base" hangingPunct="0">
              <a:spcBef>
                <a:spcPct val="0"/>
              </a:spcBef>
              <a:spcAft>
                <a:spcPct val="0"/>
              </a:spcAft>
              <a:defRPr>
                <a:latin typeface="Arial" pitchFamily="34" charset="0"/>
                <a:ea typeface="ヒラギノ角ゴ Pro W3" pitchFamily="1" charset="-128"/>
              </a:defRPr>
            </a:lvl1pPr>
          </a:lstStyle>
          <a:p>
            <a:pPr>
              <a:defRPr/>
            </a:pPr>
            <a:endParaRPr lang="en-US"/>
          </a:p>
        </p:txBody>
      </p:sp>
      <p:sp>
        <p:nvSpPr>
          <p:cNvPr id="8" name="Slide Number Placeholder 5"/>
          <p:cNvSpPr>
            <a:spLocks noGrp="1"/>
          </p:cNvSpPr>
          <p:nvPr>
            <p:ph type="sldNum" sz="quarter" idx="12"/>
          </p:nvPr>
        </p:nvSpPr>
        <p:spPr>
          <a:xfrm>
            <a:off x="6858000" y="6356350"/>
            <a:ext cx="2133600" cy="365125"/>
          </a:xfrm>
        </p:spPr>
        <p:txBody>
          <a:bodyPr/>
          <a:lstStyle>
            <a:lvl1pPr defTabSz="914400" eaLnBrk="0" hangingPunct="0">
              <a:defRPr>
                <a:latin typeface="Arial" panose="020B0604020202020204" pitchFamily="34" charset="0"/>
              </a:defRPr>
            </a:lvl1pPr>
          </a:lstStyle>
          <a:p>
            <a:fld id="{9D65FBF7-E5B6-4F15-B84B-01D0AC6A08E6}" type="slidenum">
              <a:rPr lang="en-US" altLang="en-US"/>
              <a:pPr/>
              <a:t>‹#›</a:t>
            </a:fld>
            <a:endParaRPr lang="en-US" altLang="en-US"/>
          </a:p>
        </p:txBody>
      </p:sp>
    </p:spTree>
    <p:extLst>
      <p:ext uri="{BB962C8B-B14F-4D97-AF65-F5344CB8AC3E}">
        <p14:creationId xmlns:p14="http://schemas.microsoft.com/office/powerpoint/2010/main" val="543525253"/>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8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171" indent="0">
              <a:buNone/>
              <a:defRPr sz="1800">
                <a:solidFill>
                  <a:schemeClr val="tx1">
                    <a:tint val="75000"/>
                  </a:schemeClr>
                </a:solidFill>
              </a:defRPr>
            </a:lvl2pPr>
            <a:lvl3pPr marL="914341" indent="0">
              <a:buNone/>
              <a:defRPr sz="1600">
                <a:solidFill>
                  <a:schemeClr val="tx1">
                    <a:tint val="75000"/>
                  </a:schemeClr>
                </a:solidFill>
              </a:defRPr>
            </a:lvl3pPr>
            <a:lvl4pPr marL="1371512" indent="0">
              <a:buNone/>
              <a:defRPr sz="1400">
                <a:solidFill>
                  <a:schemeClr val="tx1">
                    <a:tint val="75000"/>
                  </a:schemeClr>
                </a:solidFill>
              </a:defRPr>
            </a:lvl4pPr>
            <a:lvl5pPr marL="1828683" indent="0">
              <a:buNone/>
              <a:defRPr sz="1400">
                <a:solidFill>
                  <a:schemeClr val="tx1">
                    <a:tint val="75000"/>
                  </a:schemeClr>
                </a:solidFill>
              </a:defRPr>
            </a:lvl5pPr>
            <a:lvl6pPr marL="2285854" indent="0">
              <a:buNone/>
              <a:defRPr sz="1400">
                <a:solidFill>
                  <a:schemeClr val="tx1">
                    <a:tint val="75000"/>
                  </a:schemeClr>
                </a:solidFill>
              </a:defRPr>
            </a:lvl6pPr>
            <a:lvl7pPr marL="2743024" indent="0">
              <a:buNone/>
              <a:defRPr sz="1400">
                <a:solidFill>
                  <a:schemeClr val="tx1">
                    <a:tint val="75000"/>
                  </a:schemeClr>
                </a:solidFill>
              </a:defRPr>
            </a:lvl7pPr>
            <a:lvl8pPr marL="3200195" indent="0">
              <a:buNone/>
              <a:defRPr sz="1400">
                <a:solidFill>
                  <a:schemeClr val="tx1">
                    <a:tint val="75000"/>
                  </a:schemeClr>
                </a:solidFill>
              </a:defRPr>
            </a:lvl8pPr>
            <a:lvl9pPr marL="3657366"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latin typeface="Arial" pitchFamily="34" charset="0"/>
                <a:ea typeface="ヒラギノ角ゴ Pro W3" pitchFamily="1" charset="-128"/>
              </a:defRPr>
            </a:lvl1pPr>
          </a:lstStyle>
          <a:p>
            <a:pPr>
              <a:defRPr/>
            </a:pPr>
            <a:fld id="{0AC42E60-2C24-497B-8596-CE33EC5AC43F}" type="datetime1">
              <a:rPr lang="en-US"/>
              <a:pPr>
                <a:defRPr/>
              </a:pPr>
              <a:t>9/15/2022</a:t>
            </a:fld>
            <a:endParaRPr lang="en-US"/>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latin typeface="Arial" pitchFamily="34" charset="0"/>
                <a:ea typeface="ヒラギノ角ゴ Pro W3" pitchFamily="1" charset="-128"/>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eaLnBrk="0" hangingPunct="0">
              <a:defRPr>
                <a:latin typeface="Arial" panose="020B0604020202020204" pitchFamily="34" charset="0"/>
              </a:defRPr>
            </a:lvl1pPr>
          </a:lstStyle>
          <a:p>
            <a:fld id="{16374429-61A2-475C-B4FA-30443820B142}" type="slidenum">
              <a:rPr lang="en-US" altLang="en-US"/>
              <a:pPr/>
              <a:t>‹#›</a:t>
            </a:fld>
            <a:endParaRPr lang="en-US" altLang="en-US"/>
          </a:p>
        </p:txBody>
      </p:sp>
    </p:spTree>
    <p:extLst>
      <p:ext uri="{BB962C8B-B14F-4D97-AF65-F5344CB8AC3E}">
        <p14:creationId xmlns:p14="http://schemas.microsoft.com/office/powerpoint/2010/main" val="3553725003"/>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5"/>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5"/>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defTabSz="914400" eaLnBrk="0" fontAlgn="base" hangingPunct="0">
              <a:spcBef>
                <a:spcPct val="0"/>
              </a:spcBef>
              <a:spcAft>
                <a:spcPct val="0"/>
              </a:spcAft>
              <a:defRPr>
                <a:latin typeface="Arial" pitchFamily="34" charset="0"/>
                <a:ea typeface="ヒラギノ角ゴ Pro W3" pitchFamily="1" charset="-128"/>
              </a:defRPr>
            </a:lvl1pPr>
          </a:lstStyle>
          <a:p>
            <a:pPr>
              <a:defRPr/>
            </a:pPr>
            <a:fld id="{F877F9E4-72B2-4828-BDAA-B7E520646A43}" type="datetime1">
              <a:rPr lang="en-US"/>
              <a:pPr>
                <a:defRPr/>
              </a:pPr>
              <a:t>9/15/2022</a:t>
            </a:fld>
            <a:endParaRPr lang="en-US"/>
          </a:p>
        </p:txBody>
      </p:sp>
      <p:sp>
        <p:nvSpPr>
          <p:cNvPr id="6" name="Footer Placeholder 5"/>
          <p:cNvSpPr>
            <a:spLocks noGrp="1"/>
          </p:cNvSpPr>
          <p:nvPr>
            <p:ph type="ftr" sz="quarter" idx="11"/>
          </p:nvPr>
        </p:nvSpPr>
        <p:spPr/>
        <p:txBody>
          <a:bodyPr/>
          <a:lstStyle>
            <a:lvl1pPr defTabSz="914400" eaLnBrk="0" fontAlgn="base" hangingPunct="0">
              <a:spcBef>
                <a:spcPct val="0"/>
              </a:spcBef>
              <a:spcAft>
                <a:spcPct val="0"/>
              </a:spcAft>
              <a:defRPr>
                <a:latin typeface="Arial" pitchFamily="34" charset="0"/>
                <a:ea typeface="ヒラギノ角ゴ Pro W3" pitchFamily="1" charset="-128"/>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eaLnBrk="0" hangingPunct="0">
              <a:defRPr>
                <a:latin typeface="Arial" panose="020B0604020202020204" pitchFamily="34" charset="0"/>
              </a:defRPr>
            </a:lvl1pPr>
          </a:lstStyle>
          <a:p>
            <a:fld id="{17F59B6A-6A2D-4898-8076-D26617638864}" type="slidenum">
              <a:rPr lang="en-US" altLang="en-US"/>
              <a:pPr/>
              <a:t>‹#›</a:t>
            </a:fld>
            <a:endParaRPr lang="en-US" altLang="en-US"/>
          </a:p>
        </p:txBody>
      </p:sp>
    </p:spTree>
    <p:extLst>
      <p:ext uri="{BB962C8B-B14F-4D97-AF65-F5344CB8AC3E}">
        <p14:creationId xmlns:p14="http://schemas.microsoft.com/office/powerpoint/2010/main" val="39071568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1B2956DA-A668-4233-8CBC-FD35802BF86D}" type="datetimeFigureOut">
              <a:rPr lang="en-US"/>
              <a:pPr>
                <a:defRPr/>
              </a:pPr>
              <a:t>9/15/2022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18E393B4-AE21-4B48-A486-F5CECB702BF4}" type="slidenum">
              <a:rPr lang="en-US" altLang="en-US"/>
              <a:pPr/>
              <a:t>‹#›</a:t>
            </a:fld>
            <a:endParaRPr lang="en-US" altLang="en-US"/>
          </a:p>
        </p:txBody>
      </p:sp>
    </p:spTree>
    <p:extLst>
      <p:ext uri="{BB962C8B-B14F-4D97-AF65-F5344CB8AC3E}">
        <p14:creationId xmlns:p14="http://schemas.microsoft.com/office/powerpoint/2010/main" val="598226318"/>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7"/>
            <a:ext cx="4040188" cy="639763"/>
          </a:xfrm>
        </p:spPr>
        <p:txBody>
          <a:bodyPr anchor="b"/>
          <a:lstStyle>
            <a:lvl1pPr marL="0" indent="0">
              <a:buNone/>
              <a:defRPr sz="2400" b="1"/>
            </a:lvl1pPr>
            <a:lvl2pPr marL="457171" indent="0">
              <a:buNone/>
              <a:defRPr sz="2000" b="1"/>
            </a:lvl2pPr>
            <a:lvl3pPr marL="914341" indent="0">
              <a:buNone/>
              <a:defRPr sz="1800" b="1"/>
            </a:lvl3pPr>
            <a:lvl4pPr marL="1371512" indent="0">
              <a:buNone/>
              <a:defRPr sz="1600" b="1"/>
            </a:lvl4pPr>
            <a:lvl5pPr marL="1828683" indent="0">
              <a:buNone/>
              <a:defRPr sz="1600" b="1"/>
            </a:lvl5pPr>
            <a:lvl6pPr marL="2285854" indent="0">
              <a:buNone/>
              <a:defRPr sz="1600" b="1"/>
            </a:lvl6pPr>
            <a:lvl7pPr marL="2743024" indent="0">
              <a:buNone/>
              <a:defRPr sz="1600" b="1"/>
            </a:lvl7pPr>
            <a:lvl8pPr marL="3200195" indent="0">
              <a:buNone/>
              <a:defRPr sz="1600" b="1"/>
            </a:lvl8pPr>
            <a:lvl9pPr marL="3657366"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91" y="1535117"/>
            <a:ext cx="4041775" cy="639763"/>
          </a:xfrm>
        </p:spPr>
        <p:txBody>
          <a:bodyPr anchor="b"/>
          <a:lstStyle>
            <a:lvl1pPr marL="0" indent="0">
              <a:buNone/>
              <a:defRPr sz="2400" b="1"/>
            </a:lvl1pPr>
            <a:lvl2pPr marL="457171" indent="0">
              <a:buNone/>
              <a:defRPr sz="2000" b="1"/>
            </a:lvl2pPr>
            <a:lvl3pPr marL="914341" indent="0">
              <a:buNone/>
              <a:defRPr sz="1800" b="1"/>
            </a:lvl3pPr>
            <a:lvl4pPr marL="1371512" indent="0">
              <a:buNone/>
              <a:defRPr sz="1600" b="1"/>
            </a:lvl4pPr>
            <a:lvl5pPr marL="1828683" indent="0">
              <a:buNone/>
              <a:defRPr sz="1600" b="1"/>
            </a:lvl5pPr>
            <a:lvl6pPr marL="2285854" indent="0">
              <a:buNone/>
              <a:defRPr sz="1600" b="1"/>
            </a:lvl6pPr>
            <a:lvl7pPr marL="2743024" indent="0">
              <a:buNone/>
              <a:defRPr sz="1600" b="1"/>
            </a:lvl7pPr>
            <a:lvl8pPr marL="3200195" indent="0">
              <a:buNone/>
              <a:defRPr sz="1600" b="1"/>
            </a:lvl8pPr>
            <a:lvl9pPr marL="3657366"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9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defTabSz="914400" eaLnBrk="0" fontAlgn="base" hangingPunct="0">
              <a:spcBef>
                <a:spcPct val="0"/>
              </a:spcBef>
              <a:spcAft>
                <a:spcPct val="0"/>
              </a:spcAft>
              <a:defRPr>
                <a:latin typeface="Arial" pitchFamily="34" charset="0"/>
                <a:ea typeface="ヒラギノ角ゴ Pro W3" pitchFamily="1" charset="-128"/>
              </a:defRPr>
            </a:lvl1pPr>
          </a:lstStyle>
          <a:p>
            <a:pPr>
              <a:defRPr/>
            </a:pPr>
            <a:fld id="{8FD4178B-F68B-493F-9D37-AA6142BC43FA}" type="datetime1">
              <a:rPr lang="en-US"/>
              <a:pPr>
                <a:defRPr/>
              </a:pPr>
              <a:t>9/15/2022</a:t>
            </a:fld>
            <a:endParaRPr lang="en-US"/>
          </a:p>
        </p:txBody>
      </p:sp>
      <p:sp>
        <p:nvSpPr>
          <p:cNvPr id="8" name="Footer Placeholder 7"/>
          <p:cNvSpPr>
            <a:spLocks noGrp="1"/>
          </p:cNvSpPr>
          <p:nvPr>
            <p:ph type="ftr" sz="quarter" idx="11"/>
          </p:nvPr>
        </p:nvSpPr>
        <p:spPr/>
        <p:txBody>
          <a:bodyPr/>
          <a:lstStyle>
            <a:lvl1pPr defTabSz="914400" eaLnBrk="0" fontAlgn="base" hangingPunct="0">
              <a:spcBef>
                <a:spcPct val="0"/>
              </a:spcBef>
              <a:spcAft>
                <a:spcPct val="0"/>
              </a:spcAft>
              <a:defRPr>
                <a:latin typeface="Arial" pitchFamily="34" charset="0"/>
                <a:ea typeface="ヒラギノ角ゴ Pro W3" pitchFamily="1" charset="-128"/>
              </a:defRPr>
            </a:lvl1pPr>
          </a:lstStyle>
          <a:p>
            <a:pPr>
              <a:defRPr/>
            </a:pPr>
            <a:endParaRPr lang="en-US"/>
          </a:p>
        </p:txBody>
      </p:sp>
      <p:sp>
        <p:nvSpPr>
          <p:cNvPr id="9" name="Slide Number Placeholder 8"/>
          <p:cNvSpPr>
            <a:spLocks noGrp="1"/>
          </p:cNvSpPr>
          <p:nvPr>
            <p:ph type="sldNum" sz="quarter" idx="12"/>
          </p:nvPr>
        </p:nvSpPr>
        <p:spPr/>
        <p:txBody>
          <a:bodyPr/>
          <a:lstStyle>
            <a:lvl1pPr defTabSz="914400" eaLnBrk="0" hangingPunct="0">
              <a:defRPr>
                <a:latin typeface="Arial" panose="020B0604020202020204" pitchFamily="34" charset="0"/>
              </a:defRPr>
            </a:lvl1pPr>
          </a:lstStyle>
          <a:p>
            <a:fld id="{37C928BD-F426-4E66-94A1-50BA028AFA8F}" type="slidenum">
              <a:rPr lang="en-US" altLang="en-US"/>
              <a:pPr/>
              <a:t>‹#›</a:t>
            </a:fld>
            <a:endParaRPr lang="en-US" altLang="en-US"/>
          </a:p>
        </p:txBody>
      </p:sp>
    </p:spTree>
    <p:extLst>
      <p:ext uri="{BB962C8B-B14F-4D97-AF65-F5344CB8AC3E}">
        <p14:creationId xmlns:p14="http://schemas.microsoft.com/office/powerpoint/2010/main" val="3522151424"/>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defTabSz="914400" eaLnBrk="0" fontAlgn="base" hangingPunct="0">
              <a:spcBef>
                <a:spcPct val="0"/>
              </a:spcBef>
              <a:spcAft>
                <a:spcPct val="0"/>
              </a:spcAft>
              <a:defRPr>
                <a:latin typeface="Arial" pitchFamily="34" charset="0"/>
                <a:ea typeface="ヒラギノ角ゴ Pro W3" pitchFamily="1" charset="-128"/>
              </a:defRPr>
            </a:lvl1pPr>
          </a:lstStyle>
          <a:p>
            <a:pPr>
              <a:defRPr/>
            </a:pPr>
            <a:fld id="{B01BFC01-45B9-4D8E-BC04-BAC2A6DDEC05}" type="datetime1">
              <a:rPr lang="en-US"/>
              <a:pPr>
                <a:defRPr/>
              </a:pPr>
              <a:t>9/15/2022</a:t>
            </a:fld>
            <a:endParaRPr lang="en-US"/>
          </a:p>
        </p:txBody>
      </p:sp>
      <p:sp>
        <p:nvSpPr>
          <p:cNvPr id="4" name="Footer Placeholder 3"/>
          <p:cNvSpPr>
            <a:spLocks noGrp="1"/>
          </p:cNvSpPr>
          <p:nvPr>
            <p:ph type="ftr" sz="quarter" idx="11"/>
          </p:nvPr>
        </p:nvSpPr>
        <p:spPr/>
        <p:txBody>
          <a:bodyPr/>
          <a:lstStyle>
            <a:lvl1pPr defTabSz="914400" eaLnBrk="0" fontAlgn="base" hangingPunct="0">
              <a:spcBef>
                <a:spcPct val="0"/>
              </a:spcBef>
              <a:spcAft>
                <a:spcPct val="0"/>
              </a:spcAft>
              <a:defRPr>
                <a:latin typeface="Arial" pitchFamily="34" charset="0"/>
                <a:ea typeface="ヒラギノ角ゴ Pro W3" pitchFamily="1" charset="-128"/>
              </a:defRPr>
            </a:lvl1pPr>
          </a:lstStyle>
          <a:p>
            <a:pPr>
              <a:defRPr/>
            </a:pPr>
            <a:endParaRPr lang="en-US"/>
          </a:p>
        </p:txBody>
      </p:sp>
      <p:sp>
        <p:nvSpPr>
          <p:cNvPr id="5" name="Slide Number Placeholder 4"/>
          <p:cNvSpPr>
            <a:spLocks noGrp="1"/>
          </p:cNvSpPr>
          <p:nvPr>
            <p:ph type="sldNum" sz="quarter" idx="12"/>
          </p:nvPr>
        </p:nvSpPr>
        <p:spPr/>
        <p:txBody>
          <a:bodyPr/>
          <a:lstStyle>
            <a:lvl1pPr defTabSz="914400" eaLnBrk="0" hangingPunct="0">
              <a:defRPr>
                <a:latin typeface="Arial" panose="020B0604020202020204" pitchFamily="34" charset="0"/>
              </a:defRPr>
            </a:lvl1pPr>
          </a:lstStyle>
          <a:p>
            <a:fld id="{F86BBCA9-CE5F-479B-A107-259B7C432E18}" type="slidenum">
              <a:rPr lang="en-US" altLang="en-US"/>
              <a:pPr/>
              <a:t>‹#›</a:t>
            </a:fld>
            <a:endParaRPr lang="en-US" altLang="en-US"/>
          </a:p>
        </p:txBody>
      </p:sp>
    </p:spTree>
    <p:extLst>
      <p:ext uri="{BB962C8B-B14F-4D97-AF65-F5344CB8AC3E}">
        <p14:creationId xmlns:p14="http://schemas.microsoft.com/office/powerpoint/2010/main" val="2804623398"/>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defTabSz="914400" eaLnBrk="0" fontAlgn="base" hangingPunct="0">
              <a:spcBef>
                <a:spcPct val="0"/>
              </a:spcBef>
              <a:spcAft>
                <a:spcPct val="0"/>
              </a:spcAft>
              <a:defRPr>
                <a:latin typeface="Arial" pitchFamily="34" charset="0"/>
                <a:ea typeface="ヒラギノ角ゴ Pro W3" pitchFamily="1" charset="-128"/>
              </a:defRPr>
            </a:lvl1pPr>
          </a:lstStyle>
          <a:p>
            <a:pPr>
              <a:defRPr/>
            </a:pPr>
            <a:fld id="{ECDB4F72-48FF-4AB7-9074-ED51C608F513}" type="datetime1">
              <a:rPr lang="en-US"/>
              <a:pPr>
                <a:defRPr/>
              </a:pPr>
              <a:t>9/15/2022</a:t>
            </a:fld>
            <a:endParaRPr lang="en-US"/>
          </a:p>
        </p:txBody>
      </p:sp>
      <p:sp>
        <p:nvSpPr>
          <p:cNvPr id="3" name="Footer Placeholder 2"/>
          <p:cNvSpPr>
            <a:spLocks noGrp="1"/>
          </p:cNvSpPr>
          <p:nvPr>
            <p:ph type="ftr" sz="quarter" idx="11"/>
          </p:nvPr>
        </p:nvSpPr>
        <p:spPr/>
        <p:txBody>
          <a:bodyPr/>
          <a:lstStyle>
            <a:lvl1pPr defTabSz="914400" eaLnBrk="0" fontAlgn="base" hangingPunct="0">
              <a:spcBef>
                <a:spcPct val="0"/>
              </a:spcBef>
              <a:spcAft>
                <a:spcPct val="0"/>
              </a:spcAft>
              <a:defRPr>
                <a:latin typeface="Arial" pitchFamily="34" charset="0"/>
                <a:ea typeface="ヒラギノ角ゴ Pro W3" pitchFamily="1" charset="-128"/>
              </a:defRPr>
            </a:lvl1pPr>
          </a:lstStyle>
          <a:p>
            <a:pPr>
              <a:defRPr/>
            </a:pPr>
            <a:endParaRPr lang="en-US"/>
          </a:p>
        </p:txBody>
      </p:sp>
      <p:sp>
        <p:nvSpPr>
          <p:cNvPr id="4" name="Slide Number Placeholder 3"/>
          <p:cNvSpPr>
            <a:spLocks noGrp="1"/>
          </p:cNvSpPr>
          <p:nvPr>
            <p:ph type="sldNum" sz="quarter" idx="12"/>
          </p:nvPr>
        </p:nvSpPr>
        <p:spPr/>
        <p:txBody>
          <a:bodyPr/>
          <a:lstStyle>
            <a:lvl1pPr defTabSz="914400" eaLnBrk="0" hangingPunct="0">
              <a:defRPr>
                <a:latin typeface="Arial" panose="020B0604020202020204" pitchFamily="34" charset="0"/>
              </a:defRPr>
            </a:lvl1pPr>
          </a:lstStyle>
          <a:p>
            <a:fld id="{F3F9C688-AE2F-42A5-A276-E2CCC5EC19EE}" type="slidenum">
              <a:rPr lang="en-US" altLang="en-US"/>
              <a:pPr/>
              <a:t>‹#›</a:t>
            </a:fld>
            <a:endParaRPr lang="en-US" altLang="en-US"/>
          </a:p>
        </p:txBody>
      </p:sp>
    </p:spTree>
    <p:extLst>
      <p:ext uri="{BB962C8B-B14F-4D97-AF65-F5344CB8AC3E}">
        <p14:creationId xmlns:p14="http://schemas.microsoft.com/office/powerpoint/2010/main" val="2702271530"/>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73056"/>
            <a:ext cx="3008313"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10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9" y="1435104"/>
            <a:ext cx="3008313" cy="4691063"/>
          </a:xfrm>
        </p:spPr>
        <p:txBody>
          <a:bodyPr/>
          <a:lstStyle>
            <a:lvl1pPr marL="0" indent="0">
              <a:buNone/>
              <a:defRPr sz="1400"/>
            </a:lvl1pPr>
            <a:lvl2pPr marL="457171" indent="0">
              <a:buNone/>
              <a:defRPr sz="1200"/>
            </a:lvl2pPr>
            <a:lvl3pPr marL="914341" indent="0">
              <a:buNone/>
              <a:defRPr sz="1000"/>
            </a:lvl3pPr>
            <a:lvl4pPr marL="1371512" indent="0">
              <a:buNone/>
              <a:defRPr sz="900"/>
            </a:lvl4pPr>
            <a:lvl5pPr marL="1828683" indent="0">
              <a:buNone/>
              <a:defRPr sz="900"/>
            </a:lvl5pPr>
            <a:lvl6pPr marL="2285854" indent="0">
              <a:buNone/>
              <a:defRPr sz="900"/>
            </a:lvl6pPr>
            <a:lvl7pPr marL="2743024" indent="0">
              <a:buNone/>
              <a:defRPr sz="900"/>
            </a:lvl7pPr>
            <a:lvl8pPr marL="3200195" indent="0">
              <a:buNone/>
              <a:defRPr sz="900"/>
            </a:lvl8pPr>
            <a:lvl9pPr marL="3657366"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defTabSz="914400" eaLnBrk="0" fontAlgn="base" hangingPunct="0">
              <a:spcBef>
                <a:spcPct val="0"/>
              </a:spcBef>
              <a:spcAft>
                <a:spcPct val="0"/>
              </a:spcAft>
              <a:defRPr>
                <a:latin typeface="Arial" pitchFamily="34" charset="0"/>
                <a:ea typeface="ヒラギノ角ゴ Pro W3" pitchFamily="1" charset="-128"/>
              </a:defRPr>
            </a:lvl1pPr>
          </a:lstStyle>
          <a:p>
            <a:pPr>
              <a:defRPr/>
            </a:pPr>
            <a:fld id="{DE092147-6E64-4473-9E59-06B856CD942F}" type="datetime1">
              <a:rPr lang="en-US"/>
              <a:pPr>
                <a:defRPr/>
              </a:pPr>
              <a:t>9/15/2022</a:t>
            </a:fld>
            <a:endParaRPr lang="en-US"/>
          </a:p>
        </p:txBody>
      </p:sp>
      <p:sp>
        <p:nvSpPr>
          <p:cNvPr id="6" name="Footer Placeholder 5"/>
          <p:cNvSpPr>
            <a:spLocks noGrp="1"/>
          </p:cNvSpPr>
          <p:nvPr>
            <p:ph type="ftr" sz="quarter" idx="11"/>
          </p:nvPr>
        </p:nvSpPr>
        <p:spPr/>
        <p:txBody>
          <a:bodyPr/>
          <a:lstStyle>
            <a:lvl1pPr defTabSz="914400" eaLnBrk="0" fontAlgn="base" hangingPunct="0">
              <a:spcBef>
                <a:spcPct val="0"/>
              </a:spcBef>
              <a:spcAft>
                <a:spcPct val="0"/>
              </a:spcAft>
              <a:defRPr>
                <a:latin typeface="Arial" pitchFamily="34" charset="0"/>
                <a:ea typeface="ヒラギノ角ゴ Pro W3" pitchFamily="1" charset="-128"/>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eaLnBrk="0" hangingPunct="0">
              <a:defRPr>
                <a:latin typeface="Arial" panose="020B0604020202020204" pitchFamily="34" charset="0"/>
              </a:defRPr>
            </a:lvl1pPr>
          </a:lstStyle>
          <a:p>
            <a:fld id="{58C77F77-095A-49BF-B9ED-C83A3D65F9CE}" type="slidenum">
              <a:rPr lang="en-US" altLang="en-US"/>
              <a:pPr/>
              <a:t>‹#›</a:t>
            </a:fld>
            <a:endParaRPr lang="en-US" altLang="en-US"/>
          </a:p>
        </p:txBody>
      </p:sp>
    </p:spTree>
    <p:extLst>
      <p:ext uri="{BB962C8B-B14F-4D97-AF65-F5344CB8AC3E}">
        <p14:creationId xmlns:p14="http://schemas.microsoft.com/office/powerpoint/2010/main" val="4088142747"/>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81"/>
            <a:ext cx="54864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171" indent="0">
              <a:buNone/>
              <a:defRPr sz="2800"/>
            </a:lvl2pPr>
            <a:lvl3pPr marL="914341" indent="0">
              <a:buNone/>
              <a:defRPr sz="2400"/>
            </a:lvl3pPr>
            <a:lvl4pPr marL="1371512" indent="0">
              <a:buNone/>
              <a:defRPr sz="2000"/>
            </a:lvl4pPr>
            <a:lvl5pPr marL="1828683" indent="0">
              <a:buNone/>
              <a:defRPr sz="2000"/>
            </a:lvl5pPr>
            <a:lvl6pPr marL="2285854" indent="0">
              <a:buNone/>
              <a:defRPr sz="2000"/>
            </a:lvl6pPr>
            <a:lvl7pPr marL="2743024" indent="0">
              <a:buNone/>
              <a:defRPr sz="2000"/>
            </a:lvl7pPr>
            <a:lvl8pPr marL="3200195" indent="0">
              <a:buNone/>
              <a:defRPr sz="2000"/>
            </a:lvl8pPr>
            <a:lvl9pPr marL="3657366" indent="0">
              <a:buNone/>
              <a:defRPr sz="2000"/>
            </a:lvl9pPr>
          </a:lstStyle>
          <a:p>
            <a:pPr lvl="0"/>
            <a:endParaRPr lang="en-US" noProof="0"/>
          </a:p>
        </p:txBody>
      </p:sp>
      <p:sp>
        <p:nvSpPr>
          <p:cNvPr id="4" name="Text Placeholder 3"/>
          <p:cNvSpPr>
            <a:spLocks noGrp="1"/>
          </p:cNvSpPr>
          <p:nvPr>
            <p:ph type="body" sz="half" idx="2"/>
          </p:nvPr>
        </p:nvSpPr>
        <p:spPr>
          <a:xfrm>
            <a:off x="1792288" y="5367466"/>
            <a:ext cx="5486400" cy="804863"/>
          </a:xfrm>
        </p:spPr>
        <p:txBody>
          <a:bodyPr/>
          <a:lstStyle>
            <a:lvl1pPr marL="0" indent="0">
              <a:buNone/>
              <a:defRPr sz="1400"/>
            </a:lvl1pPr>
            <a:lvl2pPr marL="457171" indent="0">
              <a:buNone/>
              <a:defRPr sz="1200"/>
            </a:lvl2pPr>
            <a:lvl3pPr marL="914341" indent="0">
              <a:buNone/>
              <a:defRPr sz="1000"/>
            </a:lvl3pPr>
            <a:lvl4pPr marL="1371512" indent="0">
              <a:buNone/>
              <a:defRPr sz="900"/>
            </a:lvl4pPr>
            <a:lvl5pPr marL="1828683" indent="0">
              <a:buNone/>
              <a:defRPr sz="900"/>
            </a:lvl5pPr>
            <a:lvl6pPr marL="2285854" indent="0">
              <a:buNone/>
              <a:defRPr sz="900"/>
            </a:lvl6pPr>
            <a:lvl7pPr marL="2743024" indent="0">
              <a:buNone/>
              <a:defRPr sz="900"/>
            </a:lvl7pPr>
            <a:lvl8pPr marL="3200195" indent="0">
              <a:buNone/>
              <a:defRPr sz="900"/>
            </a:lvl8pPr>
            <a:lvl9pPr marL="3657366"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defTabSz="914400" eaLnBrk="0" fontAlgn="base" hangingPunct="0">
              <a:spcBef>
                <a:spcPct val="0"/>
              </a:spcBef>
              <a:spcAft>
                <a:spcPct val="0"/>
              </a:spcAft>
              <a:defRPr>
                <a:latin typeface="Arial" pitchFamily="34" charset="0"/>
                <a:ea typeface="ヒラギノ角ゴ Pro W3" pitchFamily="1" charset="-128"/>
              </a:defRPr>
            </a:lvl1pPr>
          </a:lstStyle>
          <a:p>
            <a:pPr>
              <a:defRPr/>
            </a:pPr>
            <a:fld id="{BF53F361-B740-4CF3-9651-CD70F8222C07}" type="datetime1">
              <a:rPr lang="en-US"/>
              <a:pPr>
                <a:defRPr/>
              </a:pPr>
              <a:t>9/15/2022</a:t>
            </a:fld>
            <a:endParaRPr lang="en-US"/>
          </a:p>
        </p:txBody>
      </p:sp>
      <p:sp>
        <p:nvSpPr>
          <p:cNvPr id="6" name="Footer Placeholder 5"/>
          <p:cNvSpPr>
            <a:spLocks noGrp="1"/>
          </p:cNvSpPr>
          <p:nvPr>
            <p:ph type="ftr" sz="quarter" idx="11"/>
          </p:nvPr>
        </p:nvSpPr>
        <p:spPr/>
        <p:txBody>
          <a:bodyPr/>
          <a:lstStyle>
            <a:lvl1pPr defTabSz="914400" eaLnBrk="0" fontAlgn="base" hangingPunct="0">
              <a:spcBef>
                <a:spcPct val="0"/>
              </a:spcBef>
              <a:spcAft>
                <a:spcPct val="0"/>
              </a:spcAft>
              <a:defRPr>
                <a:latin typeface="Arial" pitchFamily="34" charset="0"/>
                <a:ea typeface="ヒラギノ角ゴ Pro W3" pitchFamily="1" charset="-128"/>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eaLnBrk="0" hangingPunct="0">
              <a:defRPr>
                <a:latin typeface="Arial" panose="020B0604020202020204" pitchFamily="34" charset="0"/>
              </a:defRPr>
            </a:lvl1pPr>
          </a:lstStyle>
          <a:p>
            <a:fld id="{2F2F50DF-802D-4388-8C08-CD8B4849C54D}" type="slidenum">
              <a:rPr lang="en-US" altLang="en-US"/>
              <a:pPr/>
              <a:t>‹#›</a:t>
            </a:fld>
            <a:endParaRPr lang="en-US" altLang="en-US"/>
          </a:p>
        </p:txBody>
      </p:sp>
    </p:spTree>
    <p:extLst>
      <p:ext uri="{BB962C8B-B14F-4D97-AF65-F5344CB8AC3E}">
        <p14:creationId xmlns:p14="http://schemas.microsoft.com/office/powerpoint/2010/main" val="1105032403"/>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latin typeface="Arial" pitchFamily="34" charset="0"/>
                <a:ea typeface="ヒラギノ角ゴ Pro W3" pitchFamily="1" charset="-128"/>
              </a:defRPr>
            </a:lvl1pPr>
          </a:lstStyle>
          <a:p>
            <a:pPr>
              <a:defRPr/>
            </a:pPr>
            <a:fld id="{A46E64BB-902E-4848-9861-484DC07B018A}" type="datetime1">
              <a:rPr lang="en-US"/>
              <a:pPr>
                <a:defRPr/>
              </a:pPr>
              <a:t>9/15/2022</a:t>
            </a:fld>
            <a:endParaRPr lang="en-US"/>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latin typeface="Arial" pitchFamily="34" charset="0"/>
                <a:ea typeface="ヒラギノ角ゴ Pro W3" pitchFamily="1" charset="-128"/>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eaLnBrk="0" hangingPunct="0">
              <a:defRPr>
                <a:latin typeface="Arial" panose="020B0604020202020204" pitchFamily="34" charset="0"/>
              </a:defRPr>
            </a:lvl1pPr>
          </a:lstStyle>
          <a:p>
            <a:fld id="{EFAF7284-78BC-4614-800B-E07C63A371B3}" type="slidenum">
              <a:rPr lang="en-US" altLang="en-US"/>
              <a:pPr/>
              <a:t>‹#›</a:t>
            </a:fld>
            <a:endParaRPr lang="en-US" altLang="en-US"/>
          </a:p>
        </p:txBody>
      </p:sp>
    </p:spTree>
    <p:extLst>
      <p:ext uri="{BB962C8B-B14F-4D97-AF65-F5344CB8AC3E}">
        <p14:creationId xmlns:p14="http://schemas.microsoft.com/office/powerpoint/2010/main" val="2357232681"/>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latin typeface="Arial" pitchFamily="34" charset="0"/>
                <a:ea typeface="ヒラギノ角ゴ Pro W3" pitchFamily="1" charset="-128"/>
              </a:defRPr>
            </a:lvl1pPr>
          </a:lstStyle>
          <a:p>
            <a:pPr>
              <a:defRPr/>
            </a:pPr>
            <a:fld id="{842EE023-E416-4C66-AC0B-57B75DDFFCB8}" type="datetime1">
              <a:rPr lang="en-US"/>
              <a:pPr>
                <a:defRPr/>
              </a:pPr>
              <a:t>9/15/2022</a:t>
            </a:fld>
            <a:endParaRPr lang="en-US"/>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latin typeface="Arial" pitchFamily="34" charset="0"/>
                <a:ea typeface="ヒラギノ角ゴ Pro W3" pitchFamily="1" charset="-128"/>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eaLnBrk="0" hangingPunct="0">
              <a:defRPr>
                <a:latin typeface="Arial" panose="020B0604020202020204" pitchFamily="34" charset="0"/>
              </a:defRPr>
            </a:lvl1pPr>
          </a:lstStyle>
          <a:p>
            <a:fld id="{C87B928C-FACC-4F69-84CF-A759692923D0}" type="slidenum">
              <a:rPr lang="en-US" altLang="en-US"/>
              <a:pPr/>
              <a:t>‹#›</a:t>
            </a:fld>
            <a:endParaRPr lang="en-US" altLang="en-US"/>
          </a:p>
        </p:txBody>
      </p:sp>
    </p:spTree>
    <p:extLst>
      <p:ext uri="{BB962C8B-B14F-4D97-AF65-F5344CB8AC3E}">
        <p14:creationId xmlns:p14="http://schemas.microsoft.com/office/powerpoint/2010/main" val="1643216517"/>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grpSp>
        <p:nvGrpSpPr>
          <p:cNvPr id="4" name="Group 8"/>
          <p:cNvGrpSpPr>
            <a:grpSpLocks/>
          </p:cNvGrpSpPr>
          <p:nvPr userDrawn="1"/>
        </p:nvGrpSpPr>
        <p:grpSpPr bwMode="auto">
          <a:xfrm>
            <a:off x="458788" y="409575"/>
            <a:ext cx="6332537" cy="831850"/>
            <a:chOff x="459173" y="410312"/>
            <a:chExt cx="6332643" cy="831484"/>
          </a:xfrm>
        </p:grpSpPr>
        <p:sp>
          <p:nvSpPr>
            <p:cNvPr id="5" name="Rectangle 10"/>
            <p:cNvSpPr/>
            <p:nvPr userDrawn="1"/>
          </p:nvSpPr>
          <p:spPr>
            <a:xfrm rot="2723644">
              <a:off x="6202979" y="533950"/>
              <a:ext cx="593464" cy="584210"/>
            </a:xfrm>
            <a:prstGeom prst="rect">
              <a:avLst/>
            </a:prstGeom>
            <a:solidFill>
              <a:srgbClr val="0092D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914341" eaLnBrk="1" fontAlgn="auto" hangingPunct="1">
                <a:spcBef>
                  <a:spcPts val="0"/>
                </a:spcBef>
                <a:spcAft>
                  <a:spcPts val="0"/>
                </a:spcAft>
                <a:defRPr/>
              </a:pPr>
              <a:endParaRPr lang="en-US" sz="1800">
                <a:solidFill>
                  <a:prstClr val="white"/>
                </a:solidFill>
              </a:endParaRPr>
            </a:p>
          </p:txBody>
        </p:sp>
        <p:sp>
          <p:nvSpPr>
            <p:cNvPr id="6" name="Rectangle 11"/>
            <p:cNvSpPr/>
            <p:nvPr userDrawn="1"/>
          </p:nvSpPr>
          <p:spPr>
            <a:xfrm>
              <a:off x="459173" y="410312"/>
              <a:ext cx="6040538" cy="831484"/>
            </a:xfrm>
            <a:prstGeom prst="rect">
              <a:avLst/>
            </a:prstGeom>
            <a:solidFill>
              <a:srgbClr val="0092D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914341" eaLnBrk="1" fontAlgn="auto" hangingPunct="1">
                <a:spcBef>
                  <a:spcPts val="0"/>
                </a:spcBef>
                <a:spcAft>
                  <a:spcPts val="0"/>
                </a:spcAft>
                <a:defRPr/>
              </a:pPr>
              <a:endParaRPr lang="en-US" sz="1800">
                <a:solidFill>
                  <a:prstClr val="white"/>
                </a:solidFill>
              </a:endParaRPr>
            </a:p>
          </p:txBody>
        </p:sp>
      </p:grpSp>
      <p:cxnSp>
        <p:nvCxnSpPr>
          <p:cNvPr id="7" name="Straight Connector 13"/>
          <p:cNvCxnSpPr/>
          <p:nvPr userDrawn="1"/>
        </p:nvCxnSpPr>
        <p:spPr>
          <a:xfrm>
            <a:off x="457200" y="1398588"/>
            <a:ext cx="6469063" cy="1587"/>
          </a:xfrm>
          <a:prstGeom prst="line">
            <a:avLst/>
          </a:prstGeom>
          <a:ln w="50800" cap="flat" cmpd="sng" algn="ctr">
            <a:solidFill>
              <a:srgbClr val="B6C827"/>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457249" y="404672"/>
            <a:ext cx="6469203" cy="831485"/>
          </a:xfrm>
        </p:spPr>
        <p:txBody>
          <a:bodyPr>
            <a:normAutofit/>
          </a:bodyPr>
          <a:lstStyle>
            <a:lvl1pPr algn="l">
              <a:defRPr sz="4000">
                <a:solidFill>
                  <a:srgbClr val="FFFFFF"/>
                </a:solidFill>
              </a:defRPr>
            </a:lvl1pPr>
          </a:lstStyle>
          <a:p>
            <a:r>
              <a:rPr lang="en-US" dirty="0"/>
              <a:t>Click to edit Master title style</a:t>
            </a:r>
          </a:p>
        </p:txBody>
      </p:sp>
      <p:sp>
        <p:nvSpPr>
          <p:cNvPr id="3" name="Content Placeholder 2"/>
          <p:cNvSpPr>
            <a:spLocks noGrp="1"/>
          </p:cNvSpPr>
          <p:nvPr>
            <p:ph idx="1"/>
          </p:nvPr>
        </p:nvSpPr>
        <p:spPr>
          <a:xfrm>
            <a:off x="457200" y="1600224"/>
            <a:ext cx="8229600" cy="4756151"/>
          </a:xfrm>
        </p:spPr>
        <p:txBody>
          <a:bodyPr/>
          <a:lstStyle>
            <a:lvl1pPr>
              <a:defRPr b="0" i="0">
                <a:latin typeface="+mj-lt"/>
                <a:cs typeface="Cambria"/>
              </a:defRPr>
            </a:lvl1pPr>
            <a:lvl2pPr>
              <a:defRPr b="0" i="0">
                <a:latin typeface="+mj-lt"/>
                <a:cs typeface="Cambria"/>
              </a:defRPr>
            </a:lvl2pPr>
            <a:lvl3pPr>
              <a:defRPr b="0" i="0">
                <a:latin typeface="+mj-lt"/>
                <a:cs typeface="Cambria"/>
              </a:defRPr>
            </a:lvl3pPr>
            <a:lvl4pPr>
              <a:defRPr b="0" i="0">
                <a:latin typeface="+mj-lt"/>
                <a:cs typeface="Cambria"/>
              </a:defRPr>
            </a:lvl4pPr>
            <a:lvl5pPr>
              <a:defRPr b="0" i="0">
                <a:latin typeface="+mj-lt"/>
                <a:cs typeface="Cambri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5"/>
          <p:cNvSpPr>
            <a:spLocks noGrp="1"/>
          </p:cNvSpPr>
          <p:nvPr>
            <p:ph type="sldNum" sz="quarter" idx="10"/>
          </p:nvPr>
        </p:nvSpPr>
        <p:spPr>
          <a:xfrm>
            <a:off x="8294688" y="6356350"/>
            <a:ext cx="392112" cy="365125"/>
          </a:xfrm>
        </p:spPr>
        <p:txBody>
          <a:bodyPr/>
          <a:lstStyle>
            <a:lvl1pPr defTabSz="914400" eaLnBrk="0" hangingPunct="0">
              <a:defRPr>
                <a:latin typeface="Arial" panose="020B0604020202020204" pitchFamily="34" charset="0"/>
              </a:defRPr>
            </a:lvl1pPr>
          </a:lstStyle>
          <a:p>
            <a:fld id="{6B4E9D25-9978-4900-AC1D-3539DE37CEE8}" type="slidenum">
              <a:rPr lang="en-US" altLang="en-US"/>
              <a:pPr/>
              <a:t>‹#›</a:t>
            </a:fld>
            <a:endParaRPr lang="en-US" altLang="en-US"/>
          </a:p>
        </p:txBody>
      </p:sp>
    </p:spTree>
    <p:extLst>
      <p:ext uri="{BB962C8B-B14F-4D97-AF65-F5344CB8AC3E}">
        <p14:creationId xmlns:p14="http://schemas.microsoft.com/office/powerpoint/2010/main" val="4045355655"/>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381000" y="228600"/>
            <a:ext cx="8229600" cy="838200"/>
          </a:xfrm>
        </p:spPr>
        <p:txBody>
          <a:bodyPr/>
          <a:lstStyle>
            <a:lvl1pPr>
              <a:defRPr sz="3800"/>
            </a:lvl1pPr>
          </a:lstStyle>
          <a:p>
            <a:r>
              <a:rPr lang="en-US" dirty="0"/>
              <a:t>Click to edit Master title style</a:t>
            </a:r>
          </a:p>
        </p:txBody>
      </p:sp>
      <p:sp>
        <p:nvSpPr>
          <p:cNvPr id="3" name="Text Placeholder 2"/>
          <p:cNvSpPr>
            <a:spLocks noGrp="1"/>
          </p:cNvSpPr>
          <p:nvPr>
            <p:ph type="body" idx="1"/>
          </p:nvPr>
        </p:nvSpPr>
        <p:spPr>
          <a:xfrm>
            <a:off x="457200" y="1066881"/>
            <a:ext cx="5943600" cy="639763"/>
          </a:xfrm>
        </p:spPr>
        <p:txBody>
          <a:bodyPr anchor="b"/>
          <a:lstStyle>
            <a:lvl1pPr marL="0" indent="0">
              <a:spcBef>
                <a:spcPts val="0"/>
              </a:spcBef>
              <a:buNone/>
              <a:defRPr sz="2800" b="1">
                <a:solidFill>
                  <a:srgbClr val="EF463C"/>
                </a:solidFill>
              </a:defRPr>
            </a:lvl1pPr>
            <a:lvl2pPr marL="457171" indent="0">
              <a:buNone/>
              <a:defRPr sz="2000" b="1"/>
            </a:lvl2pPr>
            <a:lvl3pPr marL="914341" indent="0">
              <a:buNone/>
              <a:defRPr sz="1800" b="1"/>
            </a:lvl3pPr>
            <a:lvl4pPr marL="1371512" indent="0">
              <a:buNone/>
              <a:defRPr sz="1600" b="1"/>
            </a:lvl4pPr>
            <a:lvl5pPr marL="1828683" indent="0">
              <a:buNone/>
              <a:defRPr sz="1600" b="1"/>
            </a:lvl5pPr>
            <a:lvl6pPr marL="2285854" indent="0">
              <a:buNone/>
              <a:defRPr sz="1600" b="1"/>
            </a:lvl6pPr>
            <a:lvl7pPr marL="2743024" indent="0">
              <a:buNone/>
              <a:defRPr sz="1600" b="1"/>
            </a:lvl7pPr>
            <a:lvl8pPr marL="3200195" indent="0">
              <a:buNone/>
              <a:defRPr sz="1600" b="1"/>
            </a:lvl8pPr>
            <a:lvl9pPr marL="3657366" indent="0">
              <a:buNone/>
              <a:defRPr sz="1600" b="1"/>
            </a:lvl9pPr>
          </a:lstStyle>
          <a:p>
            <a:pPr lvl="0"/>
            <a:r>
              <a:rPr lang="en-US" dirty="0"/>
              <a:t>Click to edit Master text styles</a:t>
            </a:r>
          </a:p>
        </p:txBody>
      </p:sp>
    </p:spTree>
    <p:extLst>
      <p:ext uri="{BB962C8B-B14F-4D97-AF65-F5344CB8AC3E}">
        <p14:creationId xmlns:p14="http://schemas.microsoft.com/office/powerpoint/2010/main" val="219522568"/>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baseline="0">
                <a:solidFill>
                  <a:srgbClr val="52BDEC"/>
                </a:solidFill>
              </a:defRPr>
            </a:lvl1pPr>
          </a:lstStyle>
          <a:p>
            <a:r>
              <a:rPr lang="en-US"/>
              <a:t>Click to edit Master title style</a:t>
            </a:r>
            <a:endParaRPr lang="nl-BE" dirty="0"/>
          </a:p>
        </p:txBody>
      </p:sp>
      <p:sp>
        <p:nvSpPr>
          <p:cNvPr id="6" name="Tijdelijke aanduiding voor tekst 2"/>
          <p:cNvSpPr>
            <a:spLocks noGrp="1"/>
          </p:cNvSpPr>
          <p:nvPr>
            <p:ph idx="1"/>
          </p:nvPr>
        </p:nvSpPr>
        <p:spPr>
          <a:xfrm>
            <a:off x="540000" y="1349999"/>
            <a:ext cx="8334000" cy="4428000"/>
          </a:xfrm>
          <a:prstGeom prst="rect">
            <a:avLst/>
          </a:prstGeom>
        </p:spPr>
        <p:txBody>
          <a:bodyPr lIns="0" tIns="0" rIns="0" bIns="0" rtlCol="0">
            <a:noAutofit/>
          </a:bodyPr>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BE" dirty="0"/>
          </a:p>
        </p:txBody>
      </p:sp>
      <p:sp>
        <p:nvSpPr>
          <p:cNvPr id="4" name="Tijdelijke aanduiding voor datum 2"/>
          <p:cNvSpPr>
            <a:spLocks noGrp="1"/>
          </p:cNvSpPr>
          <p:nvPr>
            <p:ph type="dt" sz="half" idx="10"/>
          </p:nvPr>
        </p:nvSpPr>
        <p:spPr>
          <a:xfrm>
            <a:off x="457200" y="6356350"/>
            <a:ext cx="2133600" cy="366713"/>
          </a:xfrm>
        </p:spPr>
        <p:txBody>
          <a:bodyPr/>
          <a:lstStyle>
            <a:lvl1pPr defTabSz="914400" eaLnBrk="0" fontAlgn="base" hangingPunct="0">
              <a:spcBef>
                <a:spcPct val="0"/>
              </a:spcBef>
              <a:spcAft>
                <a:spcPct val="0"/>
              </a:spcAft>
              <a:defRPr>
                <a:latin typeface="Arial" charset="0"/>
                <a:ea typeface="ヒラギノ角ゴ Pro W3" pitchFamily="1" charset="-128"/>
              </a:defRPr>
            </a:lvl1pPr>
          </a:lstStyle>
          <a:p>
            <a:pPr>
              <a:defRPr/>
            </a:pPr>
            <a:fld id="{427F4C72-7929-46E0-B37E-DBA9927C72CA}" type="datetimeFigureOut">
              <a:rPr lang="nl-BE"/>
              <a:pPr>
                <a:defRPr/>
              </a:pPr>
              <a:t>15/09/2022</a:t>
            </a:fld>
            <a:endParaRPr lang="nl-BE"/>
          </a:p>
        </p:txBody>
      </p:sp>
      <p:sp>
        <p:nvSpPr>
          <p:cNvPr id="5" name="Tijdelijke aanduiding voor voettekst 3"/>
          <p:cNvSpPr>
            <a:spLocks noGrp="1"/>
          </p:cNvSpPr>
          <p:nvPr>
            <p:ph type="ftr" sz="quarter" idx="11"/>
          </p:nvPr>
        </p:nvSpPr>
        <p:spPr>
          <a:xfrm>
            <a:off x="3124200" y="6356350"/>
            <a:ext cx="2895600" cy="366713"/>
          </a:xfrm>
        </p:spPr>
        <p:txBody>
          <a:bodyPr/>
          <a:lstStyle>
            <a:lvl1pPr defTabSz="914400" eaLnBrk="0" fontAlgn="base" hangingPunct="0">
              <a:spcBef>
                <a:spcPct val="0"/>
              </a:spcBef>
              <a:spcAft>
                <a:spcPct val="0"/>
              </a:spcAft>
              <a:defRPr>
                <a:latin typeface="Arial" charset="0"/>
                <a:ea typeface="ヒラギノ角ゴ Pro W3" pitchFamily="1" charset="-128"/>
              </a:defRPr>
            </a:lvl1pPr>
          </a:lstStyle>
          <a:p>
            <a:pPr>
              <a:defRPr/>
            </a:pPr>
            <a:endParaRPr lang="nl-BE"/>
          </a:p>
        </p:txBody>
      </p:sp>
      <p:sp>
        <p:nvSpPr>
          <p:cNvPr id="7" name="Tijdelijke aanduiding voor dianummer 4"/>
          <p:cNvSpPr>
            <a:spLocks noGrp="1"/>
          </p:cNvSpPr>
          <p:nvPr>
            <p:ph type="sldNum" sz="quarter" idx="12"/>
          </p:nvPr>
        </p:nvSpPr>
        <p:spPr/>
        <p:txBody>
          <a:bodyPr/>
          <a:lstStyle>
            <a:lvl1pPr defTabSz="914400" eaLnBrk="0" hangingPunct="0">
              <a:defRPr>
                <a:latin typeface="Arial" panose="020B0604020202020204" pitchFamily="34" charset="0"/>
              </a:defRPr>
            </a:lvl1pPr>
          </a:lstStyle>
          <a:p>
            <a:fld id="{A111587E-450E-49F7-9E56-3C0263E5E221}" type="slidenum">
              <a:rPr lang="nl-BE" altLang="en-US"/>
              <a:pPr/>
              <a:t>‹#›</a:t>
            </a:fld>
            <a:endParaRPr lang="nl-BE" altLang="en-US"/>
          </a:p>
        </p:txBody>
      </p:sp>
    </p:spTree>
    <p:extLst>
      <p:ext uri="{BB962C8B-B14F-4D97-AF65-F5344CB8AC3E}">
        <p14:creationId xmlns:p14="http://schemas.microsoft.com/office/powerpoint/2010/main" val="349763021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5"/>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F25BC5F2-4873-40BA-9ACC-E49728B56B6D}" type="datetimeFigureOut">
              <a:rPr lang="en-US"/>
              <a:pPr>
                <a:defRPr/>
              </a:pPr>
              <a:t>9/15/2022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2AC70A32-3F5D-4244-958F-5BC3037A06E0}" type="slidenum">
              <a:rPr lang="en-US" altLang="en-US"/>
              <a:pPr/>
              <a:t>‹#›</a:t>
            </a:fld>
            <a:endParaRPr lang="en-US" altLang="en-US"/>
          </a:p>
        </p:txBody>
      </p:sp>
    </p:spTree>
    <p:extLst>
      <p:ext uri="{BB962C8B-B14F-4D97-AF65-F5344CB8AC3E}">
        <p14:creationId xmlns:p14="http://schemas.microsoft.com/office/powerpoint/2010/main" val="1062017962"/>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8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E8AE4FE5-93BB-4727-A979-5B1DA5E590DE}" type="datetimeFigureOut">
              <a:rPr lang="en-US"/>
              <a:pPr>
                <a:defRPr/>
              </a:pPr>
              <a:t>9/15/2022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82C0657-F334-4C8B-9652-ABC84E857A0A}" type="slidenum">
              <a:rPr lang="en-US" altLang="en-US"/>
              <a:pPr>
                <a:defRPr/>
              </a:pPr>
              <a:t>‹#›</a:t>
            </a:fld>
            <a:endParaRPr lang="en-US" altLang="en-US"/>
          </a:p>
        </p:txBody>
      </p:sp>
    </p:spTree>
    <p:extLst>
      <p:ext uri="{BB962C8B-B14F-4D97-AF65-F5344CB8AC3E}">
        <p14:creationId xmlns:p14="http://schemas.microsoft.com/office/powerpoint/2010/main" val="3663155523"/>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AA8CC327-A37D-4C09-AFFE-AE2B92F7980E}" type="datetimeFigureOut">
              <a:rPr lang="en-US"/>
              <a:pPr>
                <a:defRPr/>
              </a:pPr>
              <a:t>9/15/2022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3272D97-5D00-41C2-AF91-224079F74005}" type="slidenum">
              <a:rPr lang="en-US" altLang="en-US"/>
              <a:pPr>
                <a:defRPr/>
              </a:pPr>
              <a:t>‹#›</a:t>
            </a:fld>
            <a:endParaRPr lang="en-US" altLang="en-US"/>
          </a:p>
        </p:txBody>
      </p:sp>
    </p:spTree>
    <p:extLst>
      <p:ext uri="{BB962C8B-B14F-4D97-AF65-F5344CB8AC3E}">
        <p14:creationId xmlns:p14="http://schemas.microsoft.com/office/powerpoint/2010/main" val="2002780317"/>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27"/>
            <a:ext cx="7772400" cy="1362075"/>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4C8862F5-D101-49B9-A13B-2510DADB22E8}" type="datetimeFigureOut">
              <a:rPr lang="en-US"/>
              <a:pPr>
                <a:defRPr/>
              </a:pPr>
              <a:t>9/15/2022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17597E0-971A-4A18-A235-E8E5C2346EA7}" type="slidenum">
              <a:rPr lang="en-US" altLang="en-US"/>
              <a:pPr>
                <a:defRPr/>
              </a:pPr>
              <a:t>‹#›</a:t>
            </a:fld>
            <a:endParaRPr lang="en-US" altLang="en-US"/>
          </a:p>
        </p:txBody>
      </p:sp>
    </p:spTree>
    <p:extLst>
      <p:ext uri="{BB962C8B-B14F-4D97-AF65-F5344CB8AC3E}">
        <p14:creationId xmlns:p14="http://schemas.microsoft.com/office/powerpoint/2010/main" val="77923564"/>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FC9A3A70-6F81-4751-A8CE-621726FD6FCD}" type="datetimeFigureOut">
              <a:rPr lang="en-US"/>
              <a:pPr>
                <a:defRPr/>
              </a:pPr>
              <a:t>9/15/2022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8FD6F838-6913-4995-90F6-AF951EB029AD}" type="slidenum">
              <a:rPr lang="en-US" altLang="en-US"/>
              <a:pPr>
                <a:defRPr/>
              </a:pPr>
              <a:t>‹#›</a:t>
            </a:fld>
            <a:endParaRPr lang="en-US" altLang="en-US"/>
          </a:p>
        </p:txBody>
      </p:sp>
    </p:spTree>
    <p:extLst>
      <p:ext uri="{BB962C8B-B14F-4D97-AF65-F5344CB8AC3E}">
        <p14:creationId xmlns:p14="http://schemas.microsoft.com/office/powerpoint/2010/main" val="1328129842"/>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7"/>
            <a:ext cx="4040188" cy="639763"/>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59" y="1535117"/>
            <a:ext cx="4041775" cy="639763"/>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59"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32C90C79-D8E1-4E01-A9B1-E83F98B3E738}" type="datetimeFigureOut">
              <a:rPr lang="en-US"/>
              <a:pPr>
                <a:defRPr/>
              </a:pPr>
              <a:t>9/15/2022</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73F90EC4-323A-4314-A08E-B71E7D453C12}" type="slidenum">
              <a:rPr lang="en-US" altLang="en-US"/>
              <a:pPr>
                <a:defRPr/>
              </a:pPr>
              <a:t>‹#›</a:t>
            </a:fld>
            <a:endParaRPr lang="en-US" altLang="en-US"/>
          </a:p>
        </p:txBody>
      </p:sp>
    </p:spTree>
    <p:extLst>
      <p:ext uri="{BB962C8B-B14F-4D97-AF65-F5344CB8AC3E}">
        <p14:creationId xmlns:p14="http://schemas.microsoft.com/office/powerpoint/2010/main" val="1456866907"/>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0D5FF2C0-72B8-4DC7-B949-BBB67B86111D}" type="datetimeFigureOut">
              <a:rPr lang="en-US"/>
              <a:pPr>
                <a:defRPr/>
              </a:pPr>
              <a:t>9/15/2022</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869A3C2C-5A2C-4435-A196-B94D9F9EB3D9}" type="slidenum">
              <a:rPr lang="en-US" altLang="en-US"/>
              <a:pPr>
                <a:defRPr/>
              </a:pPr>
              <a:t>‹#›</a:t>
            </a:fld>
            <a:endParaRPr lang="en-US" altLang="en-US"/>
          </a:p>
        </p:txBody>
      </p:sp>
    </p:spTree>
    <p:extLst>
      <p:ext uri="{BB962C8B-B14F-4D97-AF65-F5344CB8AC3E}">
        <p14:creationId xmlns:p14="http://schemas.microsoft.com/office/powerpoint/2010/main" val="2677482389"/>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2E9C91F1-95F0-43B8-9421-F2C2063FF425}" type="datetimeFigureOut">
              <a:rPr lang="en-US"/>
              <a:pPr>
                <a:defRPr/>
              </a:pPr>
              <a:t>9/15/2022</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32910671-F648-4F9B-BE2A-F522E98C16FA}" type="slidenum">
              <a:rPr lang="en-US" altLang="en-US"/>
              <a:pPr>
                <a:defRPr/>
              </a:pPr>
              <a:t>‹#›</a:t>
            </a:fld>
            <a:endParaRPr lang="en-US" altLang="en-US"/>
          </a:p>
        </p:txBody>
      </p:sp>
    </p:spTree>
    <p:extLst>
      <p:ext uri="{BB962C8B-B14F-4D97-AF65-F5344CB8AC3E}">
        <p14:creationId xmlns:p14="http://schemas.microsoft.com/office/powerpoint/2010/main" val="2328882266"/>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73052"/>
            <a:ext cx="3008313" cy="1162051"/>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73085"/>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9" y="1435104"/>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0BE140BF-E776-418F-8D42-BE2F0227E6FE}" type="datetimeFigureOut">
              <a:rPr lang="en-US"/>
              <a:pPr>
                <a:defRPr/>
              </a:pPr>
              <a:t>9/15/2022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00533073-DA6A-4609-8464-432D2F8F21D2}" type="slidenum">
              <a:rPr lang="en-US" altLang="en-US"/>
              <a:pPr>
                <a:defRPr/>
              </a:pPr>
              <a:t>‹#›</a:t>
            </a:fld>
            <a:endParaRPr lang="en-US" altLang="en-US"/>
          </a:p>
        </p:txBody>
      </p:sp>
    </p:spTree>
    <p:extLst>
      <p:ext uri="{BB962C8B-B14F-4D97-AF65-F5344CB8AC3E}">
        <p14:creationId xmlns:p14="http://schemas.microsoft.com/office/powerpoint/2010/main" val="3806609405"/>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27"/>
            <a:ext cx="5486400" cy="566739"/>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1792288" y="5367396"/>
            <a:ext cx="5486400" cy="8048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A311D3F7-3E57-486E-A28B-B9B29B551866}" type="datetimeFigureOut">
              <a:rPr lang="en-US"/>
              <a:pPr>
                <a:defRPr/>
              </a:pPr>
              <a:t>9/15/2022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83963E43-2295-48C9-B4E3-803006B66DE4}" type="slidenum">
              <a:rPr lang="en-US" altLang="en-US"/>
              <a:pPr>
                <a:defRPr/>
              </a:pPr>
              <a:t>‹#›</a:t>
            </a:fld>
            <a:endParaRPr lang="en-US" altLang="en-US"/>
          </a:p>
        </p:txBody>
      </p:sp>
    </p:spTree>
    <p:extLst>
      <p:ext uri="{BB962C8B-B14F-4D97-AF65-F5344CB8AC3E}">
        <p14:creationId xmlns:p14="http://schemas.microsoft.com/office/powerpoint/2010/main" val="3651992006"/>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70ED7516-B4FA-450D-9F3D-4A2B314EDF22}" type="datetimeFigureOut">
              <a:rPr lang="en-US"/>
              <a:pPr>
                <a:defRPr/>
              </a:pPr>
              <a:t>9/15/2022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751F674-F8B5-40EB-9AA2-90AEDEFADC18}" type="slidenum">
              <a:rPr lang="en-US" altLang="en-US"/>
              <a:pPr>
                <a:defRPr/>
              </a:pPr>
              <a:t>‹#›</a:t>
            </a:fld>
            <a:endParaRPr lang="en-US" altLang="en-US"/>
          </a:p>
        </p:txBody>
      </p:sp>
    </p:spTree>
    <p:extLst>
      <p:ext uri="{BB962C8B-B14F-4D97-AF65-F5344CB8AC3E}">
        <p14:creationId xmlns:p14="http://schemas.microsoft.com/office/powerpoint/2010/main" val="174704180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F1C54437-1E76-44D3-98F4-375D1BF159F8}" type="datetimeFigureOut">
              <a:rPr lang="en-US"/>
              <a:pPr>
                <a:defRPr/>
              </a:pPr>
              <a:t>9/15/2022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CDDB1C60-89D5-487B-B307-40397CFCD048}" type="slidenum">
              <a:rPr lang="en-US" altLang="en-US"/>
              <a:pPr/>
              <a:t>‹#›</a:t>
            </a:fld>
            <a:endParaRPr lang="en-US" altLang="en-US"/>
          </a:p>
        </p:txBody>
      </p:sp>
    </p:spTree>
    <p:extLst>
      <p:ext uri="{BB962C8B-B14F-4D97-AF65-F5344CB8AC3E}">
        <p14:creationId xmlns:p14="http://schemas.microsoft.com/office/powerpoint/2010/main" val="112645823"/>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2"/>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2"/>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8B452E78-544F-4450-9E9B-A99D2AC6CF19}" type="datetimeFigureOut">
              <a:rPr lang="en-US"/>
              <a:pPr>
                <a:defRPr/>
              </a:pPr>
              <a:t>9/15/2022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E5121AE-6D07-4874-95B4-AF998448BDFC}" type="slidenum">
              <a:rPr lang="en-US" altLang="en-US"/>
              <a:pPr>
                <a:defRPr/>
              </a:pPr>
              <a:t>‹#›</a:t>
            </a:fld>
            <a:endParaRPr lang="en-US" altLang="en-US"/>
          </a:p>
        </p:txBody>
      </p:sp>
    </p:spTree>
    <p:extLst>
      <p:ext uri="{BB962C8B-B14F-4D97-AF65-F5344CB8AC3E}">
        <p14:creationId xmlns:p14="http://schemas.microsoft.com/office/powerpoint/2010/main" val="1143865283"/>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pPr>
              <a:defRPr/>
            </a:pPr>
            <a:fld id="{F091713C-BA27-44E1-AB73-C4998A92B2D0}" type="datetimeFigureOut">
              <a:rPr lang="en-US"/>
              <a:pPr>
                <a:defRPr/>
              </a:pPr>
              <a:t>9/15/2022</a:t>
            </a:fld>
            <a:endParaRPr lang="en-US"/>
          </a:p>
        </p:txBody>
      </p:sp>
      <p:sp>
        <p:nvSpPr>
          <p:cNvPr id="4" name="Footer Placeholder 3"/>
          <p:cNvSpPr>
            <a:spLocks noGrp="1"/>
          </p:cNvSpPr>
          <p:nvPr>
            <p:ph type="ftr" sz="quarter" idx="11"/>
          </p:nvPr>
        </p:nvSpPr>
        <p:spPr/>
        <p:txBody>
          <a:bodyPr/>
          <a:lstStyle>
            <a:lvl1pPr>
              <a:defRPr/>
            </a:lvl1pPr>
          </a:lstStyle>
          <a:p>
            <a:pPr>
              <a:defRPr/>
            </a:pPr>
            <a:endParaRPr lang="en-US"/>
          </a:p>
        </p:txBody>
      </p:sp>
      <p:sp>
        <p:nvSpPr>
          <p:cNvPr id="5" name="Slide Number Placeholder 4"/>
          <p:cNvSpPr>
            <a:spLocks noGrp="1"/>
          </p:cNvSpPr>
          <p:nvPr>
            <p:ph type="sldNum" sz="quarter" idx="12"/>
          </p:nvPr>
        </p:nvSpPr>
        <p:spPr/>
        <p:txBody>
          <a:bodyPr/>
          <a:lstStyle>
            <a:lvl1pPr>
              <a:defRPr/>
            </a:lvl1pPr>
          </a:lstStyle>
          <a:p>
            <a:pPr>
              <a:defRPr/>
            </a:pPr>
            <a:fld id="{7B4753CF-5142-417C-9F96-9FEFFC129FA6}" type="slidenum">
              <a:rPr lang="en-US" altLang="en-US"/>
              <a:pPr>
                <a:defRPr/>
              </a:pPr>
              <a:t>‹#›</a:t>
            </a:fld>
            <a:endParaRPr lang="en-US" altLang="en-US"/>
          </a:p>
        </p:txBody>
      </p:sp>
    </p:spTree>
    <p:extLst>
      <p:ext uri="{BB962C8B-B14F-4D97-AF65-F5344CB8AC3E}">
        <p14:creationId xmlns:p14="http://schemas.microsoft.com/office/powerpoint/2010/main" val="2136226293"/>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4" name="Picture 24" descr="CHEO-PPT-POP-Header-sm"/>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165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5" descr="CHEO-Logo-Purple-Outline-2"/>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228600" y="304800"/>
            <a:ext cx="1752600" cy="69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6" descr="JUMP-Kids-White"/>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3810000" y="150813"/>
            <a:ext cx="2362200" cy="595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9" descr="UO-4a1_nobrand_v_B"/>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8305800" y="50800"/>
            <a:ext cx="830263" cy="712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30" descr="2011_NEW_CHEO_HALO_Logo_TRANSPARENT"/>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6705600" y="50800"/>
            <a:ext cx="1600200"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11"/>
          <p:cNvSpPr>
            <a:spLocks noGrp="1" noChangeArrowheads="1"/>
          </p:cNvSpPr>
          <p:nvPr>
            <p:ph type="title"/>
          </p:nvPr>
        </p:nvSpPr>
        <p:spPr bwMode="auto">
          <a:xfrm>
            <a:off x="685800" y="1752600"/>
            <a:ext cx="7772400" cy="609600"/>
          </a:xfrm>
          <a:prstGeom prst="rect">
            <a:avLst/>
          </a:prstGeom>
          <a:noFill/>
          <a:ln>
            <a:noFill/>
          </a:ln>
        </p:spPr>
        <p:txBody>
          <a:bodyPr/>
          <a:lstStyle/>
          <a:p>
            <a:pPr lvl="0"/>
            <a:r>
              <a:rPr lang="en-US" altLang="en-US"/>
              <a:t>Click to edit Master title style</a:t>
            </a:r>
          </a:p>
        </p:txBody>
      </p:sp>
      <p:sp>
        <p:nvSpPr>
          <p:cNvPr id="12" name="Rectangle 16"/>
          <p:cNvSpPr>
            <a:spLocks noGrp="1" noChangeArrowheads="1"/>
          </p:cNvSpPr>
          <p:nvPr>
            <p:ph idx="1"/>
          </p:nvPr>
        </p:nvSpPr>
        <p:spPr bwMode="auto">
          <a:xfrm>
            <a:off x="685800" y="2743200"/>
            <a:ext cx="7772400" cy="3352800"/>
          </a:xfrm>
          <a:prstGeom prst="rect">
            <a:avLst/>
          </a:prstGeom>
          <a:noFill/>
          <a:ln>
            <a:noFill/>
          </a:ln>
        </p:spPr>
        <p:txBody>
          <a:bodyPr/>
          <a:lstStyle/>
          <a:p>
            <a:pPr lvl="0"/>
            <a:r>
              <a:rPr lang="en-US" altLang="en-US" noProof="0"/>
              <a:t>Click to edit Master text styles</a:t>
            </a:r>
          </a:p>
          <a:p>
            <a:pPr lvl="1"/>
            <a:r>
              <a:rPr lang="en-US" altLang="en-US" noProof="0"/>
              <a:t>Second level</a:t>
            </a:r>
          </a:p>
          <a:p>
            <a:pPr lvl="2"/>
            <a:r>
              <a:rPr lang="en-US" altLang="en-US" noProof="0"/>
              <a:t>Third level</a:t>
            </a:r>
          </a:p>
          <a:p>
            <a:pPr lvl="3"/>
            <a:r>
              <a:rPr lang="en-US" altLang="en-US" noProof="0"/>
              <a:t>Fourth level</a:t>
            </a:r>
          </a:p>
          <a:p>
            <a:pPr lvl="4"/>
            <a:r>
              <a:rPr lang="en-US" altLang="en-US" noProof="0"/>
              <a:t>Fifth level</a:t>
            </a:r>
          </a:p>
        </p:txBody>
      </p:sp>
    </p:spTree>
    <p:extLst>
      <p:ext uri="{BB962C8B-B14F-4D97-AF65-F5344CB8AC3E}">
        <p14:creationId xmlns:p14="http://schemas.microsoft.com/office/powerpoint/2010/main" val="3650660545"/>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877219829"/>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3"/>
          <p:cNvSpPr/>
          <p:nvPr/>
        </p:nvSpPr>
        <p:spPr>
          <a:xfrm>
            <a:off x="0" y="5418138"/>
            <a:ext cx="9144000" cy="1439862"/>
          </a:xfrm>
          <a:prstGeom prst="rect">
            <a:avLst/>
          </a:prstGeom>
          <a:solidFill>
            <a:srgbClr val="7B298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en-US">
              <a:solidFill>
                <a:srgbClr val="FFFFFF"/>
              </a:solidFill>
            </a:endParaRPr>
          </a:p>
        </p:txBody>
      </p:sp>
      <p:pic>
        <p:nvPicPr>
          <p:cNvPr id="5" name="Picture 8"/>
          <p:cNvPicPr>
            <a:picLocks noChangeAspect="1" noChangeArrowheads="1"/>
          </p:cNvPicPr>
          <p:nvPr/>
        </p:nvPicPr>
        <p:blipFill>
          <a:blip r:embed="rId2">
            <a:extLst>
              <a:ext uri="{28A0092B-C50C-407E-A947-70E740481C1C}">
                <a14:useLocalDpi xmlns:a14="http://schemas.microsoft.com/office/drawing/2010/main" val="0"/>
              </a:ext>
            </a:extLst>
          </a:blip>
          <a:srcRect t="66006"/>
          <a:stretch>
            <a:fillRect/>
          </a:stretch>
        </p:blipFill>
        <p:spPr bwMode="auto">
          <a:xfrm>
            <a:off x="641350" y="5765800"/>
            <a:ext cx="1736725" cy="725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 name="Group 11"/>
          <p:cNvGrpSpPr>
            <a:grpSpLocks/>
          </p:cNvGrpSpPr>
          <p:nvPr/>
        </p:nvGrpSpPr>
        <p:grpSpPr bwMode="auto">
          <a:xfrm>
            <a:off x="0" y="5418138"/>
            <a:ext cx="9144000" cy="1439862"/>
            <a:chOff x="0" y="5418000"/>
            <a:chExt cx="9144000" cy="1440000"/>
          </a:xfrm>
        </p:grpSpPr>
        <p:sp>
          <p:nvSpPr>
            <p:cNvPr id="7" name="Rectangle 6"/>
            <p:cNvSpPr/>
            <p:nvPr userDrawn="1"/>
          </p:nvSpPr>
          <p:spPr>
            <a:xfrm>
              <a:off x="0" y="5418000"/>
              <a:ext cx="9144000" cy="1440000"/>
            </a:xfrm>
            <a:prstGeom prst="rect">
              <a:avLst/>
            </a:prstGeom>
            <a:solidFill>
              <a:srgbClr val="7B298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en-US">
                <a:solidFill>
                  <a:srgbClr val="FFFFFF"/>
                </a:solidFill>
              </a:endParaRPr>
            </a:p>
          </p:txBody>
        </p:sp>
        <p:pic>
          <p:nvPicPr>
            <p:cNvPr id="8" name="Picture 13"/>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693760" y="5853663"/>
              <a:ext cx="2131644" cy="567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4"/>
            <p:cNvPicPr>
              <a:picLocks noChangeAspect="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498615" y="5710803"/>
              <a:ext cx="5236475" cy="853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Title 1"/>
          <p:cNvSpPr>
            <a:spLocks noGrp="1"/>
          </p:cNvSpPr>
          <p:nvPr>
            <p:ph type="ctrTitle"/>
          </p:nvPr>
        </p:nvSpPr>
        <p:spPr>
          <a:xfrm>
            <a:off x="641839" y="1146049"/>
            <a:ext cx="6858000" cy="3185867"/>
          </a:xfrm>
        </p:spPr>
        <p:txBody>
          <a:bodyPr anchor="b">
            <a:noAutofit/>
          </a:bodyPr>
          <a:lstStyle>
            <a:lvl1pPr algn="l">
              <a:defRPr sz="5400" b="1" i="0" cap="all" baseline="0">
                <a:latin typeface="+mj-lt"/>
              </a:defRPr>
            </a:lvl1pPr>
          </a:lstStyle>
          <a:p>
            <a:r>
              <a:rPr lang="en-US"/>
              <a:t>Click to edit Master title style</a:t>
            </a:r>
            <a:endParaRPr lang="en-US" dirty="0"/>
          </a:p>
        </p:txBody>
      </p:sp>
      <p:sp>
        <p:nvSpPr>
          <p:cNvPr id="3" name="Subtitle 2"/>
          <p:cNvSpPr>
            <a:spLocks noGrp="1"/>
          </p:cNvSpPr>
          <p:nvPr>
            <p:ph type="subTitle" idx="1"/>
          </p:nvPr>
        </p:nvSpPr>
        <p:spPr>
          <a:xfrm>
            <a:off x="641839" y="4384749"/>
            <a:ext cx="6858000" cy="949571"/>
          </a:xfrm>
        </p:spPr>
        <p:txBody>
          <a:bodyPr anchor="ctr">
            <a:noAutofit/>
          </a:bodyPr>
          <a:lstStyle>
            <a:lvl1pPr marL="0" indent="0" algn="l">
              <a:buNone/>
              <a:defRPr sz="1800" b="1" i="0" cap="all" baseline="0">
                <a:latin typeface="+mj-lt"/>
              </a:defRPr>
            </a:lvl1pPr>
            <a:lvl2pPr marL="342900" indent="0" algn="ctr">
              <a:buNone/>
              <a:defRPr sz="1500"/>
            </a:lvl2pPr>
            <a:lvl3pPr marL="685800" indent="0" algn="ctr">
              <a:buNone/>
              <a:defRPr sz="140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10" name="Footer Placeholder 4"/>
          <p:cNvSpPr>
            <a:spLocks noGrp="1"/>
          </p:cNvSpPr>
          <p:nvPr>
            <p:ph type="ftr" sz="quarter" idx="10"/>
          </p:nvPr>
        </p:nvSpPr>
        <p:spPr/>
        <p:txBody>
          <a:bodyPr/>
          <a:lstStyle>
            <a:lvl1pPr>
              <a:defRPr/>
            </a:lvl1pPr>
          </a:lstStyle>
          <a:p>
            <a:pPr>
              <a:defRPr/>
            </a:pPr>
            <a:endParaRPr lang="en-US"/>
          </a:p>
        </p:txBody>
      </p:sp>
      <p:sp>
        <p:nvSpPr>
          <p:cNvPr id="11" name="Slide Number Placeholder 5"/>
          <p:cNvSpPr>
            <a:spLocks noGrp="1"/>
          </p:cNvSpPr>
          <p:nvPr>
            <p:ph type="sldNum" sz="quarter" idx="11"/>
          </p:nvPr>
        </p:nvSpPr>
        <p:spPr/>
        <p:txBody>
          <a:bodyPr/>
          <a:lstStyle>
            <a:lvl1pPr>
              <a:defRPr/>
            </a:lvl1pPr>
          </a:lstStyle>
          <a:p>
            <a:pPr>
              <a:defRPr/>
            </a:pPr>
            <a:fld id="{AC05425A-F6CC-454F-96AF-6EDCD2EBFD0F}" type="slidenum">
              <a:rPr lang="en-US" altLang="en-US"/>
              <a:pPr>
                <a:defRPr/>
              </a:pPr>
              <a:t>‹#›</a:t>
            </a:fld>
            <a:endParaRPr lang="en-US" altLang="en-US"/>
          </a:p>
        </p:txBody>
      </p:sp>
    </p:spTree>
    <p:extLst>
      <p:ext uri="{BB962C8B-B14F-4D97-AF65-F5344CB8AC3E}">
        <p14:creationId xmlns:p14="http://schemas.microsoft.com/office/powerpoint/2010/main" val="416930182"/>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showMasterSp="0" type="title" preserve="1">
  <p:cSld name="4_Title Slide">
    <p:spTree>
      <p:nvGrpSpPr>
        <p:cNvPr id="1" name=""/>
        <p:cNvGrpSpPr/>
        <p:nvPr/>
      </p:nvGrpSpPr>
      <p:grpSpPr>
        <a:xfrm>
          <a:off x="0" y="0"/>
          <a:ext cx="0" cy="0"/>
          <a:chOff x="0" y="0"/>
          <a:chExt cx="0" cy="0"/>
        </a:xfrm>
      </p:grpSpPr>
      <p:pic>
        <p:nvPicPr>
          <p:cNvPr id="4" name="Picture 9"/>
          <p:cNvPicPr>
            <a:picLocks noChangeAspect="1"/>
          </p:cNvPicPr>
          <p:nvPr/>
        </p:nvPicPr>
        <p:blipFill>
          <a:blip r:embed="rId2">
            <a:extLst>
              <a:ext uri="{28A0092B-C50C-407E-A947-70E740481C1C}">
                <a14:useLocalDpi xmlns:a14="http://schemas.microsoft.com/office/drawing/2010/main" val="0"/>
              </a:ext>
            </a:extLst>
          </a:blip>
          <a:srcRect b="-1108"/>
          <a:stretch>
            <a:fillRect/>
          </a:stretch>
        </p:blipFill>
        <p:spPr bwMode="auto">
          <a:xfrm>
            <a:off x="7938" y="0"/>
            <a:ext cx="9136062" cy="6126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Group 10"/>
          <p:cNvGrpSpPr>
            <a:grpSpLocks/>
          </p:cNvGrpSpPr>
          <p:nvPr/>
        </p:nvGrpSpPr>
        <p:grpSpPr bwMode="auto">
          <a:xfrm>
            <a:off x="0" y="5418138"/>
            <a:ext cx="9144000" cy="1439862"/>
            <a:chOff x="0" y="5418000"/>
            <a:chExt cx="9144000" cy="1440000"/>
          </a:xfrm>
        </p:grpSpPr>
        <p:sp>
          <p:nvSpPr>
            <p:cNvPr id="6" name="Rectangle 5"/>
            <p:cNvSpPr/>
            <p:nvPr userDrawn="1"/>
          </p:nvSpPr>
          <p:spPr>
            <a:xfrm>
              <a:off x="0" y="5418000"/>
              <a:ext cx="9144000" cy="1440000"/>
            </a:xfrm>
            <a:prstGeom prst="rect">
              <a:avLst/>
            </a:prstGeom>
            <a:solidFill>
              <a:srgbClr val="7B298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en-US">
                <a:solidFill>
                  <a:srgbClr val="FFFFFF"/>
                </a:solidFill>
              </a:endParaRPr>
            </a:p>
          </p:txBody>
        </p:sp>
        <p:pic>
          <p:nvPicPr>
            <p:cNvPr id="7" name="Picture 7"/>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693760" y="5853663"/>
              <a:ext cx="2131644" cy="567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3"/>
            <p:cNvPicPr>
              <a:picLocks noChangeAspect="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498615" y="5710803"/>
              <a:ext cx="5236475" cy="853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Title 1"/>
          <p:cNvSpPr>
            <a:spLocks noGrp="1"/>
          </p:cNvSpPr>
          <p:nvPr>
            <p:ph type="ctrTitle"/>
          </p:nvPr>
        </p:nvSpPr>
        <p:spPr>
          <a:xfrm>
            <a:off x="641839" y="1146049"/>
            <a:ext cx="6858000" cy="3185867"/>
          </a:xfrm>
        </p:spPr>
        <p:txBody>
          <a:bodyPr anchor="b">
            <a:noAutofit/>
          </a:bodyPr>
          <a:lstStyle>
            <a:lvl1pPr algn="l">
              <a:defRPr sz="5400" b="1" i="0" cap="all" baseline="0">
                <a:latin typeface="+mj-lt"/>
              </a:defRPr>
            </a:lvl1pPr>
          </a:lstStyle>
          <a:p>
            <a:r>
              <a:rPr lang="en-US"/>
              <a:t>Click to edit Master title style</a:t>
            </a:r>
            <a:endParaRPr lang="en-US" dirty="0"/>
          </a:p>
        </p:txBody>
      </p:sp>
      <p:sp>
        <p:nvSpPr>
          <p:cNvPr id="3" name="Subtitle 2"/>
          <p:cNvSpPr>
            <a:spLocks noGrp="1"/>
          </p:cNvSpPr>
          <p:nvPr>
            <p:ph type="subTitle" idx="1"/>
          </p:nvPr>
        </p:nvSpPr>
        <p:spPr>
          <a:xfrm>
            <a:off x="641839" y="4384749"/>
            <a:ext cx="6858000" cy="949571"/>
          </a:xfrm>
        </p:spPr>
        <p:txBody>
          <a:bodyPr anchor="ctr">
            <a:noAutofit/>
          </a:bodyPr>
          <a:lstStyle>
            <a:lvl1pPr marL="0" indent="0" algn="l">
              <a:buNone/>
              <a:defRPr sz="1800" b="1" i="0" cap="all" baseline="0">
                <a:latin typeface="+mj-lt"/>
              </a:defRPr>
            </a:lvl1pPr>
            <a:lvl2pPr marL="342900" indent="0" algn="ctr">
              <a:buNone/>
              <a:defRPr sz="1500"/>
            </a:lvl2pPr>
            <a:lvl3pPr marL="685800" indent="0" algn="ctr">
              <a:buNone/>
              <a:defRPr sz="140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9" name="Footer Placeholder 4"/>
          <p:cNvSpPr>
            <a:spLocks noGrp="1"/>
          </p:cNvSpPr>
          <p:nvPr>
            <p:ph type="ftr" sz="quarter" idx="10"/>
          </p:nvPr>
        </p:nvSpPr>
        <p:spPr/>
        <p:txBody>
          <a:bodyPr/>
          <a:lstStyle>
            <a:lvl1pPr>
              <a:defRPr/>
            </a:lvl1pPr>
          </a:lstStyle>
          <a:p>
            <a:pPr>
              <a:defRPr/>
            </a:pPr>
            <a:endParaRPr lang="en-US"/>
          </a:p>
        </p:txBody>
      </p:sp>
      <p:sp>
        <p:nvSpPr>
          <p:cNvPr id="10" name="Slide Number Placeholder 5"/>
          <p:cNvSpPr>
            <a:spLocks noGrp="1"/>
          </p:cNvSpPr>
          <p:nvPr>
            <p:ph type="sldNum" sz="quarter" idx="11"/>
          </p:nvPr>
        </p:nvSpPr>
        <p:spPr/>
        <p:txBody>
          <a:bodyPr/>
          <a:lstStyle>
            <a:lvl1pPr>
              <a:defRPr/>
            </a:lvl1pPr>
          </a:lstStyle>
          <a:p>
            <a:pPr>
              <a:defRPr/>
            </a:pPr>
            <a:fld id="{94D46B92-FCAA-4A1A-A15A-5C102B28A3EC}" type="slidenum">
              <a:rPr lang="en-US" altLang="en-US"/>
              <a:pPr>
                <a:defRPr/>
              </a:pPr>
              <a:t>‹#›</a:t>
            </a:fld>
            <a:endParaRPr lang="en-US" altLang="en-US"/>
          </a:p>
        </p:txBody>
      </p:sp>
    </p:spTree>
    <p:extLst>
      <p:ext uri="{BB962C8B-B14F-4D97-AF65-F5344CB8AC3E}">
        <p14:creationId xmlns:p14="http://schemas.microsoft.com/office/powerpoint/2010/main" val="731220987"/>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showMasterSp="0" type="title" preserve="1">
  <p:cSld name="5_Title Slide">
    <p:spTree>
      <p:nvGrpSpPr>
        <p:cNvPr id="1" name=""/>
        <p:cNvGrpSpPr/>
        <p:nvPr/>
      </p:nvGrpSpPr>
      <p:grpSpPr>
        <a:xfrm>
          <a:off x="0" y="0"/>
          <a:ext cx="0" cy="0"/>
          <a:chOff x="0" y="0"/>
          <a:chExt cx="0" cy="0"/>
        </a:xfrm>
      </p:grpSpPr>
      <p:pic>
        <p:nvPicPr>
          <p:cNvPr id="4" name="Picture 9"/>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Group 10"/>
          <p:cNvGrpSpPr>
            <a:grpSpLocks/>
          </p:cNvGrpSpPr>
          <p:nvPr/>
        </p:nvGrpSpPr>
        <p:grpSpPr bwMode="auto">
          <a:xfrm>
            <a:off x="0" y="5418138"/>
            <a:ext cx="9144000" cy="1439862"/>
            <a:chOff x="0" y="5418000"/>
            <a:chExt cx="9144000" cy="1440000"/>
          </a:xfrm>
        </p:grpSpPr>
        <p:sp>
          <p:nvSpPr>
            <p:cNvPr id="6" name="Rectangle 5"/>
            <p:cNvSpPr/>
            <p:nvPr userDrawn="1"/>
          </p:nvSpPr>
          <p:spPr>
            <a:xfrm>
              <a:off x="0" y="5418000"/>
              <a:ext cx="9144000" cy="1440000"/>
            </a:xfrm>
            <a:prstGeom prst="rect">
              <a:avLst/>
            </a:prstGeom>
            <a:solidFill>
              <a:srgbClr val="7B298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en-US">
                <a:solidFill>
                  <a:srgbClr val="FFFFFF"/>
                </a:solidFill>
              </a:endParaRPr>
            </a:p>
          </p:txBody>
        </p:sp>
        <p:pic>
          <p:nvPicPr>
            <p:cNvPr id="7" name="Picture 7"/>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693760" y="5853663"/>
              <a:ext cx="2131644" cy="567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3"/>
            <p:cNvPicPr>
              <a:picLocks noChangeAspect="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498615" y="5710803"/>
              <a:ext cx="5236475" cy="853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Title 1"/>
          <p:cNvSpPr>
            <a:spLocks noGrp="1"/>
          </p:cNvSpPr>
          <p:nvPr>
            <p:ph type="ctrTitle"/>
          </p:nvPr>
        </p:nvSpPr>
        <p:spPr>
          <a:xfrm>
            <a:off x="641839" y="1146049"/>
            <a:ext cx="6858000" cy="3185867"/>
          </a:xfrm>
        </p:spPr>
        <p:txBody>
          <a:bodyPr anchor="b">
            <a:noAutofit/>
          </a:bodyPr>
          <a:lstStyle>
            <a:lvl1pPr algn="l">
              <a:defRPr sz="5400" b="1" i="0" cap="all" baseline="0">
                <a:latin typeface="+mj-lt"/>
              </a:defRPr>
            </a:lvl1pPr>
          </a:lstStyle>
          <a:p>
            <a:r>
              <a:rPr lang="en-US"/>
              <a:t>Click to edit Master title style</a:t>
            </a:r>
            <a:endParaRPr lang="en-US" dirty="0"/>
          </a:p>
        </p:txBody>
      </p:sp>
      <p:sp>
        <p:nvSpPr>
          <p:cNvPr id="3" name="Subtitle 2"/>
          <p:cNvSpPr>
            <a:spLocks noGrp="1"/>
          </p:cNvSpPr>
          <p:nvPr>
            <p:ph type="subTitle" idx="1"/>
          </p:nvPr>
        </p:nvSpPr>
        <p:spPr>
          <a:xfrm>
            <a:off x="641839" y="4384749"/>
            <a:ext cx="6858000" cy="949571"/>
          </a:xfrm>
        </p:spPr>
        <p:txBody>
          <a:bodyPr anchor="ctr">
            <a:noAutofit/>
          </a:bodyPr>
          <a:lstStyle>
            <a:lvl1pPr marL="0" indent="0" algn="l">
              <a:buNone/>
              <a:defRPr sz="1800" b="1" i="0" cap="all" baseline="0">
                <a:latin typeface="+mj-lt"/>
              </a:defRPr>
            </a:lvl1pPr>
            <a:lvl2pPr marL="342900" indent="0" algn="ctr">
              <a:buNone/>
              <a:defRPr sz="1500"/>
            </a:lvl2pPr>
            <a:lvl3pPr marL="685800" indent="0" algn="ctr">
              <a:buNone/>
              <a:defRPr sz="140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9" name="Footer Placeholder 4"/>
          <p:cNvSpPr>
            <a:spLocks noGrp="1"/>
          </p:cNvSpPr>
          <p:nvPr>
            <p:ph type="ftr" sz="quarter" idx="10"/>
          </p:nvPr>
        </p:nvSpPr>
        <p:spPr/>
        <p:txBody>
          <a:bodyPr/>
          <a:lstStyle>
            <a:lvl1pPr>
              <a:defRPr/>
            </a:lvl1pPr>
          </a:lstStyle>
          <a:p>
            <a:pPr>
              <a:defRPr/>
            </a:pPr>
            <a:endParaRPr lang="en-US"/>
          </a:p>
        </p:txBody>
      </p:sp>
      <p:sp>
        <p:nvSpPr>
          <p:cNvPr id="10" name="Slide Number Placeholder 5"/>
          <p:cNvSpPr>
            <a:spLocks noGrp="1"/>
          </p:cNvSpPr>
          <p:nvPr>
            <p:ph type="sldNum" sz="quarter" idx="11"/>
          </p:nvPr>
        </p:nvSpPr>
        <p:spPr/>
        <p:txBody>
          <a:bodyPr/>
          <a:lstStyle>
            <a:lvl1pPr>
              <a:defRPr/>
            </a:lvl1pPr>
          </a:lstStyle>
          <a:p>
            <a:pPr>
              <a:defRPr/>
            </a:pPr>
            <a:fld id="{AA75407D-6535-46D1-982B-C5C0BA0A8507}" type="slidenum">
              <a:rPr lang="en-US" altLang="en-US"/>
              <a:pPr>
                <a:defRPr/>
              </a:pPr>
              <a:t>‹#›</a:t>
            </a:fld>
            <a:endParaRPr lang="en-US" altLang="en-US"/>
          </a:p>
        </p:txBody>
      </p:sp>
    </p:spTree>
    <p:extLst>
      <p:ext uri="{BB962C8B-B14F-4D97-AF65-F5344CB8AC3E}">
        <p14:creationId xmlns:p14="http://schemas.microsoft.com/office/powerpoint/2010/main" val="2857861902"/>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showMasterSp="0" type="title" preserve="1">
  <p:cSld name="6_Title Slide">
    <p:spTree>
      <p:nvGrpSpPr>
        <p:cNvPr id="1" name=""/>
        <p:cNvGrpSpPr/>
        <p:nvPr/>
      </p:nvGrpSpPr>
      <p:grpSpPr>
        <a:xfrm>
          <a:off x="0" y="0"/>
          <a:ext cx="0" cy="0"/>
          <a:chOff x="0" y="0"/>
          <a:chExt cx="0" cy="0"/>
        </a:xfrm>
      </p:grpSpPr>
      <p:sp>
        <p:nvSpPr>
          <p:cNvPr id="4" name="Rectangle 3"/>
          <p:cNvSpPr/>
          <p:nvPr/>
        </p:nvSpPr>
        <p:spPr>
          <a:xfrm>
            <a:off x="0" y="5408613"/>
            <a:ext cx="9144000" cy="14414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en-US">
              <a:solidFill>
                <a:srgbClr val="FFFFFF"/>
              </a:solidFill>
            </a:endParaRPr>
          </a:p>
        </p:txBody>
      </p:sp>
      <p:pic>
        <p:nvPicPr>
          <p:cNvPr id="5"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1350" y="5783263"/>
            <a:ext cx="1736725" cy="69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 name="Group 11"/>
          <p:cNvGrpSpPr>
            <a:grpSpLocks/>
          </p:cNvGrpSpPr>
          <p:nvPr/>
        </p:nvGrpSpPr>
        <p:grpSpPr bwMode="auto">
          <a:xfrm>
            <a:off x="0" y="5408613"/>
            <a:ext cx="9144000" cy="1441450"/>
            <a:chOff x="0" y="5408239"/>
            <a:chExt cx="9144000" cy="1440000"/>
          </a:xfrm>
        </p:grpSpPr>
        <p:sp>
          <p:nvSpPr>
            <p:cNvPr id="7" name="Rectangle 6"/>
            <p:cNvSpPr/>
            <p:nvPr userDrawn="1"/>
          </p:nvSpPr>
          <p:spPr>
            <a:xfrm>
              <a:off x="0" y="5408239"/>
              <a:ext cx="9144000" cy="144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en-US">
                <a:solidFill>
                  <a:srgbClr val="FFFFFF"/>
                </a:solidFill>
              </a:endParaRPr>
            </a:p>
          </p:txBody>
        </p:sp>
        <p:pic>
          <p:nvPicPr>
            <p:cNvPr id="8" name="Picture 13"/>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951950" y="5986895"/>
              <a:ext cx="1821142" cy="4867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4"/>
            <p:cNvPicPr>
              <a:picLocks noChangeAspect="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516679" y="5782874"/>
              <a:ext cx="5236475" cy="853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Title 1"/>
          <p:cNvSpPr>
            <a:spLocks noGrp="1"/>
          </p:cNvSpPr>
          <p:nvPr>
            <p:ph type="ctrTitle"/>
          </p:nvPr>
        </p:nvSpPr>
        <p:spPr>
          <a:xfrm>
            <a:off x="641839" y="1146049"/>
            <a:ext cx="6858000" cy="3185867"/>
          </a:xfrm>
        </p:spPr>
        <p:txBody>
          <a:bodyPr anchor="b">
            <a:noAutofit/>
          </a:bodyPr>
          <a:lstStyle>
            <a:lvl1pPr algn="l">
              <a:defRPr sz="5400" b="1" i="0" cap="all" baseline="0">
                <a:latin typeface="+mj-lt"/>
              </a:defRPr>
            </a:lvl1pPr>
          </a:lstStyle>
          <a:p>
            <a:r>
              <a:rPr lang="en-US"/>
              <a:t>Click to edit Master title style</a:t>
            </a:r>
            <a:endParaRPr lang="en-US" dirty="0"/>
          </a:p>
        </p:txBody>
      </p:sp>
      <p:sp>
        <p:nvSpPr>
          <p:cNvPr id="3" name="Subtitle 2"/>
          <p:cNvSpPr>
            <a:spLocks noGrp="1"/>
          </p:cNvSpPr>
          <p:nvPr>
            <p:ph type="subTitle" idx="1"/>
          </p:nvPr>
        </p:nvSpPr>
        <p:spPr>
          <a:xfrm>
            <a:off x="641839" y="4407497"/>
            <a:ext cx="6858000" cy="949571"/>
          </a:xfrm>
        </p:spPr>
        <p:txBody>
          <a:bodyPr anchor="ctr">
            <a:noAutofit/>
          </a:bodyPr>
          <a:lstStyle>
            <a:lvl1pPr marL="0" indent="0" algn="l">
              <a:buNone/>
              <a:defRPr sz="1800" b="1" i="0" cap="all" baseline="0">
                <a:latin typeface="+mj-lt"/>
              </a:defRPr>
            </a:lvl1pPr>
            <a:lvl2pPr marL="342900" indent="0" algn="ctr">
              <a:buNone/>
              <a:defRPr sz="1500"/>
            </a:lvl2pPr>
            <a:lvl3pPr marL="685800" indent="0" algn="ctr">
              <a:buNone/>
              <a:defRPr sz="140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10" name="Footer Placeholder 4"/>
          <p:cNvSpPr>
            <a:spLocks noGrp="1"/>
          </p:cNvSpPr>
          <p:nvPr>
            <p:ph type="ftr" sz="quarter" idx="10"/>
          </p:nvPr>
        </p:nvSpPr>
        <p:spPr/>
        <p:txBody>
          <a:bodyPr/>
          <a:lstStyle>
            <a:lvl1pPr>
              <a:defRPr/>
            </a:lvl1pPr>
          </a:lstStyle>
          <a:p>
            <a:pPr>
              <a:defRPr/>
            </a:pPr>
            <a:endParaRPr lang="en-US"/>
          </a:p>
        </p:txBody>
      </p:sp>
      <p:sp>
        <p:nvSpPr>
          <p:cNvPr id="11" name="Slide Number Placeholder 5"/>
          <p:cNvSpPr>
            <a:spLocks noGrp="1"/>
          </p:cNvSpPr>
          <p:nvPr>
            <p:ph type="sldNum" sz="quarter" idx="11"/>
          </p:nvPr>
        </p:nvSpPr>
        <p:spPr/>
        <p:txBody>
          <a:bodyPr/>
          <a:lstStyle>
            <a:lvl1pPr>
              <a:defRPr/>
            </a:lvl1pPr>
          </a:lstStyle>
          <a:p>
            <a:pPr>
              <a:defRPr/>
            </a:pPr>
            <a:fld id="{24B880DD-F298-4D10-BF2E-2B92CFFBC969}" type="slidenum">
              <a:rPr lang="en-US" altLang="en-US"/>
              <a:pPr>
                <a:defRPr/>
              </a:pPr>
              <a:t>‹#›</a:t>
            </a:fld>
            <a:endParaRPr lang="en-US" altLang="en-US"/>
          </a:p>
        </p:txBody>
      </p:sp>
    </p:spTree>
    <p:extLst>
      <p:ext uri="{BB962C8B-B14F-4D97-AF65-F5344CB8AC3E}">
        <p14:creationId xmlns:p14="http://schemas.microsoft.com/office/powerpoint/2010/main" val="3710960680"/>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showMasterSp="0" type="title" preserve="1">
  <p:cSld name="2_Title Slide">
    <p:spTree>
      <p:nvGrpSpPr>
        <p:cNvPr id="1" name=""/>
        <p:cNvGrpSpPr/>
        <p:nvPr/>
      </p:nvGrpSpPr>
      <p:grpSpPr>
        <a:xfrm>
          <a:off x="0" y="0"/>
          <a:ext cx="0" cy="0"/>
          <a:chOff x="0" y="0"/>
          <a:chExt cx="0" cy="0"/>
        </a:xfrm>
      </p:grpSpPr>
      <p:pic>
        <p:nvPicPr>
          <p:cNvPr id="4" name="Picture 9"/>
          <p:cNvPicPr>
            <a:picLocks noChangeAspect="1"/>
          </p:cNvPicPr>
          <p:nvPr/>
        </p:nvPicPr>
        <p:blipFill>
          <a:blip r:embed="rId2">
            <a:extLst>
              <a:ext uri="{28A0092B-C50C-407E-A947-70E740481C1C}">
                <a14:useLocalDpi xmlns:a14="http://schemas.microsoft.com/office/drawing/2010/main" val="0"/>
              </a:ext>
            </a:extLst>
          </a:blip>
          <a:srcRect t="-307"/>
          <a:stretch>
            <a:fillRect/>
          </a:stretch>
        </p:blipFill>
        <p:spPr bwMode="auto">
          <a:xfrm>
            <a:off x="0" y="-50800"/>
            <a:ext cx="9144000"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Group 10"/>
          <p:cNvGrpSpPr>
            <a:grpSpLocks/>
          </p:cNvGrpSpPr>
          <p:nvPr/>
        </p:nvGrpSpPr>
        <p:grpSpPr bwMode="auto">
          <a:xfrm>
            <a:off x="0" y="5408613"/>
            <a:ext cx="9144000" cy="1441450"/>
            <a:chOff x="0" y="5408239"/>
            <a:chExt cx="9144000" cy="1440000"/>
          </a:xfrm>
        </p:grpSpPr>
        <p:sp>
          <p:nvSpPr>
            <p:cNvPr id="6" name="Rectangle 5"/>
            <p:cNvSpPr/>
            <p:nvPr userDrawn="1"/>
          </p:nvSpPr>
          <p:spPr>
            <a:xfrm>
              <a:off x="0" y="5408239"/>
              <a:ext cx="9144000" cy="144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en-US">
                <a:solidFill>
                  <a:srgbClr val="FFFFFF"/>
                </a:solidFill>
              </a:endParaRPr>
            </a:p>
          </p:txBody>
        </p:sp>
        <p:pic>
          <p:nvPicPr>
            <p:cNvPr id="7" name="Picture 12"/>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951950" y="5986895"/>
              <a:ext cx="1821142" cy="4867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3"/>
            <p:cNvPicPr>
              <a:picLocks noChangeAspect="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516679" y="5782874"/>
              <a:ext cx="5236475" cy="853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Title 1"/>
          <p:cNvSpPr>
            <a:spLocks noGrp="1"/>
          </p:cNvSpPr>
          <p:nvPr>
            <p:ph type="ctrTitle"/>
          </p:nvPr>
        </p:nvSpPr>
        <p:spPr>
          <a:xfrm>
            <a:off x="641839" y="1146049"/>
            <a:ext cx="6858000" cy="3185867"/>
          </a:xfrm>
        </p:spPr>
        <p:txBody>
          <a:bodyPr anchor="b">
            <a:noAutofit/>
          </a:bodyPr>
          <a:lstStyle>
            <a:lvl1pPr algn="l">
              <a:defRPr sz="5400" b="1" i="0" cap="all" baseline="0">
                <a:latin typeface="+mj-lt"/>
              </a:defRPr>
            </a:lvl1pPr>
          </a:lstStyle>
          <a:p>
            <a:r>
              <a:rPr lang="en-US"/>
              <a:t>Click to edit Master title style</a:t>
            </a:r>
            <a:endParaRPr lang="en-US" dirty="0"/>
          </a:p>
        </p:txBody>
      </p:sp>
      <p:sp>
        <p:nvSpPr>
          <p:cNvPr id="3" name="Subtitle 2"/>
          <p:cNvSpPr>
            <a:spLocks noGrp="1"/>
          </p:cNvSpPr>
          <p:nvPr>
            <p:ph type="subTitle" idx="1"/>
          </p:nvPr>
        </p:nvSpPr>
        <p:spPr>
          <a:xfrm>
            <a:off x="641839" y="4407497"/>
            <a:ext cx="6858000" cy="949571"/>
          </a:xfrm>
        </p:spPr>
        <p:txBody>
          <a:bodyPr anchor="ctr">
            <a:noAutofit/>
          </a:bodyPr>
          <a:lstStyle>
            <a:lvl1pPr marL="0" indent="0" algn="l">
              <a:buNone/>
              <a:defRPr sz="1800" b="1" i="0" cap="all" baseline="0">
                <a:latin typeface="+mj-lt"/>
              </a:defRPr>
            </a:lvl1pPr>
            <a:lvl2pPr marL="342900" indent="0" algn="ctr">
              <a:buNone/>
              <a:defRPr sz="1500"/>
            </a:lvl2pPr>
            <a:lvl3pPr marL="685800" indent="0" algn="ctr">
              <a:buNone/>
              <a:defRPr sz="140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9" name="Footer Placeholder 4"/>
          <p:cNvSpPr>
            <a:spLocks noGrp="1"/>
          </p:cNvSpPr>
          <p:nvPr>
            <p:ph type="ftr" sz="quarter" idx="10"/>
          </p:nvPr>
        </p:nvSpPr>
        <p:spPr/>
        <p:txBody>
          <a:bodyPr/>
          <a:lstStyle>
            <a:lvl1pPr>
              <a:defRPr/>
            </a:lvl1pPr>
          </a:lstStyle>
          <a:p>
            <a:pPr>
              <a:defRPr/>
            </a:pPr>
            <a:endParaRPr lang="en-US"/>
          </a:p>
        </p:txBody>
      </p:sp>
      <p:sp>
        <p:nvSpPr>
          <p:cNvPr id="10" name="Slide Number Placeholder 5"/>
          <p:cNvSpPr>
            <a:spLocks noGrp="1"/>
          </p:cNvSpPr>
          <p:nvPr>
            <p:ph type="sldNum" sz="quarter" idx="11"/>
          </p:nvPr>
        </p:nvSpPr>
        <p:spPr/>
        <p:txBody>
          <a:bodyPr/>
          <a:lstStyle>
            <a:lvl1pPr>
              <a:defRPr/>
            </a:lvl1pPr>
          </a:lstStyle>
          <a:p>
            <a:pPr>
              <a:defRPr/>
            </a:pPr>
            <a:fld id="{893FBAFF-0B04-4D88-8521-595EAC4D38A6}" type="slidenum">
              <a:rPr lang="en-US" altLang="en-US"/>
              <a:pPr>
                <a:defRPr/>
              </a:pPr>
              <a:t>‹#›</a:t>
            </a:fld>
            <a:endParaRPr lang="en-US" altLang="en-US"/>
          </a:p>
        </p:txBody>
      </p:sp>
    </p:spTree>
    <p:extLst>
      <p:ext uri="{BB962C8B-B14F-4D97-AF65-F5344CB8AC3E}">
        <p14:creationId xmlns:p14="http://schemas.microsoft.com/office/powerpoint/2010/main" val="3729950000"/>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359493"/>
            <a:ext cx="7886700" cy="2852737"/>
          </a:xfrm>
        </p:spPr>
        <p:txBody>
          <a:bodyPr anchor="b">
            <a:noAutofit/>
          </a:bodyPr>
          <a:lstStyle>
            <a:lvl1pPr>
              <a:defRPr sz="5000" b="1" i="0" cap="all" baseline="0">
                <a:solidFill>
                  <a:schemeClr val="accent1"/>
                </a:solidFill>
                <a:latin typeface="+mj-lt"/>
              </a:defRPr>
            </a:lvl1pPr>
          </a:lstStyle>
          <a:p>
            <a:r>
              <a:rPr lang="en-US"/>
              <a:t>Click to edit Master title style</a:t>
            </a:r>
            <a:endParaRPr lang="en-US" dirty="0"/>
          </a:p>
        </p:txBody>
      </p:sp>
      <p:sp>
        <p:nvSpPr>
          <p:cNvPr id="3" name="Text Placeholder 2"/>
          <p:cNvSpPr>
            <a:spLocks noGrp="1"/>
          </p:cNvSpPr>
          <p:nvPr>
            <p:ph type="body" idx="1"/>
          </p:nvPr>
        </p:nvSpPr>
        <p:spPr>
          <a:xfrm>
            <a:off x="623888" y="4292202"/>
            <a:ext cx="7886700" cy="800223"/>
          </a:xfrm>
        </p:spPr>
        <p:txBody>
          <a:bodyPr anchor="ctr">
            <a:noAutofit/>
          </a:bodyPr>
          <a:lstStyle>
            <a:lvl1pPr marL="0" indent="0">
              <a:buNone/>
              <a:defRPr sz="1800" b="1" i="0">
                <a:solidFill>
                  <a:schemeClr val="accent1"/>
                </a:solidFill>
                <a:latin typeface="+mj-lt"/>
              </a:defRPr>
            </a:lvl1pPr>
            <a:lvl2pPr marL="342900" indent="0">
              <a:buNone/>
              <a:defRPr sz="1500">
                <a:solidFill>
                  <a:schemeClr val="tx1">
                    <a:tint val="75000"/>
                  </a:schemeClr>
                </a:solidFill>
              </a:defRPr>
            </a:lvl2pPr>
            <a:lvl3pPr marL="685800" indent="0">
              <a:buNone/>
              <a:defRPr sz="140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Footer Placeholder 4"/>
          <p:cNvSpPr>
            <a:spLocks noGrp="1"/>
          </p:cNvSpPr>
          <p:nvPr>
            <p:ph type="ftr" sz="quarter" idx="10"/>
          </p:nvPr>
        </p:nvSpPr>
        <p:spPr/>
        <p:txBody>
          <a:bodyPr/>
          <a:lstStyle>
            <a:lvl1pPr>
              <a:defRPr/>
            </a:lvl1pPr>
          </a:lstStyle>
          <a:p>
            <a:pPr>
              <a:defRPr/>
            </a:pPr>
            <a:endParaRPr lang="en-US"/>
          </a:p>
        </p:txBody>
      </p:sp>
      <p:sp>
        <p:nvSpPr>
          <p:cNvPr id="5" name="Slide Number Placeholder 5"/>
          <p:cNvSpPr>
            <a:spLocks noGrp="1"/>
          </p:cNvSpPr>
          <p:nvPr>
            <p:ph type="sldNum" sz="quarter" idx="11"/>
          </p:nvPr>
        </p:nvSpPr>
        <p:spPr/>
        <p:txBody>
          <a:bodyPr/>
          <a:lstStyle>
            <a:lvl1pPr>
              <a:defRPr/>
            </a:lvl1pPr>
          </a:lstStyle>
          <a:p>
            <a:pPr>
              <a:defRPr/>
            </a:pPr>
            <a:fld id="{7CFA3DBC-850E-4A08-A3F1-FE3F8D46D72C}" type="slidenum">
              <a:rPr lang="en-US" altLang="en-US"/>
              <a:pPr>
                <a:defRPr/>
              </a:pPr>
              <a:t>‹#›</a:t>
            </a:fld>
            <a:endParaRPr lang="en-US" altLang="en-US"/>
          </a:p>
        </p:txBody>
      </p:sp>
    </p:spTree>
    <p:extLst>
      <p:ext uri="{BB962C8B-B14F-4D97-AF65-F5344CB8AC3E}">
        <p14:creationId xmlns:p14="http://schemas.microsoft.com/office/powerpoint/2010/main" val="235742467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7"/>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60" y="1535117"/>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60"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40794C5B-B92C-489D-82C4-B01E9A12C7F8}" type="datetimeFigureOut">
              <a:rPr lang="en-US"/>
              <a:pPr>
                <a:defRPr/>
              </a:pPr>
              <a:t>9/15/2022</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fld id="{516D9E85-1A59-4D0A-97F5-AAC6B9ACEA26}" type="slidenum">
              <a:rPr lang="en-US" altLang="en-US"/>
              <a:pPr/>
              <a:t>‹#›</a:t>
            </a:fld>
            <a:endParaRPr lang="en-US" altLang="en-US"/>
          </a:p>
        </p:txBody>
      </p:sp>
    </p:spTree>
    <p:extLst>
      <p:ext uri="{BB962C8B-B14F-4D97-AF65-F5344CB8AC3E}">
        <p14:creationId xmlns:p14="http://schemas.microsoft.com/office/powerpoint/2010/main" val="2231204516"/>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p:cSld name="1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8649" y="132631"/>
            <a:ext cx="7886700" cy="1804457"/>
          </a:xfrm>
        </p:spPr>
        <p:txBody>
          <a:bodyPr anchor="b">
            <a:noAutofit/>
          </a:bodyPr>
          <a:lstStyle>
            <a:lvl1pPr>
              <a:defRPr sz="5000" b="1" i="0" cap="all" baseline="0">
                <a:solidFill>
                  <a:schemeClr val="accent1"/>
                </a:solidFill>
                <a:latin typeface="+mj-lt"/>
              </a:defRPr>
            </a:lvl1pPr>
          </a:lstStyle>
          <a:p>
            <a:r>
              <a:rPr lang="en-US"/>
              <a:t>Click to edit Master title style</a:t>
            </a:r>
            <a:endParaRPr lang="en-US" dirty="0"/>
          </a:p>
        </p:txBody>
      </p:sp>
      <p:sp>
        <p:nvSpPr>
          <p:cNvPr id="3" name="Text Placeholder 2"/>
          <p:cNvSpPr>
            <a:spLocks noGrp="1"/>
          </p:cNvSpPr>
          <p:nvPr>
            <p:ph type="body" idx="1"/>
          </p:nvPr>
        </p:nvSpPr>
        <p:spPr>
          <a:xfrm>
            <a:off x="630241" y="1983055"/>
            <a:ext cx="7886700" cy="717444"/>
          </a:xfrm>
        </p:spPr>
        <p:txBody>
          <a:bodyPr anchor="ctr">
            <a:noAutofit/>
          </a:bodyPr>
          <a:lstStyle>
            <a:lvl1pPr marL="0" indent="0">
              <a:buNone/>
              <a:defRPr sz="1800" b="1" i="0">
                <a:solidFill>
                  <a:schemeClr val="accent1"/>
                </a:solidFill>
                <a:latin typeface="+mj-lt"/>
              </a:defRPr>
            </a:lvl1pPr>
            <a:lvl2pPr marL="342900" indent="0">
              <a:buNone/>
              <a:defRPr sz="1500">
                <a:solidFill>
                  <a:schemeClr val="tx1">
                    <a:tint val="75000"/>
                  </a:schemeClr>
                </a:solidFill>
              </a:defRPr>
            </a:lvl2pPr>
            <a:lvl3pPr marL="685800" indent="0">
              <a:buNone/>
              <a:defRPr sz="140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7" name="Picture Placeholder 2"/>
          <p:cNvSpPr>
            <a:spLocks noGrp="1"/>
          </p:cNvSpPr>
          <p:nvPr>
            <p:ph type="pic" idx="13"/>
          </p:nvPr>
        </p:nvSpPr>
        <p:spPr>
          <a:xfrm>
            <a:off x="0" y="2717416"/>
            <a:ext cx="9144000" cy="3414319"/>
          </a:xfrm>
        </p:spPr>
        <p:txBody>
          <a:bodyPr rtlCol="0">
            <a:no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noProof="0"/>
              <a:t>Click icon to add picture</a:t>
            </a:r>
            <a:endParaRPr lang="en-US" noProof="0" dirty="0"/>
          </a:p>
        </p:txBody>
      </p:sp>
      <p:sp>
        <p:nvSpPr>
          <p:cNvPr id="5" name="Footer Placeholder 4"/>
          <p:cNvSpPr>
            <a:spLocks noGrp="1"/>
          </p:cNvSpPr>
          <p:nvPr>
            <p:ph type="ftr" sz="quarter" idx="14"/>
          </p:nvPr>
        </p:nvSpPr>
        <p:spPr/>
        <p:txBody>
          <a:bodyPr/>
          <a:lstStyle>
            <a:lvl1pPr>
              <a:defRPr/>
            </a:lvl1pPr>
          </a:lstStyle>
          <a:p>
            <a:pPr>
              <a:defRPr/>
            </a:pPr>
            <a:endParaRPr lang="en-US"/>
          </a:p>
        </p:txBody>
      </p:sp>
      <p:sp>
        <p:nvSpPr>
          <p:cNvPr id="6" name="Slide Number Placeholder 5"/>
          <p:cNvSpPr>
            <a:spLocks noGrp="1"/>
          </p:cNvSpPr>
          <p:nvPr>
            <p:ph type="sldNum" sz="quarter" idx="15"/>
          </p:nvPr>
        </p:nvSpPr>
        <p:spPr/>
        <p:txBody>
          <a:bodyPr/>
          <a:lstStyle>
            <a:lvl1pPr>
              <a:defRPr/>
            </a:lvl1pPr>
          </a:lstStyle>
          <a:p>
            <a:pPr>
              <a:defRPr/>
            </a:pPr>
            <a:fld id="{410C1922-A6D3-4585-97B2-6E7E414156C8}" type="slidenum">
              <a:rPr lang="en-US" altLang="en-US"/>
              <a:pPr>
                <a:defRPr/>
              </a:pPr>
              <a:t>‹#›</a:t>
            </a:fld>
            <a:endParaRPr lang="en-US" altLang="en-US"/>
          </a:p>
        </p:txBody>
      </p:sp>
    </p:spTree>
    <p:extLst>
      <p:ext uri="{BB962C8B-B14F-4D97-AF65-F5344CB8AC3E}">
        <p14:creationId xmlns:p14="http://schemas.microsoft.com/office/powerpoint/2010/main" val="3351707001"/>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Footer Placeholder 4"/>
          <p:cNvSpPr>
            <a:spLocks noGrp="1"/>
          </p:cNvSpPr>
          <p:nvPr>
            <p:ph type="ftr" sz="quarter" idx="10"/>
          </p:nvPr>
        </p:nvSpPr>
        <p:spPr/>
        <p:txBody>
          <a:bodyPr/>
          <a:lstStyle>
            <a:lvl1pPr>
              <a:defRPr/>
            </a:lvl1pPr>
          </a:lstStyle>
          <a:p>
            <a:pPr>
              <a:defRPr/>
            </a:pPr>
            <a:endParaRPr lang="en-US"/>
          </a:p>
        </p:txBody>
      </p:sp>
      <p:sp>
        <p:nvSpPr>
          <p:cNvPr id="5" name="Slide Number Placeholder 5"/>
          <p:cNvSpPr>
            <a:spLocks noGrp="1"/>
          </p:cNvSpPr>
          <p:nvPr>
            <p:ph type="sldNum" sz="quarter" idx="11"/>
          </p:nvPr>
        </p:nvSpPr>
        <p:spPr/>
        <p:txBody>
          <a:bodyPr/>
          <a:lstStyle>
            <a:lvl1pPr>
              <a:defRPr/>
            </a:lvl1pPr>
          </a:lstStyle>
          <a:p>
            <a:pPr>
              <a:defRPr/>
            </a:pPr>
            <a:fld id="{645DB63C-3E4A-462D-8072-3FC643EED70D}" type="slidenum">
              <a:rPr lang="en-US" altLang="en-US"/>
              <a:pPr>
                <a:defRPr/>
              </a:pPr>
              <a:t>‹#›</a:t>
            </a:fld>
            <a:endParaRPr lang="en-US" altLang="en-US"/>
          </a:p>
        </p:txBody>
      </p:sp>
    </p:spTree>
    <p:extLst>
      <p:ext uri="{BB962C8B-B14F-4D97-AF65-F5344CB8AC3E}">
        <p14:creationId xmlns:p14="http://schemas.microsoft.com/office/powerpoint/2010/main" val="501655563"/>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1pPr marL="0" indent="0">
              <a:buNone/>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Footer Placeholder 4"/>
          <p:cNvSpPr>
            <a:spLocks noGrp="1"/>
          </p:cNvSpPr>
          <p:nvPr>
            <p:ph type="ftr" sz="quarter" idx="10"/>
          </p:nvPr>
        </p:nvSpPr>
        <p:spPr/>
        <p:txBody>
          <a:bodyPr/>
          <a:lstStyle>
            <a:lvl1pPr>
              <a:defRPr/>
            </a:lvl1pPr>
          </a:lstStyle>
          <a:p>
            <a:pPr>
              <a:defRPr/>
            </a:pPr>
            <a:endParaRPr lang="en-US"/>
          </a:p>
        </p:txBody>
      </p:sp>
      <p:sp>
        <p:nvSpPr>
          <p:cNvPr id="5" name="Slide Number Placeholder 5"/>
          <p:cNvSpPr>
            <a:spLocks noGrp="1"/>
          </p:cNvSpPr>
          <p:nvPr>
            <p:ph type="sldNum" sz="quarter" idx="11"/>
          </p:nvPr>
        </p:nvSpPr>
        <p:spPr/>
        <p:txBody>
          <a:bodyPr/>
          <a:lstStyle>
            <a:lvl1pPr>
              <a:defRPr/>
            </a:lvl1pPr>
          </a:lstStyle>
          <a:p>
            <a:pPr>
              <a:defRPr/>
            </a:pPr>
            <a:fld id="{C464E977-BA9B-4010-92C0-C5335EA46B22}" type="slidenum">
              <a:rPr lang="en-US" altLang="en-US"/>
              <a:pPr>
                <a:defRPr/>
              </a:pPr>
              <a:t>‹#›</a:t>
            </a:fld>
            <a:endParaRPr lang="en-US" altLang="en-US"/>
          </a:p>
        </p:txBody>
      </p:sp>
    </p:spTree>
    <p:extLst>
      <p:ext uri="{BB962C8B-B14F-4D97-AF65-F5344CB8AC3E}">
        <p14:creationId xmlns:p14="http://schemas.microsoft.com/office/powerpoint/2010/main" val="2980903856"/>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p:cSld name="Content with Picture Option 1">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628650" y="1825625"/>
            <a:ext cx="3861000" cy="4176000"/>
          </a:xfrm>
        </p:spPr>
        <p:txBody>
          <a:bodyPr/>
          <a:lstStyle>
            <a:lvl1pPr marL="0" indent="0">
              <a:buNone/>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Picture Placeholder 6"/>
          <p:cNvSpPr>
            <a:spLocks noGrp="1"/>
          </p:cNvSpPr>
          <p:nvPr>
            <p:ph type="pic" sz="quarter" idx="13"/>
          </p:nvPr>
        </p:nvSpPr>
        <p:spPr>
          <a:xfrm>
            <a:off x="4659595" y="1825625"/>
            <a:ext cx="3861000" cy="4176000"/>
          </a:xfrm>
        </p:spPr>
        <p:txBody>
          <a:bodyPr rtlCol="0">
            <a:noAutofit/>
          </a:bodyPr>
          <a:lstStyle/>
          <a:p>
            <a:pPr lvl="0"/>
            <a:r>
              <a:rPr lang="en-US" noProof="0"/>
              <a:t>Click icon to add picture</a:t>
            </a:r>
            <a:endParaRPr lang="en-US" noProof="0" dirty="0"/>
          </a:p>
        </p:txBody>
      </p:sp>
      <p:sp>
        <p:nvSpPr>
          <p:cNvPr id="5" name="Footer Placeholder 4"/>
          <p:cNvSpPr>
            <a:spLocks noGrp="1"/>
          </p:cNvSpPr>
          <p:nvPr>
            <p:ph type="ftr" sz="quarter" idx="14"/>
          </p:nvPr>
        </p:nvSpPr>
        <p:spPr/>
        <p:txBody>
          <a:bodyPr/>
          <a:lstStyle>
            <a:lvl1pPr>
              <a:defRPr/>
            </a:lvl1pPr>
          </a:lstStyle>
          <a:p>
            <a:pPr>
              <a:defRPr/>
            </a:pPr>
            <a:endParaRPr lang="en-US"/>
          </a:p>
        </p:txBody>
      </p:sp>
      <p:sp>
        <p:nvSpPr>
          <p:cNvPr id="6" name="Slide Number Placeholder 5"/>
          <p:cNvSpPr>
            <a:spLocks noGrp="1"/>
          </p:cNvSpPr>
          <p:nvPr>
            <p:ph type="sldNum" sz="quarter" idx="15"/>
          </p:nvPr>
        </p:nvSpPr>
        <p:spPr/>
        <p:txBody>
          <a:bodyPr/>
          <a:lstStyle>
            <a:lvl1pPr>
              <a:defRPr/>
            </a:lvl1pPr>
          </a:lstStyle>
          <a:p>
            <a:pPr>
              <a:defRPr/>
            </a:pPr>
            <a:fld id="{1DBF32AA-9C8E-4BDD-926A-BDEE40CFEBFF}" type="slidenum">
              <a:rPr lang="en-US" altLang="en-US"/>
              <a:pPr>
                <a:defRPr/>
              </a:pPr>
              <a:t>‹#›</a:t>
            </a:fld>
            <a:endParaRPr lang="en-US" altLang="en-US"/>
          </a:p>
        </p:txBody>
      </p:sp>
    </p:spTree>
    <p:extLst>
      <p:ext uri="{BB962C8B-B14F-4D97-AF65-F5344CB8AC3E}">
        <p14:creationId xmlns:p14="http://schemas.microsoft.com/office/powerpoint/2010/main" val="3089280783"/>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104000"/>
          </a:xfrm>
        </p:spPr>
        <p:txBody>
          <a:bodyPr/>
          <a:lstStyle>
            <a:lvl1pPr>
              <a:defRPr sz="1800"/>
            </a:lvl1pPr>
            <a:lvl2pPr>
              <a:defRPr sz="1700"/>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2" y="1825625"/>
            <a:ext cx="3886200" cy="4104000"/>
          </a:xfrm>
        </p:spPr>
        <p:txBody>
          <a:bodyPr/>
          <a:lstStyle>
            <a:lvl1pPr>
              <a:defRPr sz="1800"/>
            </a:lvl1pPr>
            <a:lvl2pPr>
              <a:defRPr sz="1700"/>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0"/>
          </p:nvPr>
        </p:nvSpPr>
        <p:spPr/>
        <p:txBody>
          <a:bodyPr/>
          <a:lstStyle>
            <a:lvl1pPr>
              <a:defRPr/>
            </a:lvl1pPr>
          </a:lstStyle>
          <a:p>
            <a:pPr>
              <a:defRPr/>
            </a:pPr>
            <a:endParaRPr lang="en-US"/>
          </a:p>
        </p:txBody>
      </p:sp>
      <p:sp>
        <p:nvSpPr>
          <p:cNvPr id="6" name="Slide Number Placeholder 5"/>
          <p:cNvSpPr>
            <a:spLocks noGrp="1"/>
          </p:cNvSpPr>
          <p:nvPr>
            <p:ph type="sldNum" sz="quarter" idx="11"/>
          </p:nvPr>
        </p:nvSpPr>
        <p:spPr/>
        <p:txBody>
          <a:bodyPr/>
          <a:lstStyle>
            <a:lvl1pPr>
              <a:defRPr/>
            </a:lvl1pPr>
          </a:lstStyle>
          <a:p>
            <a:pPr>
              <a:defRPr/>
            </a:pPr>
            <a:fld id="{0FB48E5A-7ABE-476A-B333-20680659A17F}" type="slidenum">
              <a:rPr lang="en-US" altLang="en-US"/>
              <a:pPr>
                <a:defRPr/>
              </a:pPr>
              <a:t>‹#›</a:t>
            </a:fld>
            <a:endParaRPr lang="en-US" altLang="en-US"/>
          </a:p>
        </p:txBody>
      </p:sp>
    </p:spTree>
    <p:extLst>
      <p:ext uri="{BB962C8B-B14F-4D97-AF65-F5344CB8AC3E}">
        <p14:creationId xmlns:p14="http://schemas.microsoft.com/office/powerpoint/2010/main" val="3510118366"/>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9"/>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456000"/>
          </a:xfrm>
        </p:spPr>
        <p:txBody>
          <a:bodyPr/>
          <a:lstStyle>
            <a:lvl1pPr>
              <a:defRPr sz="1800"/>
            </a:lvl1pPr>
            <a:lvl2pPr>
              <a:defRPr sz="1700"/>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90" y="1681163"/>
            <a:ext cx="3887391" cy="823912"/>
          </a:xfrm>
        </p:spPr>
        <p:txBody>
          <a:bodyPr anchor="b"/>
          <a:lstStyle>
            <a:lvl1pPr marL="0" indent="0">
              <a:buNone/>
              <a:defRPr sz="1800" b="1"/>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90" y="2505075"/>
            <a:ext cx="3887391" cy="3456000"/>
          </a:xfrm>
        </p:spPr>
        <p:txBody>
          <a:bodyPr/>
          <a:lstStyle>
            <a:lvl1pPr>
              <a:defRPr sz="1800"/>
            </a:lvl1pPr>
            <a:lvl2pPr>
              <a:defRPr sz="1700"/>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Footer Placeholder 4"/>
          <p:cNvSpPr>
            <a:spLocks noGrp="1"/>
          </p:cNvSpPr>
          <p:nvPr>
            <p:ph type="ftr" sz="quarter" idx="10"/>
          </p:nvPr>
        </p:nvSpPr>
        <p:spPr/>
        <p:txBody>
          <a:bodyPr/>
          <a:lstStyle>
            <a:lvl1pPr>
              <a:defRPr/>
            </a:lvl1pPr>
          </a:lstStyle>
          <a:p>
            <a:pPr>
              <a:defRPr/>
            </a:pPr>
            <a:endParaRPr lang="en-US"/>
          </a:p>
        </p:txBody>
      </p:sp>
      <p:sp>
        <p:nvSpPr>
          <p:cNvPr id="8" name="Slide Number Placeholder 5"/>
          <p:cNvSpPr>
            <a:spLocks noGrp="1"/>
          </p:cNvSpPr>
          <p:nvPr>
            <p:ph type="sldNum" sz="quarter" idx="11"/>
          </p:nvPr>
        </p:nvSpPr>
        <p:spPr/>
        <p:txBody>
          <a:bodyPr/>
          <a:lstStyle>
            <a:lvl1pPr>
              <a:defRPr/>
            </a:lvl1pPr>
          </a:lstStyle>
          <a:p>
            <a:pPr>
              <a:defRPr/>
            </a:pPr>
            <a:fld id="{648AD035-2895-47C7-AF39-D8C6EA024CC1}" type="slidenum">
              <a:rPr lang="en-US" altLang="en-US"/>
              <a:pPr>
                <a:defRPr/>
              </a:pPr>
              <a:t>‹#›</a:t>
            </a:fld>
            <a:endParaRPr lang="en-US" altLang="en-US"/>
          </a:p>
        </p:txBody>
      </p:sp>
    </p:spTree>
    <p:extLst>
      <p:ext uri="{BB962C8B-B14F-4D97-AF65-F5344CB8AC3E}">
        <p14:creationId xmlns:p14="http://schemas.microsoft.com/office/powerpoint/2010/main" val="3168237690"/>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ooter Placeholder 4"/>
          <p:cNvSpPr>
            <a:spLocks noGrp="1"/>
          </p:cNvSpPr>
          <p:nvPr>
            <p:ph type="ftr" sz="quarter" idx="10"/>
          </p:nvPr>
        </p:nvSpPr>
        <p:spPr/>
        <p:txBody>
          <a:bodyPr/>
          <a:lstStyle>
            <a:lvl1pPr>
              <a:defRPr/>
            </a:lvl1pPr>
          </a:lstStyle>
          <a:p>
            <a:pPr>
              <a:defRPr/>
            </a:pPr>
            <a:endParaRPr lang="en-US"/>
          </a:p>
        </p:txBody>
      </p:sp>
      <p:sp>
        <p:nvSpPr>
          <p:cNvPr id="4" name="Slide Number Placeholder 5"/>
          <p:cNvSpPr>
            <a:spLocks noGrp="1"/>
          </p:cNvSpPr>
          <p:nvPr>
            <p:ph type="sldNum" sz="quarter" idx="11"/>
          </p:nvPr>
        </p:nvSpPr>
        <p:spPr/>
        <p:txBody>
          <a:bodyPr/>
          <a:lstStyle>
            <a:lvl1pPr>
              <a:defRPr/>
            </a:lvl1pPr>
          </a:lstStyle>
          <a:p>
            <a:pPr>
              <a:defRPr/>
            </a:pPr>
            <a:fld id="{4DA0019D-DFE5-4EF0-8AF1-57797514B72C}" type="slidenum">
              <a:rPr lang="en-US" altLang="en-US"/>
              <a:pPr>
                <a:defRPr/>
              </a:pPr>
              <a:t>‹#›</a:t>
            </a:fld>
            <a:endParaRPr lang="en-US" altLang="en-US"/>
          </a:p>
        </p:txBody>
      </p:sp>
    </p:spTree>
    <p:extLst>
      <p:ext uri="{BB962C8B-B14F-4D97-AF65-F5344CB8AC3E}">
        <p14:creationId xmlns:p14="http://schemas.microsoft.com/office/powerpoint/2010/main" val="2221220189"/>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t"/>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457220"/>
            <a:ext cx="4629150" cy="5465395"/>
          </a:xfrm>
        </p:spPr>
        <p:txBody>
          <a:bodyPr/>
          <a:lstStyle>
            <a:lvl1pPr>
              <a:defRPr sz="2100"/>
            </a:lvl1pPr>
            <a:lvl2pPr>
              <a:defRPr sz="1800"/>
            </a:lvl2pPr>
            <a:lvl3pPr>
              <a:defRPr sz="1500"/>
            </a:lvl3pPr>
            <a:lvl4pPr>
              <a:defRPr sz="1400"/>
            </a:lvl4pPr>
            <a:lvl5pPr>
              <a:defRPr sz="14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118947"/>
            <a:ext cx="2949178" cy="3811588"/>
          </a:xfrm>
        </p:spPr>
        <p:txBody>
          <a:bodyPr/>
          <a:lstStyle>
            <a:lvl1pPr marL="0" indent="0">
              <a:buNone/>
              <a:defRPr sz="1400"/>
            </a:lvl1pPr>
            <a:lvl2pPr marL="342900" indent="0">
              <a:buNone/>
              <a:defRPr sz="1100"/>
            </a:lvl2pPr>
            <a:lvl3pPr marL="685800" indent="0">
              <a:buNone/>
              <a:defRPr sz="900"/>
            </a:lvl3pPr>
            <a:lvl4pPr marL="1028700" indent="0">
              <a:buNone/>
              <a:defRPr sz="800"/>
            </a:lvl4pPr>
            <a:lvl5pPr marL="1371600" indent="0">
              <a:buNone/>
              <a:defRPr sz="800"/>
            </a:lvl5pPr>
            <a:lvl6pPr marL="1714500" indent="0">
              <a:buNone/>
              <a:defRPr sz="800"/>
            </a:lvl6pPr>
            <a:lvl7pPr marL="2057400" indent="0">
              <a:buNone/>
              <a:defRPr sz="800"/>
            </a:lvl7pPr>
            <a:lvl8pPr marL="2400300" indent="0">
              <a:buNone/>
              <a:defRPr sz="800"/>
            </a:lvl8pPr>
            <a:lvl9pPr marL="2743200" indent="0">
              <a:buNone/>
              <a:defRPr sz="800"/>
            </a:lvl9pPr>
          </a:lstStyle>
          <a:p>
            <a:pPr lvl="0"/>
            <a:r>
              <a:rPr lang="en-US"/>
              <a:t>Click to edit Master text styles</a:t>
            </a:r>
          </a:p>
        </p:txBody>
      </p:sp>
      <p:sp>
        <p:nvSpPr>
          <p:cNvPr id="5" name="Footer Placeholder 4"/>
          <p:cNvSpPr>
            <a:spLocks noGrp="1"/>
          </p:cNvSpPr>
          <p:nvPr>
            <p:ph type="ftr" sz="quarter" idx="10"/>
          </p:nvPr>
        </p:nvSpPr>
        <p:spPr/>
        <p:txBody>
          <a:bodyPr/>
          <a:lstStyle>
            <a:lvl1pPr>
              <a:defRPr/>
            </a:lvl1pPr>
          </a:lstStyle>
          <a:p>
            <a:pPr>
              <a:defRPr/>
            </a:pPr>
            <a:endParaRPr lang="en-US"/>
          </a:p>
        </p:txBody>
      </p:sp>
      <p:sp>
        <p:nvSpPr>
          <p:cNvPr id="6" name="Slide Number Placeholder 5"/>
          <p:cNvSpPr>
            <a:spLocks noGrp="1"/>
          </p:cNvSpPr>
          <p:nvPr>
            <p:ph type="sldNum" sz="quarter" idx="11"/>
          </p:nvPr>
        </p:nvSpPr>
        <p:spPr/>
        <p:txBody>
          <a:bodyPr/>
          <a:lstStyle>
            <a:lvl1pPr>
              <a:defRPr/>
            </a:lvl1pPr>
          </a:lstStyle>
          <a:p>
            <a:pPr>
              <a:defRPr/>
            </a:pPr>
            <a:fld id="{122616A0-A17D-4EC7-A044-D8AC1351DE0A}" type="slidenum">
              <a:rPr lang="en-US" altLang="en-US"/>
              <a:pPr>
                <a:defRPr/>
              </a:pPr>
              <a:t>‹#›</a:t>
            </a:fld>
            <a:endParaRPr lang="en-US" altLang="en-US"/>
          </a:p>
        </p:txBody>
      </p:sp>
    </p:spTree>
    <p:extLst>
      <p:ext uri="{BB962C8B-B14F-4D97-AF65-F5344CB8AC3E}">
        <p14:creationId xmlns:p14="http://schemas.microsoft.com/office/powerpoint/2010/main" val="2163657723"/>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picTx" preserve="1">
  <p:cSld name="Picture with Caption - Option 1">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t"/>
          <a:lstStyle>
            <a:lvl1pPr>
              <a:defRPr sz="2400"/>
            </a:lvl1pPr>
          </a:lstStyle>
          <a:p>
            <a:r>
              <a:rPr lang="en-US"/>
              <a:t>Click to edit Master title style</a:t>
            </a:r>
            <a:endParaRPr lang="en-US" dirty="0"/>
          </a:p>
        </p:txBody>
      </p:sp>
      <p:sp>
        <p:nvSpPr>
          <p:cNvPr id="3" name="Picture Placeholder 2"/>
          <p:cNvSpPr>
            <a:spLocks noGrp="1"/>
          </p:cNvSpPr>
          <p:nvPr>
            <p:ph type="pic" idx="1"/>
          </p:nvPr>
        </p:nvSpPr>
        <p:spPr>
          <a:xfrm>
            <a:off x="3887440" y="116"/>
            <a:ext cx="5256609" cy="6157519"/>
          </a:xfrm>
        </p:spPr>
        <p:txBody>
          <a:bodyPr rtlCol="0">
            <a:no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noProof="0"/>
              <a:t>Click icon to add picture</a:t>
            </a:r>
          </a:p>
        </p:txBody>
      </p:sp>
      <p:sp>
        <p:nvSpPr>
          <p:cNvPr id="4" name="Text Placeholder 3"/>
          <p:cNvSpPr>
            <a:spLocks noGrp="1"/>
          </p:cNvSpPr>
          <p:nvPr>
            <p:ph type="body" sz="half" idx="2"/>
          </p:nvPr>
        </p:nvSpPr>
        <p:spPr>
          <a:xfrm>
            <a:off x="629841" y="2118945"/>
            <a:ext cx="2949178" cy="3742107"/>
          </a:xfrm>
        </p:spPr>
        <p:txBody>
          <a:bodyPr/>
          <a:lstStyle>
            <a:lvl1pPr marL="0" indent="0">
              <a:buNone/>
              <a:defRPr sz="1400"/>
            </a:lvl1pPr>
            <a:lvl2pPr marL="342900" indent="0">
              <a:buNone/>
              <a:defRPr sz="1100"/>
            </a:lvl2pPr>
            <a:lvl3pPr marL="685800" indent="0">
              <a:buNone/>
              <a:defRPr sz="900"/>
            </a:lvl3pPr>
            <a:lvl4pPr marL="1028700" indent="0">
              <a:buNone/>
              <a:defRPr sz="800"/>
            </a:lvl4pPr>
            <a:lvl5pPr marL="1371600" indent="0">
              <a:buNone/>
              <a:defRPr sz="800"/>
            </a:lvl5pPr>
            <a:lvl6pPr marL="1714500" indent="0">
              <a:buNone/>
              <a:defRPr sz="800"/>
            </a:lvl6pPr>
            <a:lvl7pPr marL="2057400" indent="0">
              <a:buNone/>
              <a:defRPr sz="800"/>
            </a:lvl7pPr>
            <a:lvl8pPr marL="2400300" indent="0">
              <a:buNone/>
              <a:defRPr sz="800"/>
            </a:lvl8pPr>
            <a:lvl9pPr marL="2743200" indent="0">
              <a:buNone/>
              <a:defRPr sz="800"/>
            </a:lvl9pPr>
          </a:lstStyle>
          <a:p>
            <a:pPr lvl="0"/>
            <a:r>
              <a:rPr lang="en-US"/>
              <a:t>Click to edit Master text styles</a:t>
            </a:r>
          </a:p>
        </p:txBody>
      </p:sp>
      <p:sp>
        <p:nvSpPr>
          <p:cNvPr id="5" name="Footer Placeholder 4"/>
          <p:cNvSpPr>
            <a:spLocks noGrp="1"/>
          </p:cNvSpPr>
          <p:nvPr>
            <p:ph type="ftr" sz="quarter" idx="10"/>
          </p:nvPr>
        </p:nvSpPr>
        <p:spPr/>
        <p:txBody>
          <a:bodyPr/>
          <a:lstStyle>
            <a:lvl1pPr>
              <a:defRPr/>
            </a:lvl1pPr>
          </a:lstStyle>
          <a:p>
            <a:pPr>
              <a:defRPr/>
            </a:pPr>
            <a:endParaRPr lang="en-US"/>
          </a:p>
        </p:txBody>
      </p:sp>
      <p:sp>
        <p:nvSpPr>
          <p:cNvPr id="6" name="Slide Number Placeholder 5"/>
          <p:cNvSpPr>
            <a:spLocks noGrp="1"/>
          </p:cNvSpPr>
          <p:nvPr>
            <p:ph type="sldNum" sz="quarter" idx="11"/>
          </p:nvPr>
        </p:nvSpPr>
        <p:spPr/>
        <p:txBody>
          <a:bodyPr/>
          <a:lstStyle>
            <a:lvl1pPr>
              <a:defRPr/>
            </a:lvl1pPr>
          </a:lstStyle>
          <a:p>
            <a:pPr>
              <a:defRPr/>
            </a:pPr>
            <a:fld id="{C646D944-0FEA-4C61-A151-ABD159434C48}" type="slidenum">
              <a:rPr lang="en-US" altLang="en-US"/>
              <a:pPr>
                <a:defRPr/>
              </a:pPr>
              <a:t>‹#›</a:t>
            </a:fld>
            <a:endParaRPr lang="en-US" altLang="en-US"/>
          </a:p>
        </p:txBody>
      </p:sp>
    </p:spTree>
    <p:extLst>
      <p:ext uri="{BB962C8B-B14F-4D97-AF65-F5344CB8AC3E}">
        <p14:creationId xmlns:p14="http://schemas.microsoft.com/office/powerpoint/2010/main" val="3502594048"/>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showMasterSp="0" preserve="1">
  <p:cSld name="Picture with Caption - Option 2">
    <p:spTree>
      <p:nvGrpSpPr>
        <p:cNvPr id="1" name=""/>
        <p:cNvGrpSpPr/>
        <p:nvPr/>
      </p:nvGrpSpPr>
      <p:grpSpPr>
        <a:xfrm>
          <a:off x="0" y="0"/>
          <a:ext cx="0" cy="0"/>
          <a:chOff x="0" y="0"/>
          <a:chExt cx="0" cy="0"/>
        </a:xfrm>
      </p:grpSpPr>
      <p:sp>
        <p:nvSpPr>
          <p:cNvPr id="5" name="Rectangle 4"/>
          <p:cNvSpPr/>
          <p:nvPr/>
        </p:nvSpPr>
        <p:spPr>
          <a:xfrm>
            <a:off x="0" y="5418138"/>
            <a:ext cx="9144000" cy="1439862"/>
          </a:xfrm>
          <a:prstGeom prst="rect">
            <a:avLst/>
          </a:prstGeom>
          <a:solidFill>
            <a:srgbClr val="7B298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en-US">
              <a:solidFill>
                <a:srgbClr val="FFFFFF"/>
              </a:solidFill>
            </a:endParaRPr>
          </a:p>
        </p:txBody>
      </p:sp>
      <p:pic>
        <p:nvPicPr>
          <p:cNvPr id="6" name="Picture 10"/>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8938" y="5897563"/>
            <a:ext cx="2955925"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Picture Placeholder 3"/>
          <p:cNvSpPr>
            <a:spLocks noGrp="1"/>
          </p:cNvSpPr>
          <p:nvPr>
            <p:ph type="pic" sz="quarter" idx="10"/>
          </p:nvPr>
        </p:nvSpPr>
        <p:spPr>
          <a:xfrm>
            <a:off x="0" y="112"/>
            <a:ext cx="9144000" cy="5407231"/>
          </a:xfrm>
          <a:prstGeom prst="rect">
            <a:avLst/>
          </a:prstGeom>
          <a:ln>
            <a:noFill/>
          </a:ln>
        </p:spPr>
        <p:txBody>
          <a:bodyPr rtlCol="0">
            <a:noAutofit/>
          </a:bodyPr>
          <a:lstStyle>
            <a:lvl1pPr marL="0" indent="0">
              <a:buNone/>
              <a:defRPr/>
            </a:lvl1pPr>
          </a:lstStyle>
          <a:p>
            <a:pPr lvl="0"/>
            <a:r>
              <a:rPr lang="en-US" noProof="0"/>
              <a:t>Click icon to add picture</a:t>
            </a:r>
          </a:p>
        </p:txBody>
      </p:sp>
      <p:sp>
        <p:nvSpPr>
          <p:cNvPr id="3" name="Subtitle 2"/>
          <p:cNvSpPr>
            <a:spLocks noGrp="1"/>
          </p:cNvSpPr>
          <p:nvPr>
            <p:ph type="subTitle" idx="1"/>
          </p:nvPr>
        </p:nvSpPr>
        <p:spPr>
          <a:xfrm>
            <a:off x="3441356" y="5718900"/>
            <a:ext cx="5245489" cy="838200"/>
          </a:xfrm>
          <a:prstGeom prst="rect">
            <a:avLst/>
          </a:prstGeom>
        </p:spPr>
        <p:txBody>
          <a:bodyPr anchor="ctr">
            <a:noAutofit/>
          </a:bodyPr>
          <a:lstStyle>
            <a:lvl1pPr marL="0" indent="0" algn="l">
              <a:spcBef>
                <a:spcPts val="0"/>
              </a:spcBef>
              <a:buNone/>
              <a:defRPr sz="2000" b="1" i="0">
                <a:solidFill>
                  <a:schemeClr val="bg1"/>
                </a:solidFill>
                <a:latin typeface="+mj-lt"/>
              </a:defRPr>
            </a:lvl1pPr>
            <a:lvl2pPr marL="457189" indent="0" algn="ctr">
              <a:buNone/>
              <a:defRPr sz="2000"/>
            </a:lvl2pPr>
            <a:lvl3pPr marL="914378" indent="0" algn="ctr">
              <a:buNone/>
              <a:defRPr sz="1800"/>
            </a:lvl3pPr>
            <a:lvl4pPr marL="1371566" indent="0" algn="ctr">
              <a:buNone/>
              <a:defRPr sz="1600"/>
            </a:lvl4pPr>
            <a:lvl5pPr marL="1828754" indent="0" algn="ctr">
              <a:buNone/>
              <a:defRPr sz="1600"/>
            </a:lvl5pPr>
            <a:lvl6pPr marL="2285943" indent="0" algn="ctr">
              <a:buNone/>
              <a:defRPr sz="1600"/>
            </a:lvl6pPr>
            <a:lvl7pPr marL="2743132" indent="0" algn="ctr">
              <a:buNone/>
              <a:defRPr sz="1600"/>
            </a:lvl7pPr>
            <a:lvl8pPr marL="3200320" indent="0" algn="ctr">
              <a:buNone/>
              <a:defRPr sz="1600"/>
            </a:lvl8pPr>
            <a:lvl9pPr marL="3657509"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425557152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24E544C0-890E-41D5-BE53-1CA7F1FEFC08}" type="datetimeFigureOut">
              <a:rPr lang="en-US"/>
              <a:pPr>
                <a:defRPr/>
              </a:pPr>
              <a:t>9/15/2022</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fld id="{4F3CBDD6-6F3C-4640-A48F-9FA65D157184}" type="slidenum">
              <a:rPr lang="en-US" altLang="en-US"/>
              <a:pPr/>
              <a:t>‹#›</a:t>
            </a:fld>
            <a:endParaRPr lang="en-US" altLang="en-US"/>
          </a:p>
        </p:txBody>
      </p:sp>
    </p:spTree>
    <p:extLst>
      <p:ext uri="{BB962C8B-B14F-4D97-AF65-F5344CB8AC3E}">
        <p14:creationId xmlns:p14="http://schemas.microsoft.com/office/powerpoint/2010/main" val="3646648095"/>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p:cSld name="Fact or Quote">
    <p:spTree>
      <p:nvGrpSpPr>
        <p:cNvPr id="1" name=""/>
        <p:cNvGrpSpPr/>
        <p:nvPr/>
      </p:nvGrpSpPr>
      <p:grpSpPr>
        <a:xfrm>
          <a:off x="0" y="0"/>
          <a:ext cx="0" cy="0"/>
          <a:chOff x="0" y="0"/>
          <a:chExt cx="0" cy="0"/>
        </a:xfrm>
      </p:grpSpPr>
      <p:sp>
        <p:nvSpPr>
          <p:cNvPr id="7" name="Title 6"/>
          <p:cNvSpPr>
            <a:spLocks noGrp="1"/>
          </p:cNvSpPr>
          <p:nvPr>
            <p:ph type="title"/>
          </p:nvPr>
        </p:nvSpPr>
        <p:spPr>
          <a:xfrm>
            <a:off x="628650" y="940779"/>
            <a:ext cx="7886700" cy="4711088"/>
          </a:xfrm>
        </p:spPr>
        <p:txBody>
          <a:bodyPr/>
          <a:lstStyle>
            <a:lvl1pPr algn="ctr">
              <a:lnSpc>
                <a:spcPct val="150000"/>
              </a:lnSpc>
              <a:defRPr b="0" i="1">
                <a:solidFill>
                  <a:schemeClr val="accent1"/>
                </a:solidFill>
                <a:latin typeface="+mj-lt"/>
              </a:defRPr>
            </a:lvl1pPr>
          </a:lstStyle>
          <a:p>
            <a:r>
              <a:rPr lang="en-US"/>
              <a:t>Click to edit Master title style</a:t>
            </a:r>
            <a:endParaRPr lang="en-US" dirty="0"/>
          </a:p>
        </p:txBody>
      </p:sp>
      <p:sp>
        <p:nvSpPr>
          <p:cNvPr id="3" name="Footer Placeholder 4"/>
          <p:cNvSpPr>
            <a:spLocks noGrp="1"/>
          </p:cNvSpPr>
          <p:nvPr>
            <p:ph type="ftr" sz="quarter" idx="10"/>
          </p:nvPr>
        </p:nvSpPr>
        <p:spPr/>
        <p:txBody>
          <a:bodyPr/>
          <a:lstStyle>
            <a:lvl1pPr>
              <a:defRPr/>
            </a:lvl1pPr>
          </a:lstStyle>
          <a:p>
            <a:pPr>
              <a:defRPr/>
            </a:pPr>
            <a:endParaRPr lang="en-US"/>
          </a:p>
        </p:txBody>
      </p:sp>
      <p:sp>
        <p:nvSpPr>
          <p:cNvPr id="4" name="Slide Number Placeholder 5"/>
          <p:cNvSpPr>
            <a:spLocks noGrp="1"/>
          </p:cNvSpPr>
          <p:nvPr>
            <p:ph type="sldNum" sz="quarter" idx="11"/>
          </p:nvPr>
        </p:nvSpPr>
        <p:spPr/>
        <p:txBody>
          <a:bodyPr/>
          <a:lstStyle>
            <a:lvl1pPr>
              <a:defRPr/>
            </a:lvl1pPr>
          </a:lstStyle>
          <a:p>
            <a:pPr>
              <a:defRPr/>
            </a:pPr>
            <a:fld id="{1278CAF5-754C-4A10-A310-F77F3F436B8F}" type="slidenum">
              <a:rPr lang="en-US" altLang="en-US"/>
              <a:pPr>
                <a:defRPr/>
              </a:pPr>
              <a:t>‹#›</a:t>
            </a:fld>
            <a:endParaRPr lang="en-US" altLang="en-US"/>
          </a:p>
        </p:txBody>
      </p:sp>
    </p:spTree>
    <p:extLst>
      <p:ext uri="{BB962C8B-B14F-4D97-AF65-F5344CB8AC3E}">
        <p14:creationId xmlns:p14="http://schemas.microsoft.com/office/powerpoint/2010/main" val="4154571895"/>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Footer Placeholder 4"/>
          <p:cNvSpPr>
            <a:spLocks noGrp="1"/>
          </p:cNvSpPr>
          <p:nvPr>
            <p:ph type="ftr" sz="quarter" idx="10"/>
          </p:nvPr>
        </p:nvSpPr>
        <p:spPr/>
        <p:txBody>
          <a:bodyPr/>
          <a:lstStyle>
            <a:lvl1pPr>
              <a:defRPr/>
            </a:lvl1pPr>
          </a:lstStyle>
          <a:p>
            <a:pPr>
              <a:defRPr/>
            </a:pPr>
            <a:endParaRPr lang="en-US"/>
          </a:p>
        </p:txBody>
      </p:sp>
      <p:sp>
        <p:nvSpPr>
          <p:cNvPr id="3" name="Slide Number Placeholder 5"/>
          <p:cNvSpPr>
            <a:spLocks noGrp="1"/>
          </p:cNvSpPr>
          <p:nvPr>
            <p:ph type="sldNum" sz="quarter" idx="11"/>
          </p:nvPr>
        </p:nvSpPr>
        <p:spPr/>
        <p:txBody>
          <a:bodyPr/>
          <a:lstStyle>
            <a:lvl1pPr>
              <a:defRPr/>
            </a:lvl1pPr>
          </a:lstStyle>
          <a:p>
            <a:pPr>
              <a:defRPr/>
            </a:pPr>
            <a:fld id="{CE8BD490-5107-40D6-B064-D31EF393B868}" type="slidenum">
              <a:rPr lang="en-US" altLang="en-US"/>
              <a:pPr>
                <a:defRPr/>
              </a:pPr>
              <a:t>‹#›</a:t>
            </a:fld>
            <a:endParaRPr lang="en-US" altLang="en-US"/>
          </a:p>
        </p:txBody>
      </p:sp>
    </p:spTree>
    <p:extLst>
      <p:ext uri="{BB962C8B-B14F-4D97-AF65-F5344CB8AC3E}">
        <p14:creationId xmlns:p14="http://schemas.microsoft.com/office/powerpoint/2010/main" val="51962983"/>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3"/>
          <p:cNvSpPr/>
          <p:nvPr/>
        </p:nvSpPr>
        <p:spPr>
          <a:xfrm>
            <a:off x="0" y="5418138"/>
            <a:ext cx="9144000" cy="1439862"/>
          </a:xfrm>
          <a:prstGeom prst="rect">
            <a:avLst/>
          </a:prstGeom>
          <a:solidFill>
            <a:srgbClr val="7B298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en-US">
              <a:solidFill>
                <a:srgbClr val="FFFFFF"/>
              </a:solidFill>
            </a:endParaRPr>
          </a:p>
        </p:txBody>
      </p:sp>
      <p:pic>
        <p:nvPicPr>
          <p:cNvPr id="5" name="Picture 8"/>
          <p:cNvPicPr>
            <a:picLocks noChangeAspect="1" noChangeArrowheads="1"/>
          </p:cNvPicPr>
          <p:nvPr/>
        </p:nvPicPr>
        <p:blipFill>
          <a:blip r:embed="rId2">
            <a:extLst>
              <a:ext uri="{28A0092B-C50C-407E-A947-70E740481C1C}">
                <a14:useLocalDpi xmlns:a14="http://schemas.microsoft.com/office/drawing/2010/main" val="0"/>
              </a:ext>
            </a:extLst>
          </a:blip>
          <a:srcRect t="66006"/>
          <a:stretch>
            <a:fillRect/>
          </a:stretch>
        </p:blipFill>
        <p:spPr bwMode="auto">
          <a:xfrm>
            <a:off x="641350" y="5765800"/>
            <a:ext cx="1736725" cy="725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 name="Group 11"/>
          <p:cNvGrpSpPr>
            <a:grpSpLocks/>
          </p:cNvGrpSpPr>
          <p:nvPr/>
        </p:nvGrpSpPr>
        <p:grpSpPr bwMode="auto">
          <a:xfrm>
            <a:off x="0" y="5418138"/>
            <a:ext cx="9144000" cy="1439862"/>
            <a:chOff x="0" y="5418000"/>
            <a:chExt cx="9144000" cy="1440000"/>
          </a:xfrm>
        </p:grpSpPr>
        <p:sp>
          <p:nvSpPr>
            <p:cNvPr id="7" name="Rectangle 6"/>
            <p:cNvSpPr/>
            <p:nvPr userDrawn="1"/>
          </p:nvSpPr>
          <p:spPr>
            <a:xfrm>
              <a:off x="0" y="5418000"/>
              <a:ext cx="9144000" cy="1440000"/>
            </a:xfrm>
            <a:prstGeom prst="rect">
              <a:avLst/>
            </a:prstGeom>
            <a:solidFill>
              <a:srgbClr val="7B298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en-US">
                <a:solidFill>
                  <a:srgbClr val="FFFFFF"/>
                </a:solidFill>
              </a:endParaRPr>
            </a:p>
          </p:txBody>
        </p:sp>
        <p:pic>
          <p:nvPicPr>
            <p:cNvPr id="8" name="Picture 13"/>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693760" y="5853663"/>
              <a:ext cx="2131644" cy="567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4"/>
            <p:cNvPicPr>
              <a:picLocks noChangeAspect="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498615" y="5710803"/>
              <a:ext cx="5236475" cy="853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Title 1"/>
          <p:cNvSpPr>
            <a:spLocks noGrp="1"/>
          </p:cNvSpPr>
          <p:nvPr>
            <p:ph type="ctrTitle"/>
          </p:nvPr>
        </p:nvSpPr>
        <p:spPr>
          <a:xfrm>
            <a:off x="641839" y="1146049"/>
            <a:ext cx="6858000" cy="3185867"/>
          </a:xfrm>
        </p:spPr>
        <p:txBody>
          <a:bodyPr anchor="b">
            <a:noAutofit/>
          </a:bodyPr>
          <a:lstStyle>
            <a:lvl1pPr algn="l">
              <a:defRPr sz="5400" b="1" i="0" cap="all" baseline="0">
                <a:latin typeface="+mj-lt"/>
              </a:defRPr>
            </a:lvl1pPr>
          </a:lstStyle>
          <a:p>
            <a:r>
              <a:rPr lang="en-US"/>
              <a:t>Click to edit Master title style</a:t>
            </a:r>
            <a:endParaRPr lang="en-US" dirty="0"/>
          </a:p>
        </p:txBody>
      </p:sp>
      <p:sp>
        <p:nvSpPr>
          <p:cNvPr id="3" name="Subtitle 2"/>
          <p:cNvSpPr>
            <a:spLocks noGrp="1"/>
          </p:cNvSpPr>
          <p:nvPr>
            <p:ph type="subTitle" idx="1"/>
          </p:nvPr>
        </p:nvSpPr>
        <p:spPr>
          <a:xfrm>
            <a:off x="641839" y="4384723"/>
            <a:ext cx="6858000" cy="949571"/>
          </a:xfrm>
        </p:spPr>
        <p:txBody>
          <a:bodyPr anchor="ctr">
            <a:noAutofit/>
          </a:bodyPr>
          <a:lstStyle>
            <a:lvl1pPr marL="0" indent="0" algn="l">
              <a:buNone/>
              <a:defRPr sz="1800" b="1" i="0" cap="all" baseline="0">
                <a:latin typeface="+mj-lt"/>
              </a:defRPr>
            </a:lvl1pPr>
            <a:lvl2pPr marL="342900" indent="0" algn="ctr">
              <a:buNone/>
              <a:defRPr sz="1500"/>
            </a:lvl2pPr>
            <a:lvl3pPr marL="685800" indent="0" algn="ctr">
              <a:buNone/>
              <a:defRPr sz="140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10" name="Footer Placeholder 4"/>
          <p:cNvSpPr>
            <a:spLocks noGrp="1"/>
          </p:cNvSpPr>
          <p:nvPr>
            <p:ph type="ftr" sz="quarter" idx="10"/>
          </p:nvPr>
        </p:nvSpPr>
        <p:spPr/>
        <p:txBody>
          <a:bodyPr/>
          <a:lstStyle>
            <a:lvl1pPr>
              <a:defRPr/>
            </a:lvl1pPr>
          </a:lstStyle>
          <a:p>
            <a:pPr>
              <a:defRPr/>
            </a:pPr>
            <a:endParaRPr lang="en-US"/>
          </a:p>
        </p:txBody>
      </p:sp>
      <p:sp>
        <p:nvSpPr>
          <p:cNvPr id="11" name="Slide Number Placeholder 5"/>
          <p:cNvSpPr>
            <a:spLocks noGrp="1"/>
          </p:cNvSpPr>
          <p:nvPr>
            <p:ph type="sldNum" sz="quarter" idx="11"/>
          </p:nvPr>
        </p:nvSpPr>
        <p:spPr/>
        <p:txBody>
          <a:bodyPr/>
          <a:lstStyle>
            <a:lvl1pPr>
              <a:defRPr/>
            </a:lvl1pPr>
          </a:lstStyle>
          <a:p>
            <a:pPr>
              <a:defRPr/>
            </a:pPr>
            <a:fld id="{E6E5CC06-8450-4F7E-B7DE-B58390851C25}" type="slidenum">
              <a:rPr lang="en-US" altLang="en-US"/>
              <a:pPr>
                <a:defRPr/>
              </a:pPr>
              <a:t>‹#›</a:t>
            </a:fld>
            <a:endParaRPr lang="en-US" altLang="en-US"/>
          </a:p>
        </p:txBody>
      </p:sp>
    </p:spTree>
    <p:extLst>
      <p:ext uri="{BB962C8B-B14F-4D97-AF65-F5344CB8AC3E}">
        <p14:creationId xmlns:p14="http://schemas.microsoft.com/office/powerpoint/2010/main" val="3452342099"/>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showMasterSp="0" type="title" preserve="1">
  <p:cSld name="4_Title Slide">
    <p:spTree>
      <p:nvGrpSpPr>
        <p:cNvPr id="1" name=""/>
        <p:cNvGrpSpPr/>
        <p:nvPr/>
      </p:nvGrpSpPr>
      <p:grpSpPr>
        <a:xfrm>
          <a:off x="0" y="0"/>
          <a:ext cx="0" cy="0"/>
          <a:chOff x="0" y="0"/>
          <a:chExt cx="0" cy="0"/>
        </a:xfrm>
      </p:grpSpPr>
      <p:pic>
        <p:nvPicPr>
          <p:cNvPr id="4" name="Picture 9"/>
          <p:cNvPicPr>
            <a:picLocks noChangeAspect="1"/>
          </p:cNvPicPr>
          <p:nvPr/>
        </p:nvPicPr>
        <p:blipFill>
          <a:blip r:embed="rId2">
            <a:extLst>
              <a:ext uri="{28A0092B-C50C-407E-A947-70E740481C1C}">
                <a14:useLocalDpi xmlns:a14="http://schemas.microsoft.com/office/drawing/2010/main" val="0"/>
              </a:ext>
            </a:extLst>
          </a:blip>
          <a:srcRect b="-1108"/>
          <a:stretch>
            <a:fillRect/>
          </a:stretch>
        </p:blipFill>
        <p:spPr bwMode="auto">
          <a:xfrm>
            <a:off x="7938" y="0"/>
            <a:ext cx="9136062" cy="6126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Group 10"/>
          <p:cNvGrpSpPr>
            <a:grpSpLocks/>
          </p:cNvGrpSpPr>
          <p:nvPr/>
        </p:nvGrpSpPr>
        <p:grpSpPr bwMode="auto">
          <a:xfrm>
            <a:off x="0" y="5418138"/>
            <a:ext cx="9144000" cy="1439862"/>
            <a:chOff x="0" y="5418000"/>
            <a:chExt cx="9144000" cy="1440000"/>
          </a:xfrm>
        </p:grpSpPr>
        <p:sp>
          <p:nvSpPr>
            <p:cNvPr id="6" name="Rectangle 5"/>
            <p:cNvSpPr/>
            <p:nvPr userDrawn="1"/>
          </p:nvSpPr>
          <p:spPr>
            <a:xfrm>
              <a:off x="0" y="5418000"/>
              <a:ext cx="9144000" cy="1440000"/>
            </a:xfrm>
            <a:prstGeom prst="rect">
              <a:avLst/>
            </a:prstGeom>
            <a:solidFill>
              <a:srgbClr val="7B298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en-US">
                <a:solidFill>
                  <a:srgbClr val="FFFFFF"/>
                </a:solidFill>
              </a:endParaRPr>
            </a:p>
          </p:txBody>
        </p:sp>
        <p:pic>
          <p:nvPicPr>
            <p:cNvPr id="7" name="Picture 7"/>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693760" y="5853663"/>
              <a:ext cx="2131644" cy="567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3"/>
            <p:cNvPicPr>
              <a:picLocks noChangeAspect="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498615" y="5710803"/>
              <a:ext cx="5236475" cy="853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Title 1"/>
          <p:cNvSpPr>
            <a:spLocks noGrp="1"/>
          </p:cNvSpPr>
          <p:nvPr>
            <p:ph type="ctrTitle"/>
          </p:nvPr>
        </p:nvSpPr>
        <p:spPr>
          <a:xfrm>
            <a:off x="641839" y="1146049"/>
            <a:ext cx="6858000" cy="3185867"/>
          </a:xfrm>
        </p:spPr>
        <p:txBody>
          <a:bodyPr anchor="b">
            <a:noAutofit/>
          </a:bodyPr>
          <a:lstStyle>
            <a:lvl1pPr algn="l">
              <a:defRPr sz="5400" b="1" i="0" cap="all" baseline="0">
                <a:latin typeface="+mj-lt"/>
              </a:defRPr>
            </a:lvl1pPr>
          </a:lstStyle>
          <a:p>
            <a:r>
              <a:rPr lang="en-US"/>
              <a:t>Click to edit Master title style</a:t>
            </a:r>
            <a:endParaRPr lang="en-US" dirty="0"/>
          </a:p>
        </p:txBody>
      </p:sp>
      <p:sp>
        <p:nvSpPr>
          <p:cNvPr id="3" name="Subtitle 2"/>
          <p:cNvSpPr>
            <a:spLocks noGrp="1"/>
          </p:cNvSpPr>
          <p:nvPr>
            <p:ph type="subTitle" idx="1"/>
          </p:nvPr>
        </p:nvSpPr>
        <p:spPr>
          <a:xfrm>
            <a:off x="641839" y="4384723"/>
            <a:ext cx="6858000" cy="949571"/>
          </a:xfrm>
        </p:spPr>
        <p:txBody>
          <a:bodyPr anchor="ctr">
            <a:noAutofit/>
          </a:bodyPr>
          <a:lstStyle>
            <a:lvl1pPr marL="0" indent="0" algn="l">
              <a:buNone/>
              <a:defRPr sz="1800" b="1" i="0" cap="all" baseline="0">
                <a:latin typeface="+mj-lt"/>
              </a:defRPr>
            </a:lvl1pPr>
            <a:lvl2pPr marL="342900" indent="0" algn="ctr">
              <a:buNone/>
              <a:defRPr sz="1500"/>
            </a:lvl2pPr>
            <a:lvl3pPr marL="685800" indent="0" algn="ctr">
              <a:buNone/>
              <a:defRPr sz="140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9" name="Footer Placeholder 4"/>
          <p:cNvSpPr>
            <a:spLocks noGrp="1"/>
          </p:cNvSpPr>
          <p:nvPr>
            <p:ph type="ftr" sz="quarter" idx="10"/>
          </p:nvPr>
        </p:nvSpPr>
        <p:spPr/>
        <p:txBody>
          <a:bodyPr/>
          <a:lstStyle>
            <a:lvl1pPr>
              <a:defRPr/>
            </a:lvl1pPr>
          </a:lstStyle>
          <a:p>
            <a:pPr>
              <a:defRPr/>
            </a:pPr>
            <a:endParaRPr lang="en-US"/>
          </a:p>
        </p:txBody>
      </p:sp>
      <p:sp>
        <p:nvSpPr>
          <p:cNvPr id="10" name="Slide Number Placeholder 5"/>
          <p:cNvSpPr>
            <a:spLocks noGrp="1"/>
          </p:cNvSpPr>
          <p:nvPr>
            <p:ph type="sldNum" sz="quarter" idx="11"/>
          </p:nvPr>
        </p:nvSpPr>
        <p:spPr/>
        <p:txBody>
          <a:bodyPr/>
          <a:lstStyle>
            <a:lvl1pPr>
              <a:defRPr/>
            </a:lvl1pPr>
          </a:lstStyle>
          <a:p>
            <a:pPr>
              <a:defRPr/>
            </a:pPr>
            <a:fld id="{9258C942-BABF-4D33-AA29-C97E10615C46}" type="slidenum">
              <a:rPr lang="en-US" altLang="en-US"/>
              <a:pPr>
                <a:defRPr/>
              </a:pPr>
              <a:t>‹#›</a:t>
            </a:fld>
            <a:endParaRPr lang="en-US" altLang="en-US"/>
          </a:p>
        </p:txBody>
      </p:sp>
    </p:spTree>
    <p:extLst>
      <p:ext uri="{BB962C8B-B14F-4D97-AF65-F5344CB8AC3E}">
        <p14:creationId xmlns:p14="http://schemas.microsoft.com/office/powerpoint/2010/main" val="618868535"/>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showMasterSp="0" type="title" preserve="1">
  <p:cSld name="5_Title Slide">
    <p:spTree>
      <p:nvGrpSpPr>
        <p:cNvPr id="1" name=""/>
        <p:cNvGrpSpPr/>
        <p:nvPr/>
      </p:nvGrpSpPr>
      <p:grpSpPr>
        <a:xfrm>
          <a:off x="0" y="0"/>
          <a:ext cx="0" cy="0"/>
          <a:chOff x="0" y="0"/>
          <a:chExt cx="0" cy="0"/>
        </a:xfrm>
      </p:grpSpPr>
      <p:pic>
        <p:nvPicPr>
          <p:cNvPr id="4" name="Picture 9"/>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Group 10"/>
          <p:cNvGrpSpPr>
            <a:grpSpLocks/>
          </p:cNvGrpSpPr>
          <p:nvPr/>
        </p:nvGrpSpPr>
        <p:grpSpPr bwMode="auto">
          <a:xfrm>
            <a:off x="0" y="5418138"/>
            <a:ext cx="9144000" cy="1439862"/>
            <a:chOff x="0" y="5418000"/>
            <a:chExt cx="9144000" cy="1440000"/>
          </a:xfrm>
        </p:grpSpPr>
        <p:sp>
          <p:nvSpPr>
            <p:cNvPr id="6" name="Rectangle 5"/>
            <p:cNvSpPr/>
            <p:nvPr userDrawn="1"/>
          </p:nvSpPr>
          <p:spPr>
            <a:xfrm>
              <a:off x="0" y="5418000"/>
              <a:ext cx="9144000" cy="1440000"/>
            </a:xfrm>
            <a:prstGeom prst="rect">
              <a:avLst/>
            </a:prstGeom>
            <a:solidFill>
              <a:srgbClr val="7B298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en-US">
                <a:solidFill>
                  <a:srgbClr val="FFFFFF"/>
                </a:solidFill>
              </a:endParaRPr>
            </a:p>
          </p:txBody>
        </p:sp>
        <p:pic>
          <p:nvPicPr>
            <p:cNvPr id="7" name="Picture 7"/>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693760" y="5853663"/>
              <a:ext cx="2131644" cy="567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3"/>
            <p:cNvPicPr>
              <a:picLocks noChangeAspect="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498615" y="5710803"/>
              <a:ext cx="5236475" cy="853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Title 1"/>
          <p:cNvSpPr>
            <a:spLocks noGrp="1"/>
          </p:cNvSpPr>
          <p:nvPr>
            <p:ph type="ctrTitle"/>
          </p:nvPr>
        </p:nvSpPr>
        <p:spPr>
          <a:xfrm>
            <a:off x="641839" y="1146049"/>
            <a:ext cx="6858000" cy="3185867"/>
          </a:xfrm>
        </p:spPr>
        <p:txBody>
          <a:bodyPr anchor="b">
            <a:noAutofit/>
          </a:bodyPr>
          <a:lstStyle>
            <a:lvl1pPr algn="l">
              <a:defRPr sz="5400" b="1" i="0" cap="all" baseline="0">
                <a:latin typeface="+mj-lt"/>
              </a:defRPr>
            </a:lvl1pPr>
          </a:lstStyle>
          <a:p>
            <a:r>
              <a:rPr lang="en-US"/>
              <a:t>Click to edit Master title style</a:t>
            </a:r>
            <a:endParaRPr lang="en-US" dirty="0"/>
          </a:p>
        </p:txBody>
      </p:sp>
      <p:sp>
        <p:nvSpPr>
          <p:cNvPr id="3" name="Subtitle 2"/>
          <p:cNvSpPr>
            <a:spLocks noGrp="1"/>
          </p:cNvSpPr>
          <p:nvPr>
            <p:ph type="subTitle" idx="1"/>
          </p:nvPr>
        </p:nvSpPr>
        <p:spPr>
          <a:xfrm>
            <a:off x="641839" y="4384723"/>
            <a:ext cx="6858000" cy="949571"/>
          </a:xfrm>
        </p:spPr>
        <p:txBody>
          <a:bodyPr anchor="ctr">
            <a:noAutofit/>
          </a:bodyPr>
          <a:lstStyle>
            <a:lvl1pPr marL="0" indent="0" algn="l">
              <a:buNone/>
              <a:defRPr sz="1800" b="1" i="0" cap="all" baseline="0">
                <a:latin typeface="+mj-lt"/>
              </a:defRPr>
            </a:lvl1pPr>
            <a:lvl2pPr marL="342900" indent="0" algn="ctr">
              <a:buNone/>
              <a:defRPr sz="1500"/>
            </a:lvl2pPr>
            <a:lvl3pPr marL="685800" indent="0" algn="ctr">
              <a:buNone/>
              <a:defRPr sz="140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9" name="Footer Placeholder 4"/>
          <p:cNvSpPr>
            <a:spLocks noGrp="1"/>
          </p:cNvSpPr>
          <p:nvPr>
            <p:ph type="ftr" sz="quarter" idx="10"/>
          </p:nvPr>
        </p:nvSpPr>
        <p:spPr/>
        <p:txBody>
          <a:bodyPr/>
          <a:lstStyle>
            <a:lvl1pPr>
              <a:defRPr/>
            </a:lvl1pPr>
          </a:lstStyle>
          <a:p>
            <a:pPr>
              <a:defRPr/>
            </a:pPr>
            <a:endParaRPr lang="en-US"/>
          </a:p>
        </p:txBody>
      </p:sp>
      <p:sp>
        <p:nvSpPr>
          <p:cNvPr id="10" name="Slide Number Placeholder 5"/>
          <p:cNvSpPr>
            <a:spLocks noGrp="1"/>
          </p:cNvSpPr>
          <p:nvPr>
            <p:ph type="sldNum" sz="quarter" idx="11"/>
          </p:nvPr>
        </p:nvSpPr>
        <p:spPr/>
        <p:txBody>
          <a:bodyPr/>
          <a:lstStyle>
            <a:lvl1pPr>
              <a:defRPr/>
            </a:lvl1pPr>
          </a:lstStyle>
          <a:p>
            <a:pPr>
              <a:defRPr/>
            </a:pPr>
            <a:fld id="{2D6C4469-3CCF-443E-B50D-E16DE91D89D4}" type="slidenum">
              <a:rPr lang="en-US" altLang="en-US"/>
              <a:pPr>
                <a:defRPr/>
              </a:pPr>
              <a:t>‹#›</a:t>
            </a:fld>
            <a:endParaRPr lang="en-US" altLang="en-US"/>
          </a:p>
        </p:txBody>
      </p:sp>
    </p:spTree>
    <p:extLst>
      <p:ext uri="{BB962C8B-B14F-4D97-AF65-F5344CB8AC3E}">
        <p14:creationId xmlns:p14="http://schemas.microsoft.com/office/powerpoint/2010/main" val="3035274878"/>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showMasterSp="0" type="title" preserve="1">
  <p:cSld name="6_Title Slide">
    <p:spTree>
      <p:nvGrpSpPr>
        <p:cNvPr id="1" name=""/>
        <p:cNvGrpSpPr/>
        <p:nvPr/>
      </p:nvGrpSpPr>
      <p:grpSpPr>
        <a:xfrm>
          <a:off x="0" y="0"/>
          <a:ext cx="0" cy="0"/>
          <a:chOff x="0" y="0"/>
          <a:chExt cx="0" cy="0"/>
        </a:xfrm>
      </p:grpSpPr>
      <p:sp>
        <p:nvSpPr>
          <p:cNvPr id="4" name="Rectangle 3"/>
          <p:cNvSpPr/>
          <p:nvPr/>
        </p:nvSpPr>
        <p:spPr>
          <a:xfrm>
            <a:off x="0" y="5408613"/>
            <a:ext cx="9144000" cy="14414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en-US">
              <a:solidFill>
                <a:srgbClr val="FFFFFF"/>
              </a:solidFill>
            </a:endParaRPr>
          </a:p>
        </p:txBody>
      </p:sp>
      <p:pic>
        <p:nvPicPr>
          <p:cNvPr id="5"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1350" y="5783263"/>
            <a:ext cx="1736725" cy="69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 name="Group 11"/>
          <p:cNvGrpSpPr>
            <a:grpSpLocks/>
          </p:cNvGrpSpPr>
          <p:nvPr/>
        </p:nvGrpSpPr>
        <p:grpSpPr bwMode="auto">
          <a:xfrm>
            <a:off x="0" y="5408613"/>
            <a:ext cx="9144000" cy="1441450"/>
            <a:chOff x="0" y="5408239"/>
            <a:chExt cx="9144000" cy="1440000"/>
          </a:xfrm>
        </p:grpSpPr>
        <p:sp>
          <p:nvSpPr>
            <p:cNvPr id="7" name="Rectangle 6"/>
            <p:cNvSpPr/>
            <p:nvPr userDrawn="1"/>
          </p:nvSpPr>
          <p:spPr>
            <a:xfrm>
              <a:off x="0" y="5408239"/>
              <a:ext cx="9144000" cy="144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en-US">
                <a:solidFill>
                  <a:srgbClr val="FFFFFF"/>
                </a:solidFill>
              </a:endParaRPr>
            </a:p>
          </p:txBody>
        </p:sp>
        <p:pic>
          <p:nvPicPr>
            <p:cNvPr id="8" name="Picture 13"/>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951950" y="5986895"/>
              <a:ext cx="1821142" cy="4867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4"/>
            <p:cNvPicPr>
              <a:picLocks noChangeAspect="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516679" y="5782874"/>
              <a:ext cx="5236475" cy="853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Title 1"/>
          <p:cNvSpPr>
            <a:spLocks noGrp="1"/>
          </p:cNvSpPr>
          <p:nvPr>
            <p:ph type="ctrTitle"/>
          </p:nvPr>
        </p:nvSpPr>
        <p:spPr>
          <a:xfrm>
            <a:off x="641839" y="1146049"/>
            <a:ext cx="6858000" cy="3185867"/>
          </a:xfrm>
        </p:spPr>
        <p:txBody>
          <a:bodyPr anchor="b">
            <a:noAutofit/>
          </a:bodyPr>
          <a:lstStyle>
            <a:lvl1pPr algn="l">
              <a:defRPr sz="5400" b="1" i="0" cap="all" baseline="0">
                <a:latin typeface="+mj-lt"/>
              </a:defRPr>
            </a:lvl1pPr>
          </a:lstStyle>
          <a:p>
            <a:r>
              <a:rPr lang="en-US"/>
              <a:t>Click to edit Master title style</a:t>
            </a:r>
            <a:endParaRPr lang="en-US" dirty="0"/>
          </a:p>
        </p:txBody>
      </p:sp>
      <p:sp>
        <p:nvSpPr>
          <p:cNvPr id="3" name="Subtitle 2"/>
          <p:cNvSpPr>
            <a:spLocks noGrp="1"/>
          </p:cNvSpPr>
          <p:nvPr>
            <p:ph type="subTitle" idx="1"/>
          </p:nvPr>
        </p:nvSpPr>
        <p:spPr>
          <a:xfrm>
            <a:off x="641839" y="4407471"/>
            <a:ext cx="6858000" cy="949571"/>
          </a:xfrm>
        </p:spPr>
        <p:txBody>
          <a:bodyPr anchor="ctr">
            <a:noAutofit/>
          </a:bodyPr>
          <a:lstStyle>
            <a:lvl1pPr marL="0" indent="0" algn="l">
              <a:buNone/>
              <a:defRPr sz="1800" b="1" i="0" cap="all" baseline="0">
                <a:latin typeface="+mj-lt"/>
              </a:defRPr>
            </a:lvl1pPr>
            <a:lvl2pPr marL="342900" indent="0" algn="ctr">
              <a:buNone/>
              <a:defRPr sz="1500"/>
            </a:lvl2pPr>
            <a:lvl3pPr marL="685800" indent="0" algn="ctr">
              <a:buNone/>
              <a:defRPr sz="140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10" name="Footer Placeholder 4"/>
          <p:cNvSpPr>
            <a:spLocks noGrp="1"/>
          </p:cNvSpPr>
          <p:nvPr>
            <p:ph type="ftr" sz="quarter" idx="10"/>
          </p:nvPr>
        </p:nvSpPr>
        <p:spPr/>
        <p:txBody>
          <a:bodyPr/>
          <a:lstStyle>
            <a:lvl1pPr>
              <a:defRPr/>
            </a:lvl1pPr>
          </a:lstStyle>
          <a:p>
            <a:pPr>
              <a:defRPr/>
            </a:pPr>
            <a:endParaRPr lang="en-US"/>
          </a:p>
        </p:txBody>
      </p:sp>
      <p:sp>
        <p:nvSpPr>
          <p:cNvPr id="11" name="Slide Number Placeholder 5"/>
          <p:cNvSpPr>
            <a:spLocks noGrp="1"/>
          </p:cNvSpPr>
          <p:nvPr>
            <p:ph type="sldNum" sz="quarter" idx="11"/>
          </p:nvPr>
        </p:nvSpPr>
        <p:spPr/>
        <p:txBody>
          <a:bodyPr/>
          <a:lstStyle>
            <a:lvl1pPr>
              <a:defRPr/>
            </a:lvl1pPr>
          </a:lstStyle>
          <a:p>
            <a:pPr>
              <a:defRPr/>
            </a:pPr>
            <a:fld id="{00F05A15-5546-4C19-910D-CBF8E6F24574}" type="slidenum">
              <a:rPr lang="en-US" altLang="en-US"/>
              <a:pPr>
                <a:defRPr/>
              </a:pPr>
              <a:t>‹#›</a:t>
            </a:fld>
            <a:endParaRPr lang="en-US" altLang="en-US"/>
          </a:p>
        </p:txBody>
      </p:sp>
    </p:spTree>
    <p:extLst>
      <p:ext uri="{BB962C8B-B14F-4D97-AF65-F5344CB8AC3E}">
        <p14:creationId xmlns:p14="http://schemas.microsoft.com/office/powerpoint/2010/main" val="667003292"/>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showMasterSp="0" type="title" preserve="1">
  <p:cSld name="2_Title Slide">
    <p:spTree>
      <p:nvGrpSpPr>
        <p:cNvPr id="1" name=""/>
        <p:cNvGrpSpPr/>
        <p:nvPr/>
      </p:nvGrpSpPr>
      <p:grpSpPr>
        <a:xfrm>
          <a:off x="0" y="0"/>
          <a:ext cx="0" cy="0"/>
          <a:chOff x="0" y="0"/>
          <a:chExt cx="0" cy="0"/>
        </a:xfrm>
      </p:grpSpPr>
      <p:pic>
        <p:nvPicPr>
          <p:cNvPr id="4" name="Picture 9"/>
          <p:cNvPicPr>
            <a:picLocks noChangeAspect="1"/>
          </p:cNvPicPr>
          <p:nvPr/>
        </p:nvPicPr>
        <p:blipFill>
          <a:blip r:embed="rId2">
            <a:extLst>
              <a:ext uri="{28A0092B-C50C-407E-A947-70E740481C1C}">
                <a14:useLocalDpi xmlns:a14="http://schemas.microsoft.com/office/drawing/2010/main" val="0"/>
              </a:ext>
            </a:extLst>
          </a:blip>
          <a:srcRect t="-307"/>
          <a:stretch>
            <a:fillRect/>
          </a:stretch>
        </p:blipFill>
        <p:spPr bwMode="auto">
          <a:xfrm>
            <a:off x="0" y="-50800"/>
            <a:ext cx="9144000"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Group 10"/>
          <p:cNvGrpSpPr>
            <a:grpSpLocks/>
          </p:cNvGrpSpPr>
          <p:nvPr/>
        </p:nvGrpSpPr>
        <p:grpSpPr bwMode="auto">
          <a:xfrm>
            <a:off x="0" y="5408613"/>
            <a:ext cx="9144000" cy="1441450"/>
            <a:chOff x="0" y="5408239"/>
            <a:chExt cx="9144000" cy="1440000"/>
          </a:xfrm>
        </p:grpSpPr>
        <p:sp>
          <p:nvSpPr>
            <p:cNvPr id="6" name="Rectangle 5"/>
            <p:cNvSpPr/>
            <p:nvPr userDrawn="1"/>
          </p:nvSpPr>
          <p:spPr>
            <a:xfrm>
              <a:off x="0" y="5408239"/>
              <a:ext cx="9144000" cy="144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en-US">
                <a:solidFill>
                  <a:srgbClr val="FFFFFF"/>
                </a:solidFill>
              </a:endParaRPr>
            </a:p>
          </p:txBody>
        </p:sp>
        <p:pic>
          <p:nvPicPr>
            <p:cNvPr id="7" name="Picture 12"/>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951950" y="5986895"/>
              <a:ext cx="1821142" cy="4867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3"/>
            <p:cNvPicPr>
              <a:picLocks noChangeAspect="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516679" y="5782874"/>
              <a:ext cx="5236475" cy="853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Title 1"/>
          <p:cNvSpPr>
            <a:spLocks noGrp="1"/>
          </p:cNvSpPr>
          <p:nvPr>
            <p:ph type="ctrTitle"/>
          </p:nvPr>
        </p:nvSpPr>
        <p:spPr>
          <a:xfrm>
            <a:off x="641839" y="1146049"/>
            <a:ext cx="6858000" cy="3185867"/>
          </a:xfrm>
        </p:spPr>
        <p:txBody>
          <a:bodyPr anchor="b">
            <a:noAutofit/>
          </a:bodyPr>
          <a:lstStyle>
            <a:lvl1pPr algn="l">
              <a:defRPr sz="5400" b="1" i="0" cap="all" baseline="0">
                <a:latin typeface="+mj-lt"/>
              </a:defRPr>
            </a:lvl1pPr>
          </a:lstStyle>
          <a:p>
            <a:r>
              <a:rPr lang="en-US"/>
              <a:t>Click to edit Master title style</a:t>
            </a:r>
            <a:endParaRPr lang="en-US" dirty="0"/>
          </a:p>
        </p:txBody>
      </p:sp>
      <p:sp>
        <p:nvSpPr>
          <p:cNvPr id="3" name="Subtitle 2"/>
          <p:cNvSpPr>
            <a:spLocks noGrp="1"/>
          </p:cNvSpPr>
          <p:nvPr>
            <p:ph type="subTitle" idx="1"/>
          </p:nvPr>
        </p:nvSpPr>
        <p:spPr>
          <a:xfrm>
            <a:off x="641839" y="4407471"/>
            <a:ext cx="6858000" cy="949571"/>
          </a:xfrm>
        </p:spPr>
        <p:txBody>
          <a:bodyPr anchor="ctr">
            <a:noAutofit/>
          </a:bodyPr>
          <a:lstStyle>
            <a:lvl1pPr marL="0" indent="0" algn="l">
              <a:buNone/>
              <a:defRPr sz="1800" b="1" i="0" cap="all" baseline="0">
                <a:latin typeface="+mj-lt"/>
              </a:defRPr>
            </a:lvl1pPr>
            <a:lvl2pPr marL="342900" indent="0" algn="ctr">
              <a:buNone/>
              <a:defRPr sz="1500"/>
            </a:lvl2pPr>
            <a:lvl3pPr marL="685800" indent="0" algn="ctr">
              <a:buNone/>
              <a:defRPr sz="140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9" name="Footer Placeholder 4"/>
          <p:cNvSpPr>
            <a:spLocks noGrp="1"/>
          </p:cNvSpPr>
          <p:nvPr>
            <p:ph type="ftr" sz="quarter" idx="10"/>
          </p:nvPr>
        </p:nvSpPr>
        <p:spPr/>
        <p:txBody>
          <a:bodyPr/>
          <a:lstStyle>
            <a:lvl1pPr>
              <a:defRPr/>
            </a:lvl1pPr>
          </a:lstStyle>
          <a:p>
            <a:pPr>
              <a:defRPr/>
            </a:pPr>
            <a:endParaRPr lang="en-US"/>
          </a:p>
        </p:txBody>
      </p:sp>
      <p:sp>
        <p:nvSpPr>
          <p:cNvPr id="10" name="Slide Number Placeholder 5"/>
          <p:cNvSpPr>
            <a:spLocks noGrp="1"/>
          </p:cNvSpPr>
          <p:nvPr>
            <p:ph type="sldNum" sz="quarter" idx="11"/>
          </p:nvPr>
        </p:nvSpPr>
        <p:spPr/>
        <p:txBody>
          <a:bodyPr/>
          <a:lstStyle>
            <a:lvl1pPr>
              <a:defRPr/>
            </a:lvl1pPr>
          </a:lstStyle>
          <a:p>
            <a:pPr>
              <a:defRPr/>
            </a:pPr>
            <a:fld id="{D83211A7-472F-4A42-BE15-6A7AB06E9DFC}" type="slidenum">
              <a:rPr lang="en-US" altLang="en-US"/>
              <a:pPr>
                <a:defRPr/>
              </a:pPr>
              <a:t>‹#›</a:t>
            </a:fld>
            <a:endParaRPr lang="en-US" altLang="en-US"/>
          </a:p>
        </p:txBody>
      </p:sp>
    </p:spTree>
    <p:extLst>
      <p:ext uri="{BB962C8B-B14F-4D97-AF65-F5344CB8AC3E}">
        <p14:creationId xmlns:p14="http://schemas.microsoft.com/office/powerpoint/2010/main" val="69679239"/>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359454"/>
            <a:ext cx="7886700" cy="2852737"/>
          </a:xfrm>
        </p:spPr>
        <p:txBody>
          <a:bodyPr anchor="b">
            <a:noAutofit/>
          </a:bodyPr>
          <a:lstStyle>
            <a:lvl1pPr>
              <a:defRPr sz="5000" b="1" i="0" cap="all" baseline="0">
                <a:solidFill>
                  <a:schemeClr val="accent1"/>
                </a:solidFill>
                <a:latin typeface="+mj-lt"/>
              </a:defRPr>
            </a:lvl1pPr>
          </a:lstStyle>
          <a:p>
            <a:r>
              <a:rPr lang="en-US"/>
              <a:t>Click to edit Master title style</a:t>
            </a:r>
            <a:endParaRPr lang="en-US" dirty="0"/>
          </a:p>
        </p:txBody>
      </p:sp>
      <p:sp>
        <p:nvSpPr>
          <p:cNvPr id="3" name="Text Placeholder 2"/>
          <p:cNvSpPr>
            <a:spLocks noGrp="1"/>
          </p:cNvSpPr>
          <p:nvPr>
            <p:ph type="body" idx="1"/>
          </p:nvPr>
        </p:nvSpPr>
        <p:spPr>
          <a:xfrm>
            <a:off x="623888" y="4292143"/>
            <a:ext cx="7886700" cy="800223"/>
          </a:xfrm>
        </p:spPr>
        <p:txBody>
          <a:bodyPr anchor="ctr">
            <a:noAutofit/>
          </a:bodyPr>
          <a:lstStyle>
            <a:lvl1pPr marL="0" indent="0">
              <a:buNone/>
              <a:defRPr sz="1800" b="1" i="0">
                <a:solidFill>
                  <a:schemeClr val="accent1"/>
                </a:solidFill>
                <a:latin typeface="+mj-lt"/>
              </a:defRPr>
            </a:lvl1pPr>
            <a:lvl2pPr marL="342900" indent="0">
              <a:buNone/>
              <a:defRPr sz="1500">
                <a:solidFill>
                  <a:schemeClr val="tx1">
                    <a:tint val="75000"/>
                  </a:schemeClr>
                </a:solidFill>
              </a:defRPr>
            </a:lvl2pPr>
            <a:lvl3pPr marL="685800" indent="0">
              <a:buNone/>
              <a:defRPr sz="140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Footer Placeholder 4"/>
          <p:cNvSpPr>
            <a:spLocks noGrp="1"/>
          </p:cNvSpPr>
          <p:nvPr>
            <p:ph type="ftr" sz="quarter" idx="10"/>
          </p:nvPr>
        </p:nvSpPr>
        <p:spPr/>
        <p:txBody>
          <a:bodyPr/>
          <a:lstStyle>
            <a:lvl1pPr>
              <a:defRPr/>
            </a:lvl1pPr>
          </a:lstStyle>
          <a:p>
            <a:pPr>
              <a:defRPr/>
            </a:pPr>
            <a:endParaRPr lang="en-US"/>
          </a:p>
        </p:txBody>
      </p:sp>
      <p:sp>
        <p:nvSpPr>
          <p:cNvPr id="5" name="Slide Number Placeholder 5"/>
          <p:cNvSpPr>
            <a:spLocks noGrp="1"/>
          </p:cNvSpPr>
          <p:nvPr>
            <p:ph type="sldNum" sz="quarter" idx="11"/>
          </p:nvPr>
        </p:nvSpPr>
        <p:spPr/>
        <p:txBody>
          <a:bodyPr/>
          <a:lstStyle>
            <a:lvl1pPr>
              <a:defRPr/>
            </a:lvl1pPr>
          </a:lstStyle>
          <a:p>
            <a:pPr>
              <a:defRPr/>
            </a:pPr>
            <a:fld id="{E5CC0D39-6FAC-4A71-94EE-0C36F1CB1132}" type="slidenum">
              <a:rPr lang="en-US" altLang="en-US"/>
              <a:pPr>
                <a:defRPr/>
              </a:pPr>
              <a:t>‹#›</a:t>
            </a:fld>
            <a:endParaRPr lang="en-US" altLang="en-US"/>
          </a:p>
        </p:txBody>
      </p:sp>
    </p:spTree>
    <p:extLst>
      <p:ext uri="{BB962C8B-B14F-4D97-AF65-F5344CB8AC3E}">
        <p14:creationId xmlns:p14="http://schemas.microsoft.com/office/powerpoint/2010/main" val="4094535181"/>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p:cSld name="1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8649" y="132631"/>
            <a:ext cx="7886700" cy="1804457"/>
          </a:xfrm>
        </p:spPr>
        <p:txBody>
          <a:bodyPr anchor="b">
            <a:noAutofit/>
          </a:bodyPr>
          <a:lstStyle>
            <a:lvl1pPr>
              <a:defRPr sz="5000" b="1" i="0" cap="all" baseline="0">
                <a:solidFill>
                  <a:schemeClr val="accent1"/>
                </a:solidFill>
                <a:latin typeface="+mj-lt"/>
              </a:defRPr>
            </a:lvl1pPr>
          </a:lstStyle>
          <a:p>
            <a:r>
              <a:rPr lang="en-US"/>
              <a:t>Click to edit Master title style</a:t>
            </a:r>
            <a:endParaRPr lang="en-US" dirty="0"/>
          </a:p>
        </p:txBody>
      </p:sp>
      <p:sp>
        <p:nvSpPr>
          <p:cNvPr id="3" name="Text Placeholder 2"/>
          <p:cNvSpPr>
            <a:spLocks noGrp="1"/>
          </p:cNvSpPr>
          <p:nvPr>
            <p:ph type="body" idx="1"/>
          </p:nvPr>
        </p:nvSpPr>
        <p:spPr>
          <a:xfrm>
            <a:off x="630241" y="1983055"/>
            <a:ext cx="7886700" cy="717444"/>
          </a:xfrm>
        </p:spPr>
        <p:txBody>
          <a:bodyPr anchor="ctr">
            <a:noAutofit/>
          </a:bodyPr>
          <a:lstStyle>
            <a:lvl1pPr marL="0" indent="0">
              <a:buNone/>
              <a:defRPr sz="1800" b="1" i="0">
                <a:solidFill>
                  <a:schemeClr val="accent1"/>
                </a:solidFill>
                <a:latin typeface="+mj-lt"/>
              </a:defRPr>
            </a:lvl1pPr>
            <a:lvl2pPr marL="342900" indent="0">
              <a:buNone/>
              <a:defRPr sz="1500">
                <a:solidFill>
                  <a:schemeClr val="tx1">
                    <a:tint val="75000"/>
                  </a:schemeClr>
                </a:solidFill>
              </a:defRPr>
            </a:lvl2pPr>
            <a:lvl3pPr marL="685800" indent="0">
              <a:buNone/>
              <a:defRPr sz="140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7" name="Picture Placeholder 2"/>
          <p:cNvSpPr>
            <a:spLocks noGrp="1"/>
          </p:cNvSpPr>
          <p:nvPr>
            <p:ph type="pic" idx="13"/>
          </p:nvPr>
        </p:nvSpPr>
        <p:spPr>
          <a:xfrm>
            <a:off x="0" y="2717387"/>
            <a:ext cx="9144000" cy="3414319"/>
          </a:xfrm>
        </p:spPr>
        <p:txBody>
          <a:bodyPr rtlCol="0">
            <a:no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noProof="0"/>
              <a:t>Click icon to add picture</a:t>
            </a:r>
            <a:endParaRPr lang="en-US" noProof="0" dirty="0"/>
          </a:p>
        </p:txBody>
      </p:sp>
      <p:sp>
        <p:nvSpPr>
          <p:cNvPr id="5" name="Footer Placeholder 4"/>
          <p:cNvSpPr>
            <a:spLocks noGrp="1"/>
          </p:cNvSpPr>
          <p:nvPr>
            <p:ph type="ftr" sz="quarter" idx="14"/>
          </p:nvPr>
        </p:nvSpPr>
        <p:spPr/>
        <p:txBody>
          <a:bodyPr/>
          <a:lstStyle>
            <a:lvl1pPr>
              <a:defRPr/>
            </a:lvl1pPr>
          </a:lstStyle>
          <a:p>
            <a:pPr>
              <a:defRPr/>
            </a:pPr>
            <a:endParaRPr lang="en-US"/>
          </a:p>
        </p:txBody>
      </p:sp>
      <p:sp>
        <p:nvSpPr>
          <p:cNvPr id="6" name="Slide Number Placeholder 5"/>
          <p:cNvSpPr>
            <a:spLocks noGrp="1"/>
          </p:cNvSpPr>
          <p:nvPr>
            <p:ph type="sldNum" sz="quarter" idx="15"/>
          </p:nvPr>
        </p:nvSpPr>
        <p:spPr/>
        <p:txBody>
          <a:bodyPr/>
          <a:lstStyle>
            <a:lvl1pPr>
              <a:defRPr/>
            </a:lvl1pPr>
          </a:lstStyle>
          <a:p>
            <a:pPr>
              <a:defRPr/>
            </a:pPr>
            <a:fld id="{3883CEF6-B813-419A-85A0-55BB7031CF19}" type="slidenum">
              <a:rPr lang="en-US" altLang="en-US"/>
              <a:pPr>
                <a:defRPr/>
              </a:pPr>
              <a:t>‹#›</a:t>
            </a:fld>
            <a:endParaRPr lang="en-US" altLang="en-US"/>
          </a:p>
        </p:txBody>
      </p:sp>
    </p:spTree>
    <p:extLst>
      <p:ext uri="{BB962C8B-B14F-4D97-AF65-F5344CB8AC3E}">
        <p14:creationId xmlns:p14="http://schemas.microsoft.com/office/powerpoint/2010/main" val="3757790598"/>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Footer Placeholder 4"/>
          <p:cNvSpPr>
            <a:spLocks noGrp="1"/>
          </p:cNvSpPr>
          <p:nvPr>
            <p:ph type="ftr" sz="quarter" idx="10"/>
          </p:nvPr>
        </p:nvSpPr>
        <p:spPr/>
        <p:txBody>
          <a:bodyPr/>
          <a:lstStyle>
            <a:lvl1pPr>
              <a:defRPr/>
            </a:lvl1pPr>
          </a:lstStyle>
          <a:p>
            <a:pPr>
              <a:defRPr/>
            </a:pPr>
            <a:endParaRPr lang="en-US"/>
          </a:p>
        </p:txBody>
      </p:sp>
      <p:sp>
        <p:nvSpPr>
          <p:cNvPr id="5" name="Slide Number Placeholder 5"/>
          <p:cNvSpPr>
            <a:spLocks noGrp="1"/>
          </p:cNvSpPr>
          <p:nvPr>
            <p:ph type="sldNum" sz="quarter" idx="11"/>
          </p:nvPr>
        </p:nvSpPr>
        <p:spPr/>
        <p:txBody>
          <a:bodyPr/>
          <a:lstStyle>
            <a:lvl1pPr>
              <a:defRPr/>
            </a:lvl1pPr>
          </a:lstStyle>
          <a:p>
            <a:pPr>
              <a:defRPr/>
            </a:pPr>
            <a:fld id="{9B2BE364-492B-4C2D-83C1-5682B4F22BC6}" type="slidenum">
              <a:rPr lang="en-US" altLang="en-US"/>
              <a:pPr>
                <a:defRPr/>
              </a:pPr>
              <a:t>‹#›</a:t>
            </a:fld>
            <a:endParaRPr lang="en-US" altLang="en-US"/>
          </a:p>
        </p:txBody>
      </p:sp>
    </p:spTree>
    <p:extLst>
      <p:ext uri="{BB962C8B-B14F-4D97-AF65-F5344CB8AC3E}">
        <p14:creationId xmlns:p14="http://schemas.microsoft.com/office/powerpoint/2010/main" val="213618312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7DC3097A-96B4-44E1-9546-614BAB3CC2A7}" type="datetimeFigureOut">
              <a:rPr lang="en-US"/>
              <a:pPr>
                <a:defRPr/>
              </a:pPr>
              <a:t>9/15/2022</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fld id="{91E647C4-EEC1-4B48-AB23-870FB682366A}" type="slidenum">
              <a:rPr lang="en-US" altLang="en-US"/>
              <a:pPr/>
              <a:t>‹#›</a:t>
            </a:fld>
            <a:endParaRPr lang="en-US" altLang="en-US"/>
          </a:p>
        </p:txBody>
      </p:sp>
    </p:spTree>
    <p:extLst>
      <p:ext uri="{BB962C8B-B14F-4D97-AF65-F5344CB8AC3E}">
        <p14:creationId xmlns:p14="http://schemas.microsoft.com/office/powerpoint/2010/main" val="1656738964"/>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1pPr marL="0" indent="0">
              <a:buNone/>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Footer Placeholder 4"/>
          <p:cNvSpPr>
            <a:spLocks noGrp="1"/>
          </p:cNvSpPr>
          <p:nvPr>
            <p:ph type="ftr" sz="quarter" idx="10"/>
          </p:nvPr>
        </p:nvSpPr>
        <p:spPr/>
        <p:txBody>
          <a:bodyPr/>
          <a:lstStyle>
            <a:lvl1pPr>
              <a:defRPr/>
            </a:lvl1pPr>
          </a:lstStyle>
          <a:p>
            <a:pPr>
              <a:defRPr/>
            </a:pPr>
            <a:endParaRPr lang="en-US"/>
          </a:p>
        </p:txBody>
      </p:sp>
      <p:sp>
        <p:nvSpPr>
          <p:cNvPr id="5" name="Slide Number Placeholder 5"/>
          <p:cNvSpPr>
            <a:spLocks noGrp="1"/>
          </p:cNvSpPr>
          <p:nvPr>
            <p:ph type="sldNum" sz="quarter" idx="11"/>
          </p:nvPr>
        </p:nvSpPr>
        <p:spPr/>
        <p:txBody>
          <a:bodyPr/>
          <a:lstStyle>
            <a:lvl1pPr>
              <a:defRPr/>
            </a:lvl1pPr>
          </a:lstStyle>
          <a:p>
            <a:pPr>
              <a:defRPr/>
            </a:pPr>
            <a:fld id="{396D469E-B7F4-4E2E-A9D0-AE528AD7E36F}" type="slidenum">
              <a:rPr lang="en-US" altLang="en-US"/>
              <a:pPr>
                <a:defRPr/>
              </a:pPr>
              <a:t>‹#›</a:t>
            </a:fld>
            <a:endParaRPr lang="en-US" altLang="en-US"/>
          </a:p>
        </p:txBody>
      </p:sp>
    </p:spTree>
    <p:extLst>
      <p:ext uri="{BB962C8B-B14F-4D97-AF65-F5344CB8AC3E}">
        <p14:creationId xmlns:p14="http://schemas.microsoft.com/office/powerpoint/2010/main" val="1241984619"/>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p:cSld name="Content with Picture Option 1">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628650" y="1825625"/>
            <a:ext cx="3861000" cy="4176000"/>
          </a:xfrm>
        </p:spPr>
        <p:txBody>
          <a:bodyPr/>
          <a:lstStyle>
            <a:lvl1pPr marL="0" indent="0">
              <a:buNone/>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Picture Placeholder 6"/>
          <p:cNvSpPr>
            <a:spLocks noGrp="1"/>
          </p:cNvSpPr>
          <p:nvPr>
            <p:ph type="pic" sz="quarter" idx="13"/>
          </p:nvPr>
        </p:nvSpPr>
        <p:spPr>
          <a:xfrm>
            <a:off x="4659595" y="1825625"/>
            <a:ext cx="3861000" cy="4176000"/>
          </a:xfrm>
        </p:spPr>
        <p:txBody>
          <a:bodyPr rtlCol="0">
            <a:noAutofit/>
          </a:bodyPr>
          <a:lstStyle/>
          <a:p>
            <a:pPr lvl="0"/>
            <a:r>
              <a:rPr lang="en-US" noProof="0"/>
              <a:t>Click icon to add picture</a:t>
            </a:r>
            <a:endParaRPr lang="en-US" noProof="0" dirty="0"/>
          </a:p>
        </p:txBody>
      </p:sp>
      <p:sp>
        <p:nvSpPr>
          <p:cNvPr id="5" name="Footer Placeholder 4"/>
          <p:cNvSpPr>
            <a:spLocks noGrp="1"/>
          </p:cNvSpPr>
          <p:nvPr>
            <p:ph type="ftr" sz="quarter" idx="14"/>
          </p:nvPr>
        </p:nvSpPr>
        <p:spPr/>
        <p:txBody>
          <a:bodyPr/>
          <a:lstStyle>
            <a:lvl1pPr>
              <a:defRPr/>
            </a:lvl1pPr>
          </a:lstStyle>
          <a:p>
            <a:pPr>
              <a:defRPr/>
            </a:pPr>
            <a:endParaRPr lang="en-US"/>
          </a:p>
        </p:txBody>
      </p:sp>
      <p:sp>
        <p:nvSpPr>
          <p:cNvPr id="6" name="Slide Number Placeholder 5"/>
          <p:cNvSpPr>
            <a:spLocks noGrp="1"/>
          </p:cNvSpPr>
          <p:nvPr>
            <p:ph type="sldNum" sz="quarter" idx="15"/>
          </p:nvPr>
        </p:nvSpPr>
        <p:spPr/>
        <p:txBody>
          <a:bodyPr/>
          <a:lstStyle>
            <a:lvl1pPr>
              <a:defRPr/>
            </a:lvl1pPr>
          </a:lstStyle>
          <a:p>
            <a:pPr>
              <a:defRPr/>
            </a:pPr>
            <a:fld id="{6CC75BBD-0176-4463-93A0-76EDBDD6D0F0}" type="slidenum">
              <a:rPr lang="en-US" altLang="en-US"/>
              <a:pPr>
                <a:defRPr/>
              </a:pPr>
              <a:t>‹#›</a:t>
            </a:fld>
            <a:endParaRPr lang="en-US" altLang="en-US"/>
          </a:p>
        </p:txBody>
      </p:sp>
    </p:spTree>
    <p:extLst>
      <p:ext uri="{BB962C8B-B14F-4D97-AF65-F5344CB8AC3E}">
        <p14:creationId xmlns:p14="http://schemas.microsoft.com/office/powerpoint/2010/main" val="3922372438"/>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104000"/>
          </a:xfrm>
        </p:spPr>
        <p:txBody>
          <a:bodyPr/>
          <a:lstStyle>
            <a:lvl1pPr>
              <a:defRPr sz="1800"/>
            </a:lvl1pPr>
            <a:lvl2pPr>
              <a:defRPr sz="1700"/>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2" y="1825625"/>
            <a:ext cx="3886200" cy="4104000"/>
          </a:xfrm>
        </p:spPr>
        <p:txBody>
          <a:bodyPr/>
          <a:lstStyle>
            <a:lvl1pPr>
              <a:defRPr sz="1800"/>
            </a:lvl1pPr>
            <a:lvl2pPr>
              <a:defRPr sz="1700"/>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0"/>
          </p:nvPr>
        </p:nvSpPr>
        <p:spPr/>
        <p:txBody>
          <a:bodyPr/>
          <a:lstStyle>
            <a:lvl1pPr>
              <a:defRPr/>
            </a:lvl1pPr>
          </a:lstStyle>
          <a:p>
            <a:pPr>
              <a:defRPr/>
            </a:pPr>
            <a:endParaRPr lang="en-US"/>
          </a:p>
        </p:txBody>
      </p:sp>
      <p:sp>
        <p:nvSpPr>
          <p:cNvPr id="6" name="Slide Number Placeholder 5"/>
          <p:cNvSpPr>
            <a:spLocks noGrp="1"/>
          </p:cNvSpPr>
          <p:nvPr>
            <p:ph type="sldNum" sz="quarter" idx="11"/>
          </p:nvPr>
        </p:nvSpPr>
        <p:spPr/>
        <p:txBody>
          <a:bodyPr/>
          <a:lstStyle>
            <a:lvl1pPr>
              <a:defRPr/>
            </a:lvl1pPr>
          </a:lstStyle>
          <a:p>
            <a:pPr>
              <a:defRPr/>
            </a:pPr>
            <a:fld id="{6DFA76CB-DDB1-455B-A2DB-8DAFBAE393F8}" type="slidenum">
              <a:rPr lang="en-US" altLang="en-US"/>
              <a:pPr>
                <a:defRPr/>
              </a:pPr>
              <a:t>‹#›</a:t>
            </a:fld>
            <a:endParaRPr lang="en-US" altLang="en-US"/>
          </a:p>
        </p:txBody>
      </p:sp>
    </p:spTree>
    <p:extLst>
      <p:ext uri="{BB962C8B-B14F-4D97-AF65-F5344CB8AC3E}">
        <p14:creationId xmlns:p14="http://schemas.microsoft.com/office/powerpoint/2010/main" val="2777152776"/>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9"/>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456000"/>
          </a:xfrm>
        </p:spPr>
        <p:txBody>
          <a:bodyPr/>
          <a:lstStyle>
            <a:lvl1pPr>
              <a:defRPr sz="1800"/>
            </a:lvl1pPr>
            <a:lvl2pPr>
              <a:defRPr sz="1700"/>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67" y="1681163"/>
            <a:ext cx="3887391" cy="823912"/>
          </a:xfrm>
        </p:spPr>
        <p:txBody>
          <a:bodyPr anchor="b"/>
          <a:lstStyle>
            <a:lvl1pPr marL="0" indent="0">
              <a:buNone/>
              <a:defRPr sz="1800" b="1"/>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67" y="2505075"/>
            <a:ext cx="3887391" cy="3456000"/>
          </a:xfrm>
        </p:spPr>
        <p:txBody>
          <a:bodyPr/>
          <a:lstStyle>
            <a:lvl1pPr>
              <a:defRPr sz="1800"/>
            </a:lvl1pPr>
            <a:lvl2pPr>
              <a:defRPr sz="1700"/>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Footer Placeholder 4"/>
          <p:cNvSpPr>
            <a:spLocks noGrp="1"/>
          </p:cNvSpPr>
          <p:nvPr>
            <p:ph type="ftr" sz="quarter" idx="10"/>
          </p:nvPr>
        </p:nvSpPr>
        <p:spPr/>
        <p:txBody>
          <a:bodyPr/>
          <a:lstStyle>
            <a:lvl1pPr>
              <a:defRPr/>
            </a:lvl1pPr>
          </a:lstStyle>
          <a:p>
            <a:pPr>
              <a:defRPr/>
            </a:pPr>
            <a:endParaRPr lang="en-US"/>
          </a:p>
        </p:txBody>
      </p:sp>
      <p:sp>
        <p:nvSpPr>
          <p:cNvPr id="8" name="Slide Number Placeholder 5"/>
          <p:cNvSpPr>
            <a:spLocks noGrp="1"/>
          </p:cNvSpPr>
          <p:nvPr>
            <p:ph type="sldNum" sz="quarter" idx="11"/>
          </p:nvPr>
        </p:nvSpPr>
        <p:spPr/>
        <p:txBody>
          <a:bodyPr/>
          <a:lstStyle>
            <a:lvl1pPr>
              <a:defRPr/>
            </a:lvl1pPr>
          </a:lstStyle>
          <a:p>
            <a:pPr>
              <a:defRPr/>
            </a:pPr>
            <a:fld id="{5D1249FF-F8E4-4C2D-872E-E90441A38CE5}" type="slidenum">
              <a:rPr lang="en-US" altLang="en-US"/>
              <a:pPr>
                <a:defRPr/>
              </a:pPr>
              <a:t>‹#›</a:t>
            </a:fld>
            <a:endParaRPr lang="en-US" altLang="en-US"/>
          </a:p>
        </p:txBody>
      </p:sp>
    </p:spTree>
    <p:extLst>
      <p:ext uri="{BB962C8B-B14F-4D97-AF65-F5344CB8AC3E}">
        <p14:creationId xmlns:p14="http://schemas.microsoft.com/office/powerpoint/2010/main" val="969039173"/>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ooter Placeholder 4"/>
          <p:cNvSpPr>
            <a:spLocks noGrp="1"/>
          </p:cNvSpPr>
          <p:nvPr>
            <p:ph type="ftr" sz="quarter" idx="10"/>
          </p:nvPr>
        </p:nvSpPr>
        <p:spPr/>
        <p:txBody>
          <a:bodyPr/>
          <a:lstStyle>
            <a:lvl1pPr>
              <a:defRPr/>
            </a:lvl1pPr>
          </a:lstStyle>
          <a:p>
            <a:pPr>
              <a:defRPr/>
            </a:pPr>
            <a:endParaRPr lang="en-US"/>
          </a:p>
        </p:txBody>
      </p:sp>
      <p:sp>
        <p:nvSpPr>
          <p:cNvPr id="4" name="Slide Number Placeholder 5"/>
          <p:cNvSpPr>
            <a:spLocks noGrp="1"/>
          </p:cNvSpPr>
          <p:nvPr>
            <p:ph type="sldNum" sz="quarter" idx="11"/>
          </p:nvPr>
        </p:nvSpPr>
        <p:spPr/>
        <p:txBody>
          <a:bodyPr/>
          <a:lstStyle>
            <a:lvl1pPr>
              <a:defRPr/>
            </a:lvl1pPr>
          </a:lstStyle>
          <a:p>
            <a:pPr>
              <a:defRPr/>
            </a:pPr>
            <a:fld id="{D0D86102-7607-4C4A-91E9-F1DAFA39D810}" type="slidenum">
              <a:rPr lang="en-US" altLang="en-US"/>
              <a:pPr>
                <a:defRPr/>
              </a:pPr>
              <a:t>‹#›</a:t>
            </a:fld>
            <a:endParaRPr lang="en-US" altLang="en-US"/>
          </a:p>
        </p:txBody>
      </p:sp>
    </p:spTree>
    <p:extLst>
      <p:ext uri="{BB962C8B-B14F-4D97-AF65-F5344CB8AC3E}">
        <p14:creationId xmlns:p14="http://schemas.microsoft.com/office/powerpoint/2010/main" val="2955693425"/>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t"/>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457215"/>
            <a:ext cx="4629150" cy="5465395"/>
          </a:xfrm>
        </p:spPr>
        <p:txBody>
          <a:bodyPr/>
          <a:lstStyle>
            <a:lvl1pPr>
              <a:defRPr sz="2100"/>
            </a:lvl1pPr>
            <a:lvl2pPr>
              <a:defRPr sz="1800"/>
            </a:lvl2pPr>
            <a:lvl3pPr>
              <a:defRPr sz="1500"/>
            </a:lvl3pPr>
            <a:lvl4pPr>
              <a:defRPr sz="1400"/>
            </a:lvl4pPr>
            <a:lvl5pPr>
              <a:defRPr sz="14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118947"/>
            <a:ext cx="2949178" cy="3811588"/>
          </a:xfrm>
        </p:spPr>
        <p:txBody>
          <a:bodyPr/>
          <a:lstStyle>
            <a:lvl1pPr marL="0" indent="0">
              <a:buNone/>
              <a:defRPr sz="1400"/>
            </a:lvl1pPr>
            <a:lvl2pPr marL="342900" indent="0">
              <a:buNone/>
              <a:defRPr sz="1100"/>
            </a:lvl2pPr>
            <a:lvl3pPr marL="685800" indent="0">
              <a:buNone/>
              <a:defRPr sz="900"/>
            </a:lvl3pPr>
            <a:lvl4pPr marL="1028700" indent="0">
              <a:buNone/>
              <a:defRPr sz="800"/>
            </a:lvl4pPr>
            <a:lvl5pPr marL="1371600" indent="0">
              <a:buNone/>
              <a:defRPr sz="800"/>
            </a:lvl5pPr>
            <a:lvl6pPr marL="1714500" indent="0">
              <a:buNone/>
              <a:defRPr sz="800"/>
            </a:lvl6pPr>
            <a:lvl7pPr marL="2057400" indent="0">
              <a:buNone/>
              <a:defRPr sz="800"/>
            </a:lvl7pPr>
            <a:lvl8pPr marL="2400300" indent="0">
              <a:buNone/>
              <a:defRPr sz="800"/>
            </a:lvl8pPr>
            <a:lvl9pPr marL="2743200" indent="0">
              <a:buNone/>
              <a:defRPr sz="800"/>
            </a:lvl9pPr>
          </a:lstStyle>
          <a:p>
            <a:pPr lvl="0"/>
            <a:r>
              <a:rPr lang="en-US"/>
              <a:t>Click to edit Master text styles</a:t>
            </a:r>
          </a:p>
        </p:txBody>
      </p:sp>
      <p:sp>
        <p:nvSpPr>
          <p:cNvPr id="5" name="Footer Placeholder 4"/>
          <p:cNvSpPr>
            <a:spLocks noGrp="1"/>
          </p:cNvSpPr>
          <p:nvPr>
            <p:ph type="ftr" sz="quarter" idx="10"/>
          </p:nvPr>
        </p:nvSpPr>
        <p:spPr/>
        <p:txBody>
          <a:bodyPr/>
          <a:lstStyle>
            <a:lvl1pPr>
              <a:defRPr/>
            </a:lvl1pPr>
          </a:lstStyle>
          <a:p>
            <a:pPr>
              <a:defRPr/>
            </a:pPr>
            <a:endParaRPr lang="en-US"/>
          </a:p>
        </p:txBody>
      </p:sp>
      <p:sp>
        <p:nvSpPr>
          <p:cNvPr id="6" name="Slide Number Placeholder 5"/>
          <p:cNvSpPr>
            <a:spLocks noGrp="1"/>
          </p:cNvSpPr>
          <p:nvPr>
            <p:ph type="sldNum" sz="quarter" idx="11"/>
          </p:nvPr>
        </p:nvSpPr>
        <p:spPr/>
        <p:txBody>
          <a:bodyPr/>
          <a:lstStyle>
            <a:lvl1pPr>
              <a:defRPr/>
            </a:lvl1pPr>
          </a:lstStyle>
          <a:p>
            <a:pPr>
              <a:defRPr/>
            </a:pPr>
            <a:fld id="{15FE282D-CCF4-4123-B749-361F9D4D794F}" type="slidenum">
              <a:rPr lang="en-US" altLang="en-US"/>
              <a:pPr>
                <a:defRPr/>
              </a:pPr>
              <a:t>‹#›</a:t>
            </a:fld>
            <a:endParaRPr lang="en-US" altLang="en-US"/>
          </a:p>
        </p:txBody>
      </p:sp>
    </p:spTree>
    <p:extLst>
      <p:ext uri="{BB962C8B-B14F-4D97-AF65-F5344CB8AC3E}">
        <p14:creationId xmlns:p14="http://schemas.microsoft.com/office/powerpoint/2010/main" val="636847918"/>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picTx" preserve="1">
  <p:cSld name="Picture with Caption - Option 1">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t"/>
          <a:lstStyle>
            <a:lvl1pPr>
              <a:defRPr sz="2400"/>
            </a:lvl1pPr>
          </a:lstStyle>
          <a:p>
            <a:r>
              <a:rPr lang="en-US"/>
              <a:t>Click to edit Master title style</a:t>
            </a:r>
            <a:endParaRPr lang="en-US" dirty="0"/>
          </a:p>
        </p:txBody>
      </p:sp>
      <p:sp>
        <p:nvSpPr>
          <p:cNvPr id="3" name="Picture Placeholder 2"/>
          <p:cNvSpPr>
            <a:spLocks noGrp="1"/>
          </p:cNvSpPr>
          <p:nvPr>
            <p:ph type="pic" idx="1"/>
          </p:nvPr>
        </p:nvSpPr>
        <p:spPr>
          <a:xfrm>
            <a:off x="3887423" y="80"/>
            <a:ext cx="5256609" cy="6157519"/>
          </a:xfrm>
        </p:spPr>
        <p:txBody>
          <a:bodyPr rtlCol="0">
            <a:no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noProof="0"/>
              <a:t>Click icon to add picture</a:t>
            </a:r>
          </a:p>
        </p:txBody>
      </p:sp>
      <p:sp>
        <p:nvSpPr>
          <p:cNvPr id="4" name="Text Placeholder 3"/>
          <p:cNvSpPr>
            <a:spLocks noGrp="1"/>
          </p:cNvSpPr>
          <p:nvPr>
            <p:ph type="body" sz="half" idx="2"/>
          </p:nvPr>
        </p:nvSpPr>
        <p:spPr>
          <a:xfrm>
            <a:off x="629841" y="2118945"/>
            <a:ext cx="2949178" cy="3742107"/>
          </a:xfrm>
        </p:spPr>
        <p:txBody>
          <a:bodyPr/>
          <a:lstStyle>
            <a:lvl1pPr marL="0" indent="0">
              <a:buNone/>
              <a:defRPr sz="1400"/>
            </a:lvl1pPr>
            <a:lvl2pPr marL="342900" indent="0">
              <a:buNone/>
              <a:defRPr sz="1100"/>
            </a:lvl2pPr>
            <a:lvl3pPr marL="685800" indent="0">
              <a:buNone/>
              <a:defRPr sz="900"/>
            </a:lvl3pPr>
            <a:lvl4pPr marL="1028700" indent="0">
              <a:buNone/>
              <a:defRPr sz="800"/>
            </a:lvl4pPr>
            <a:lvl5pPr marL="1371600" indent="0">
              <a:buNone/>
              <a:defRPr sz="800"/>
            </a:lvl5pPr>
            <a:lvl6pPr marL="1714500" indent="0">
              <a:buNone/>
              <a:defRPr sz="800"/>
            </a:lvl6pPr>
            <a:lvl7pPr marL="2057400" indent="0">
              <a:buNone/>
              <a:defRPr sz="800"/>
            </a:lvl7pPr>
            <a:lvl8pPr marL="2400300" indent="0">
              <a:buNone/>
              <a:defRPr sz="800"/>
            </a:lvl8pPr>
            <a:lvl9pPr marL="2743200" indent="0">
              <a:buNone/>
              <a:defRPr sz="800"/>
            </a:lvl9pPr>
          </a:lstStyle>
          <a:p>
            <a:pPr lvl="0"/>
            <a:r>
              <a:rPr lang="en-US"/>
              <a:t>Click to edit Master text styles</a:t>
            </a:r>
          </a:p>
        </p:txBody>
      </p:sp>
      <p:sp>
        <p:nvSpPr>
          <p:cNvPr id="5" name="Footer Placeholder 4"/>
          <p:cNvSpPr>
            <a:spLocks noGrp="1"/>
          </p:cNvSpPr>
          <p:nvPr>
            <p:ph type="ftr" sz="quarter" idx="10"/>
          </p:nvPr>
        </p:nvSpPr>
        <p:spPr/>
        <p:txBody>
          <a:bodyPr/>
          <a:lstStyle>
            <a:lvl1pPr>
              <a:defRPr/>
            </a:lvl1pPr>
          </a:lstStyle>
          <a:p>
            <a:pPr>
              <a:defRPr/>
            </a:pPr>
            <a:endParaRPr lang="en-US"/>
          </a:p>
        </p:txBody>
      </p:sp>
      <p:sp>
        <p:nvSpPr>
          <p:cNvPr id="6" name="Slide Number Placeholder 5"/>
          <p:cNvSpPr>
            <a:spLocks noGrp="1"/>
          </p:cNvSpPr>
          <p:nvPr>
            <p:ph type="sldNum" sz="quarter" idx="11"/>
          </p:nvPr>
        </p:nvSpPr>
        <p:spPr/>
        <p:txBody>
          <a:bodyPr/>
          <a:lstStyle>
            <a:lvl1pPr>
              <a:defRPr/>
            </a:lvl1pPr>
          </a:lstStyle>
          <a:p>
            <a:pPr>
              <a:defRPr/>
            </a:pPr>
            <a:fld id="{5AEEF79C-1DE9-4D5B-A9C8-1413BB352536}" type="slidenum">
              <a:rPr lang="en-US" altLang="en-US"/>
              <a:pPr>
                <a:defRPr/>
              </a:pPr>
              <a:t>‹#›</a:t>
            </a:fld>
            <a:endParaRPr lang="en-US" altLang="en-US"/>
          </a:p>
        </p:txBody>
      </p:sp>
    </p:spTree>
    <p:extLst>
      <p:ext uri="{BB962C8B-B14F-4D97-AF65-F5344CB8AC3E}">
        <p14:creationId xmlns:p14="http://schemas.microsoft.com/office/powerpoint/2010/main" val="2339765295"/>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showMasterSp="0" preserve="1">
  <p:cSld name="Picture with Caption - Option 2">
    <p:spTree>
      <p:nvGrpSpPr>
        <p:cNvPr id="1" name=""/>
        <p:cNvGrpSpPr/>
        <p:nvPr/>
      </p:nvGrpSpPr>
      <p:grpSpPr>
        <a:xfrm>
          <a:off x="0" y="0"/>
          <a:ext cx="0" cy="0"/>
          <a:chOff x="0" y="0"/>
          <a:chExt cx="0" cy="0"/>
        </a:xfrm>
      </p:grpSpPr>
      <p:sp>
        <p:nvSpPr>
          <p:cNvPr id="5" name="Rectangle 4"/>
          <p:cNvSpPr/>
          <p:nvPr/>
        </p:nvSpPr>
        <p:spPr>
          <a:xfrm>
            <a:off x="0" y="5418138"/>
            <a:ext cx="9144000" cy="1439862"/>
          </a:xfrm>
          <a:prstGeom prst="rect">
            <a:avLst/>
          </a:prstGeom>
          <a:solidFill>
            <a:srgbClr val="7B298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en-US">
              <a:solidFill>
                <a:srgbClr val="FFFFFF"/>
              </a:solidFill>
            </a:endParaRPr>
          </a:p>
        </p:txBody>
      </p:sp>
      <p:pic>
        <p:nvPicPr>
          <p:cNvPr id="6" name="Picture 10"/>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8938" y="5897563"/>
            <a:ext cx="2955925"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Picture Placeholder 3"/>
          <p:cNvSpPr>
            <a:spLocks noGrp="1"/>
          </p:cNvSpPr>
          <p:nvPr>
            <p:ph type="pic" sz="quarter" idx="10"/>
          </p:nvPr>
        </p:nvSpPr>
        <p:spPr>
          <a:xfrm>
            <a:off x="0" y="76"/>
            <a:ext cx="9144000" cy="5407231"/>
          </a:xfrm>
          <a:prstGeom prst="rect">
            <a:avLst/>
          </a:prstGeom>
          <a:ln>
            <a:noFill/>
          </a:ln>
        </p:spPr>
        <p:txBody>
          <a:bodyPr rtlCol="0">
            <a:noAutofit/>
          </a:bodyPr>
          <a:lstStyle>
            <a:lvl1pPr marL="0" indent="0">
              <a:buNone/>
              <a:defRPr/>
            </a:lvl1pPr>
          </a:lstStyle>
          <a:p>
            <a:pPr lvl="0"/>
            <a:r>
              <a:rPr lang="en-US" noProof="0"/>
              <a:t>Click icon to add picture</a:t>
            </a:r>
          </a:p>
        </p:txBody>
      </p:sp>
      <p:sp>
        <p:nvSpPr>
          <p:cNvPr id="3" name="Subtitle 2"/>
          <p:cNvSpPr>
            <a:spLocks noGrp="1"/>
          </p:cNvSpPr>
          <p:nvPr>
            <p:ph type="subTitle" idx="1"/>
          </p:nvPr>
        </p:nvSpPr>
        <p:spPr>
          <a:xfrm>
            <a:off x="3441344" y="5718900"/>
            <a:ext cx="5245489" cy="838200"/>
          </a:xfrm>
          <a:prstGeom prst="rect">
            <a:avLst/>
          </a:prstGeom>
        </p:spPr>
        <p:txBody>
          <a:bodyPr anchor="ctr">
            <a:noAutofit/>
          </a:bodyPr>
          <a:lstStyle>
            <a:lvl1pPr marL="0" indent="0" algn="l">
              <a:spcBef>
                <a:spcPts val="0"/>
              </a:spcBef>
              <a:buNone/>
              <a:defRPr sz="2000" b="1" i="0">
                <a:solidFill>
                  <a:schemeClr val="bg1"/>
                </a:solidFill>
                <a:latin typeface="+mj-lt"/>
              </a:defRPr>
            </a:lvl1pPr>
            <a:lvl2pPr marL="457189" indent="0" algn="ctr">
              <a:buNone/>
              <a:defRPr sz="2000"/>
            </a:lvl2pPr>
            <a:lvl3pPr marL="914378" indent="0" algn="ctr">
              <a:buNone/>
              <a:defRPr sz="1800"/>
            </a:lvl3pPr>
            <a:lvl4pPr marL="1371566" indent="0" algn="ctr">
              <a:buNone/>
              <a:defRPr sz="1600"/>
            </a:lvl4pPr>
            <a:lvl5pPr marL="1828754" indent="0" algn="ctr">
              <a:buNone/>
              <a:defRPr sz="1600"/>
            </a:lvl5pPr>
            <a:lvl6pPr marL="2285943" indent="0" algn="ctr">
              <a:buNone/>
              <a:defRPr sz="1600"/>
            </a:lvl6pPr>
            <a:lvl7pPr marL="2743132" indent="0" algn="ctr">
              <a:buNone/>
              <a:defRPr sz="1600"/>
            </a:lvl7pPr>
            <a:lvl8pPr marL="3200320" indent="0" algn="ctr">
              <a:buNone/>
              <a:defRPr sz="1600"/>
            </a:lvl8pPr>
            <a:lvl9pPr marL="3657509"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3179991940"/>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p:cSld name="Fact or Quote">
    <p:spTree>
      <p:nvGrpSpPr>
        <p:cNvPr id="1" name=""/>
        <p:cNvGrpSpPr/>
        <p:nvPr/>
      </p:nvGrpSpPr>
      <p:grpSpPr>
        <a:xfrm>
          <a:off x="0" y="0"/>
          <a:ext cx="0" cy="0"/>
          <a:chOff x="0" y="0"/>
          <a:chExt cx="0" cy="0"/>
        </a:xfrm>
      </p:grpSpPr>
      <p:sp>
        <p:nvSpPr>
          <p:cNvPr id="7" name="Title 6"/>
          <p:cNvSpPr>
            <a:spLocks noGrp="1"/>
          </p:cNvSpPr>
          <p:nvPr>
            <p:ph type="title"/>
          </p:nvPr>
        </p:nvSpPr>
        <p:spPr>
          <a:xfrm>
            <a:off x="628650" y="940779"/>
            <a:ext cx="7886700" cy="4711088"/>
          </a:xfrm>
        </p:spPr>
        <p:txBody>
          <a:bodyPr/>
          <a:lstStyle>
            <a:lvl1pPr algn="ctr">
              <a:lnSpc>
                <a:spcPct val="150000"/>
              </a:lnSpc>
              <a:defRPr b="0" i="1">
                <a:solidFill>
                  <a:schemeClr val="accent1"/>
                </a:solidFill>
                <a:latin typeface="+mj-lt"/>
              </a:defRPr>
            </a:lvl1pPr>
          </a:lstStyle>
          <a:p>
            <a:r>
              <a:rPr lang="en-US"/>
              <a:t>Click to edit Master title style</a:t>
            </a:r>
            <a:endParaRPr lang="en-US" dirty="0"/>
          </a:p>
        </p:txBody>
      </p:sp>
      <p:sp>
        <p:nvSpPr>
          <p:cNvPr id="3" name="Footer Placeholder 4"/>
          <p:cNvSpPr>
            <a:spLocks noGrp="1"/>
          </p:cNvSpPr>
          <p:nvPr>
            <p:ph type="ftr" sz="quarter" idx="10"/>
          </p:nvPr>
        </p:nvSpPr>
        <p:spPr/>
        <p:txBody>
          <a:bodyPr/>
          <a:lstStyle>
            <a:lvl1pPr>
              <a:defRPr/>
            </a:lvl1pPr>
          </a:lstStyle>
          <a:p>
            <a:pPr>
              <a:defRPr/>
            </a:pPr>
            <a:endParaRPr lang="en-US"/>
          </a:p>
        </p:txBody>
      </p:sp>
      <p:sp>
        <p:nvSpPr>
          <p:cNvPr id="4" name="Slide Number Placeholder 5"/>
          <p:cNvSpPr>
            <a:spLocks noGrp="1"/>
          </p:cNvSpPr>
          <p:nvPr>
            <p:ph type="sldNum" sz="quarter" idx="11"/>
          </p:nvPr>
        </p:nvSpPr>
        <p:spPr/>
        <p:txBody>
          <a:bodyPr/>
          <a:lstStyle>
            <a:lvl1pPr>
              <a:defRPr/>
            </a:lvl1pPr>
          </a:lstStyle>
          <a:p>
            <a:pPr>
              <a:defRPr/>
            </a:pPr>
            <a:fld id="{7AD0FEFB-182B-486A-853F-0C5EE52B3873}" type="slidenum">
              <a:rPr lang="en-US" altLang="en-US"/>
              <a:pPr>
                <a:defRPr/>
              </a:pPr>
              <a:t>‹#›</a:t>
            </a:fld>
            <a:endParaRPr lang="en-US" altLang="en-US"/>
          </a:p>
        </p:txBody>
      </p:sp>
    </p:spTree>
    <p:extLst>
      <p:ext uri="{BB962C8B-B14F-4D97-AF65-F5344CB8AC3E}">
        <p14:creationId xmlns:p14="http://schemas.microsoft.com/office/powerpoint/2010/main" val="471439603"/>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Footer Placeholder 4"/>
          <p:cNvSpPr>
            <a:spLocks noGrp="1"/>
          </p:cNvSpPr>
          <p:nvPr>
            <p:ph type="ftr" sz="quarter" idx="10"/>
          </p:nvPr>
        </p:nvSpPr>
        <p:spPr/>
        <p:txBody>
          <a:bodyPr/>
          <a:lstStyle>
            <a:lvl1pPr>
              <a:defRPr/>
            </a:lvl1pPr>
          </a:lstStyle>
          <a:p>
            <a:pPr>
              <a:defRPr/>
            </a:pPr>
            <a:endParaRPr lang="en-US"/>
          </a:p>
        </p:txBody>
      </p:sp>
      <p:sp>
        <p:nvSpPr>
          <p:cNvPr id="3" name="Slide Number Placeholder 5"/>
          <p:cNvSpPr>
            <a:spLocks noGrp="1"/>
          </p:cNvSpPr>
          <p:nvPr>
            <p:ph type="sldNum" sz="quarter" idx="11"/>
          </p:nvPr>
        </p:nvSpPr>
        <p:spPr/>
        <p:txBody>
          <a:bodyPr/>
          <a:lstStyle>
            <a:lvl1pPr>
              <a:defRPr/>
            </a:lvl1pPr>
          </a:lstStyle>
          <a:p>
            <a:pPr>
              <a:defRPr/>
            </a:pPr>
            <a:fld id="{A77A5FA4-BF6F-437E-A12B-C801184E965F}" type="slidenum">
              <a:rPr lang="en-US" altLang="en-US"/>
              <a:pPr>
                <a:defRPr/>
              </a:pPr>
              <a:t>‹#›</a:t>
            </a:fld>
            <a:endParaRPr lang="en-US" altLang="en-US"/>
          </a:p>
        </p:txBody>
      </p:sp>
    </p:spTree>
    <p:extLst>
      <p:ext uri="{BB962C8B-B14F-4D97-AF65-F5344CB8AC3E}">
        <p14:creationId xmlns:p14="http://schemas.microsoft.com/office/powerpoint/2010/main" val="39409804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EAB0E12E-21E8-43FE-8B2F-629008499395}" type="datetimeFigureOut">
              <a:rPr lang="en-US"/>
              <a:pPr>
                <a:defRPr/>
              </a:pPr>
              <a:t>9/15/2022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84355BE4-3EE4-439B-B34C-66E8C4F4B729}" type="slidenum">
              <a:rPr lang="en-US" altLang="en-US"/>
              <a:pPr/>
              <a:t>‹#›</a:t>
            </a:fld>
            <a:endParaRPr lang="en-US" altLang="en-US"/>
          </a:p>
        </p:txBody>
      </p:sp>
    </p:spTree>
    <p:extLst>
      <p:ext uri="{BB962C8B-B14F-4D97-AF65-F5344CB8AC3E}">
        <p14:creationId xmlns:p14="http://schemas.microsoft.com/office/powerpoint/2010/main" val="260862357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73050"/>
            <a:ext cx="3008313"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9"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7AA7FB21-BBB3-4740-8CF4-D7F3DA1222D0}" type="datetimeFigureOut">
              <a:rPr lang="en-US"/>
              <a:pPr>
                <a:defRPr/>
              </a:pPr>
              <a:t>9/15/2022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312B246D-32E7-4521-AF2D-D24246018616}" type="slidenum">
              <a:rPr lang="en-US" altLang="en-US"/>
              <a:pPr/>
              <a:t>‹#›</a:t>
            </a:fld>
            <a:endParaRPr lang="en-US" altLang="en-US"/>
          </a:p>
        </p:txBody>
      </p:sp>
    </p:spTree>
    <p:extLst>
      <p:ext uri="{BB962C8B-B14F-4D97-AF65-F5344CB8AC3E}">
        <p14:creationId xmlns:p14="http://schemas.microsoft.com/office/powerpoint/2010/main" val="3945672870"/>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45336063-04B8-4B77-B86F-7408B435CB54}" type="datetimeFigureOut">
              <a:rPr lang="en-US">
                <a:solidFill>
                  <a:prstClr val="black">
                    <a:tint val="75000"/>
                  </a:prstClr>
                </a:solidFill>
              </a:rPr>
              <a:pPr>
                <a:defRPr/>
              </a:pPr>
              <a:t>9/15/2022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314D795F-F353-49D6-B293-1A8C7D049CE8}" type="slidenum">
              <a:rPr lang="en-US" altLang="en-US"/>
              <a:pPr/>
              <a:t>‹#›</a:t>
            </a:fld>
            <a:endParaRPr lang="en-US" altLang="en-US"/>
          </a:p>
        </p:txBody>
      </p:sp>
    </p:spTree>
    <p:extLst>
      <p:ext uri="{BB962C8B-B14F-4D97-AF65-F5344CB8AC3E}">
        <p14:creationId xmlns:p14="http://schemas.microsoft.com/office/powerpoint/2010/main" val="499589256"/>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E835524A-7DC8-49D2-8FB2-E7144BAE0C7C}" type="datetimeFigureOut">
              <a:rPr lang="en-US">
                <a:solidFill>
                  <a:prstClr val="black">
                    <a:tint val="75000"/>
                  </a:prstClr>
                </a:solidFill>
              </a:rPr>
              <a:pPr>
                <a:defRPr/>
              </a:pPr>
              <a:t>9/15/2022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6E58FB77-ECB3-4F6F-BFD0-773CB72C62EC}" type="slidenum">
              <a:rPr lang="en-US" altLang="en-US"/>
              <a:pPr/>
              <a:t>‹#›</a:t>
            </a:fld>
            <a:endParaRPr lang="en-US" altLang="en-US"/>
          </a:p>
        </p:txBody>
      </p:sp>
    </p:spTree>
    <p:extLst>
      <p:ext uri="{BB962C8B-B14F-4D97-AF65-F5344CB8AC3E}">
        <p14:creationId xmlns:p14="http://schemas.microsoft.com/office/powerpoint/2010/main" val="3824698879"/>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E821178E-A0F4-409D-9FDF-DE07396468D0}" type="datetimeFigureOut">
              <a:rPr lang="en-US">
                <a:solidFill>
                  <a:prstClr val="black">
                    <a:tint val="75000"/>
                  </a:prstClr>
                </a:solidFill>
              </a:rPr>
              <a:pPr>
                <a:defRPr/>
              </a:pPr>
              <a:t>9/15/2022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AD479B57-9B7B-4FD5-AC75-CC7239CB316D}" type="slidenum">
              <a:rPr lang="en-US" altLang="en-US"/>
              <a:pPr/>
              <a:t>‹#›</a:t>
            </a:fld>
            <a:endParaRPr lang="en-US" altLang="en-US"/>
          </a:p>
        </p:txBody>
      </p:sp>
    </p:spTree>
    <p:extLst>
      <p:ext uri="{BB962C8B-B14F-4D97-AF65-F5344CB8AC3E}">
        <p14:creationId xmlns:p14="http://schemas.microsoft.com/office/powerpoint/2010/main" val="2913367540"/>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C058956C-840D-4648-ADC0-A481B526BD00}" type="datetimeFigureOut">
              <a:rPr lang="en-US">
                <a:solidFill>
                  <a:prstClr val="black">
                    <a:tint val="75000"/>
                  </a:prstClr>
                </a:solidFill>
              </a:rPr>
              <a:pPr>
                <a:defRPr/>
              </a:pPr>
              <a:t>9/15/2022</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777EF37B-931C-416C-AFFF-E467EBDFA26E}" type="slidenum">
              <a:rPr lang="en-US" altLang="en-US"/>
              <a:pPr/>
              <a:t>‹#›</a:t>
            </a:fld>
            <a:endParaRPr lang="en-US" altLang="en-US"/>
          </a:p>
        </p:txBody>
      </p:sp>
    </p:spTree>
    <p:extLst>
      <p:ext uri="{BB962C8B-B14F-4D97-AF65-F5344CB8AC3E}">
        <p14:creationId xmlns:p14="http://schemas.microsoft.com/office/powerpoint/2010/main" val="2543394456"/>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E38BE01A-EB00-49F0-BFC6-5211D081482F}" type="datetimeFigureOut">
              <a:rPr lang="en-US">
                <a:solidFill>
                  <a:prstClr val="black">
                    <a:tint val="75000"/>
                  </a:prstClr>
                </a:solidFill>
              </a:rPr>
              <a:pPr>
                <a:defRPr/>
              </a:pPr>
              <a:t>9/15/2022</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fld id="{1A07EABA-0FEA-458F-9E22-ECF4C86C4686}" type="slidenum">
              <a:rPr lang="en-US" altLang="en-US"/>
              <a:pPr/>
              <a:t>‹#›</a:t>
            </a:fld>
            <a:endParaRPr lang="en-US" altLang="en-US"/>
          </a:p>
        </p:txBody>
      </p:sp>
    </p:spTree>
    <p:extLst>
      <p:ext uri="{BB962C8B-B14F-4D97-AF65-F5344CB8AC3E}">
        <p14:creationId xmlns:p14="http://schemas.microsoft.com/office/powerpoint/2010/main" val="654832521"/>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044DD87B-5ABC-40E2-B3E7-643941BA7534}" type="datetimeFigureOut">
              <a:rPr lang="en-US">
                <a:solidFill>
                  <a:prstClr val="black">
                    <a:tint val="75000"/>
                  </a:prstClr>
                </a:solidFill>
              </a:rPr>
              <a:pPr>
                <a:defRPr/>
              </a:pPr>
              <a:t>9/15/2022</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fld id="{BA1427EF-D2FF-418C-9623-8E503B823471}" type="slidenum">
              <a:rPr lang="en-US" altLang="en-US"/>
              <a:pPr/>
              <a:t>‹#›</a:t>
            </a:fld>
            <a:endParaRPr lang="en-US" altLang="en-US"/>
          </a:p>
        </p:txBody>
      </p:sp>
    </p:spTree>
    <p:extLst>
      <p:ext uri="{BB962C8B-B14F-4D97-AF65-F5344CB8AC3E}">
        <p14:creationId xmlns:p14="http://schemas.microsoft.com/office/powerpoint/2010/main" val="2420927568"/>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685DAE82-B262-4903-B217-BA61B655B6FB}" type="datetimeFigureOut">
              <a:rPr lang="en-US">
                <a:solidFill>
                  <a:prstClr val="black">
                    <a:tint val="75000"/>
                  </a:prstClr>
                </a:solidFill>
              </a:rPr>
              <a:pPr>
                <a:defRPr/>
              </a:pPr>
              <a:t>9/15/2022</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fld id="{0A1BDA03-0C46-4295-809D-8C8EF3587E5B}" type="slidenum">
              <a:rPr lang="en-US" altLang="en-US"/>
              <a:pPr/>
              <a:t>‹#›</a:t>
            </a:fld>
            <a:endParaRPr lang="en-US" altLang="en-US"/>
          </a:p>
        </p:txBody>
      </p:sp>
    </p:spTree>
    <p:extLst>
      <p:ext uri="{BB962C8B-B14F-4D97-AF65-F5344CB8AC3E}">
        <p14:creationId xmlns:p14="http://schemas.microsoft.com/office/powerpoint/2010/main" val="2179000011"/>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791C745F-D6E7-41F1-BAB9-FA39E06F8FFF}" type="datetimeFigureOut">
              <a:rPr lang="en-US">
                <a:solidFill>
                  <a:prstClr val="black">
                    <a:tint val="75000"/>
                  </a:prstClr>
                </a:solidFill>
              </a:rPr>
              <a:pPr>
                <a:defRPr/>
              </a:pPr>
              <a:t>9/15/2022</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F439A53C-52DA-4B18-8304-A88F2066BF54}" type="slidenum">
              <a:rPr lang="en-US" altLang="en-US"/>
              <a:pPr/>
              <a:t>‹#›</a:t>
            </a:fld>
            <a:endParaRPr lang="en-US" altLang="en-US"/>
          </a:p>
        </p:txBody>
      </p:sp>
    </p:spTree>
    <p:extLst>
      <p:ext uri="{BB962C8B-B14F-4D97-AF65-F5344CB8AC3E}">
        <p14:creationId xmlns:p14="http://schemas.microsoft.com/office/powerpoint/2010/main" val="393166552"/>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B2D2CC93-59B5-4B9F-9996-70EF50DC21C3}" type="datetimeFigureOut">
              <a:rPr lang="en-US">
                <a:solidFill>
                  <a:prstClr val="black">
                    <a:tint val="75000"/>
                  </a:prstClr>
                </a:solidFill>
              </a:rPr>
              <a:pPr>
                <a:defRPr/>
              </a:pPr>
              <a:t>9/15/2022</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42ABC88F-FB95-4424-8586-34EC2AC01919}" type="slidenum">
              <a:rPr lang="en-US" altLang="en-US"/>
              <a:pPr/>
              <a:t>‹#›</a:t>
            </a:fld>
            <a:endParaRPr lang="en-US" altLang="en-US"/>
          </a:p>
        </p:txBody>
      </p:sp>
    </p:spTree>
    <p:extLst>
      <p:ext uri="{BB962C8B-B14F-4D97-AF65-F5344CB8AC3E}">
        <p14:creationId xmlns:p14="http://schemas.microsoft.com/office/powerpoint/2010/main" val="65804169"/>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521F3DB0-1909-4236-B997-DFB5BA63F7C0}" type="datetimeFigureOut">
              <a:rPr lang="en-US">
                <a:solidFill>
                  <a:prstClr val="black">
                    <a:tint val="75000"/>
                  </a:prstClr>
                </a:solidFill>
              </a:rPr>
              <a:pPr>
                <a:defRPr/>
              </a:pPr>
              <a:t>9/15/2022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074C4983-D0C2-48C8-BBA8-C825E8B04882}" type="slidenum">
              <a:rPr lang="en-US" altLang="en-US"/>
              <a:pPr/>
              <a:t>‹#›</a:t>
            </a:fld>
            <a:endParaRPr lang="en-US" altLang="en-US"/>
          </a:p>
        </p:txBody>
      </p:sp>
    </p:spTree>
    <p:extLst>
      <p:ext uri="{BB962C8B-B14F-4D97-AF65-F5344CB8AC3E}">
        <p14:creationId xmlns:p14="http://schemas.microsoft.com/office/powerpoint/2010/main" val="385459418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55"/>
            <a:ext cx="54864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413"/>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4D8E86C1-B698-43D6-8458-0CF5C1FE3239}" type="datetimeFigureOut">
              <a:rPr lang="en-US"/>
              <a:pPr>
                <a:defRPr/>
              </a:pPr>
              <a:t>9/15/2022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17757D82-B46E-476E-9737-F1DA70363872}" type="slidenum">
              <a:rPr lang="en-US" altLang="en-US"/>
              <a:pPr/>
              <a:t>‹#›</a:t>
            </a:fld>
            <a:endParaRPr lang="en-US" altLang="en-US"/>
          </a:p>
        </p:txBody>
      </p:sp>
    </p:spTree>
    <p:extLst>
      <p:ext uri="{BB962C8B-B14F-4D97-AF65-F5344CB8AC3E}">
        <p14:creationId xmlns:p14="http://schemas.microsoft.com/office/powerpoint/2010/main" val="1047351821"/>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F2C1559E-44FC-4949-A67B-1F387BF76103}" type="datetimeFigureOut">
              <a:rPr lang="en-US">
                <a:solidFill>
                  <a:prstClr val="black">
                    <a:tint val="75000"/>
                  </a:prstClr>
                </a:solidFill>
              </a:rPr>
              <a:pPr>
                <a:defRPr/>
              </a:pPr>
              <a:t>9/15/2022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D86F26EF-65E2-43F0-870A-EDBD62833B08}" type="slidenum">
              <a:rPr lang="en-US" altLang="en-US"/>
              <a:pPr/>
              <a:t>‹#›</a:t>
            </a:fld>
            <a:endParaRPr lang="en-US" altLang="en-US"/>
          </a:p>
        </p:txBody>
      </p:sp>
    </p:spTree>
    <p:extLst>
      <p:ext uri="{BB962C8B-B14F-4D97-AF65-F5344CB8AC3E}">
        <p14:creationId xmlns:p14="http://schemas.microsoft.com/office/powerpoint/2010/main" val="745446946"/>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pPr>
              <a:defRPr/>
            </a:pPr>
            <a:fld id="{29B21669-8688-4B90-893F-7C6424A4437B}" type="datetimeFigureOut">
              <a:rPr lang="en-US">
                <a:solidFill>
                  <a:prstClr val="black">
                    <a:tint val="75000"/>
                  </a:prstClr>
                </a:solidFill>
              </a:rPr>
              <a:pPr>
                <a:defRPr/>
              </a:pPr>
              <a:t>9/15/2022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lvl1pPr>
              <a:defRPr/>
            </a:lvl1pPr>
          </a:lstStyle>
          <a:p>
            <a:fld id="{5FB82519-9B93-4F5E-9322-973742612FBE}" type="slidenum">
              <a:rPr lang="en-US" altLang="en-US"/>
              <a:pPr/>
              <a:t>‹#›</a:t>
            </a:fld>
            <a:endParaRPr lang="en-US" altLang="en-US"/>
          </a:p>
        </p:txBody>
      </p:sp>
    </p:spTree>
    <p:extLst>
      <p:ext uri="{BB962C8B-B14F-4D97-AF65-F5344CB8AC3E}">
        <p14:creationId xmlns:p14="http://schemas.microsoft.com/office/powerpoint/2010/main" val="1509714667"/>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userDrawn="1">
  <p:cSld name="1_Custom Layout">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62411953"/>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3"/>
          <p:cNvSpPr/>
          <p:nvPr/>
        </p:nvSpPr>
        <p:spPr>
          <a:xfrm>
            <a:off x="0" y="5418667"/>
            <a:ext cx="9144000" cy="1439333"/>
          </a:xfrm>
          <a:prstGeom prst="rect">
            <a:avLst/>
          </a:prstGeom>
          <a:solidFill>
            <a:srgbClr val="7B298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en-US" sz="2400">
              <a:solidFill>
                <a:srgbClr val="FFFFFF"/>
              </a:solidFill>
            </a:endParaRPr>
          </a:p>
        </p:txBody>
      </p:sp>
      <p:pic>
        <p:nvPicPr>
          <p:cNvPr id="5" name="Picture 8"/>
          <p:cNvPicPr>
            <a:picLocks noChangeAspect="1" noChangeArrowheads="1"/>
          </p:cNvPicPr>
          <p:nvPr/>
        </p:nvPicPr>
        <p:blipFill>
          <a:blip r:embed="rId2">
            <a:extLst>
              <a:ext uri="{28A0092B-C50C-407E-A947-70E740481C1C}">
                <a14:useLocalDpi xmlns:a14="http://schemas.microsoft.com/office/drawing/2010/main" val="0"/>
              </a:ext>
            </a:extLst>
          </a:blip>
          <a:srcRect t="66006"/>
          <a:stretch>
            <a:fillRect/>
          </a:stretch>
        </p:blipFill>
        <p:spPr bwMode="auto">
          <a:xfrm>
            <a:off x="641351" y="5765801"/>
            <a:ext cx="1736725" cy="7260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 name="Group 11"/>
          <p:cNvGrpSpPr>
            <a:grpSpLocks/>
          </p:cNvGrpSpPr>
          <p:nvPr/>
        </p:nvGrpSpPr>
        <p:grpSpPr bwMode="auto">
          <a:xfrm>
            <a:off x="0" y="5418667"/>
            <a:ext cx="9144000" cy="1439333"/>
            <a:chOff x="0" y="5418000"/>
            <a:chExt cx="9144000" cy="1440000"/>
          </a:xfrm>
        </p:grpSpPr>
        <p:sp>
          <p:nvSpPr>
            <p:cNvPr id="7" name="Rectangle 6"/>
            <p:cNvSpPr/>
            <p:nvPr userDrawn="1"/>
          </p:nvSpPr>
          <p:spPr>
            <a:xfrm>
              <a:off x="0" y="5418000"/>
              <a:ext cx="9144000" cy="1440000"/>
            </a:xfrm>
            <a:prstGeom prst="rect">
              <a:avLst/>
            </a:prstGeom>
            <a:solidFill>
              <a:srgbClr val="7B298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en-US" sz="2400">
                <a:solidFill>
                  <a:srgbClr val="FFFFFF"/>
                </a:solidFill>
              </a:endParaRPr>
            </a:p>
          </p:txBody>
        </p:sp>
        <p:pic>
          <p:nvPicPr>
            <p:cNvPr id="8" name="Picture 13"/>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693760" y="5853663"/>
              <a:ext cx="2131644" cy="567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4"/>
            <p:cNvPicPr>
              <a:picLocks noChangeAspect="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498615" y="5710803"/>
              <a:ext cx="5236475" cy="853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Title 1"/>
          <p:cNvSpPr>
            <a:spLocks noGrp="1"/>
          </p:cNvSpPr>
          <p:nvPr>
            <p:ph type="ctrTitle"/>
          </p:nvPr>
        </p:nvSpPr>
        <p:spPr>
          <a:xfrm>
            <a:off x="641839" y="1146049"/>
            <a:ext cx="6858000" cy="3185867"/>
          </a:xfrm>
        </p:spPr>
        <p:txBody>
          <a:bodyPr anchor="b">
            <a:noAutofit/>
          </a:bodyPr>
          <a:lstStyle>
            <a:lvl1pPr algn="l">
              <a:defRPr sz="5400" b="1" i="0" cap="all" baseline="0">
                <a:latin typeface="+mj-lt"/>
              </a:defRPr>
            </a:lvl1pPr>
          </a:lstStyle>
          <a:p>
            <a:r>
              <a:rPr lang="en-US"/>
              <a:t>Click to edit Master title style</a:t>
            </a:r>
            <a:endParaRPr lang="en-US" dirty="0"/>
          </a:p>
        </p:txBody>
      </p:sp>
      <p:sp>
        <p:nvSpPr>
          <p:cNvPr id="3" name="Subtitle 2"/>
          <p:cNvSpPr>
            <a:spLocks noGrp="1"/>
          </p:cNvSpPr>
          <p:nvPr>
            <p:ph type="subTitle" idx="1"/>
          </p:nvPr>
        </p:nvSpPr>
        <p:spPr>
          <a:xfrm>
            <a:off x="641839" y="4384669"/>
            <a:ext cx="6858000" cy="949571"/>
          </a:xfrm>
        </p:spPr>
        <p:txBody>
          <a:bodyPr anchor="ctr">
            <a:noAutofit/>
          </a:bodyPr>
          <a:lstStyle>
            <a:lvl1pPr marL="0" indent="0" algn="l">
              <a:buNone/>
              <a:defRPr sz="1800" b="1" i="0" cap="all" baseline="0">
                <a:latin typeface="+mj-lt"/>
              </a:defRPr>
            </a:lvl1pPr>
            <a:lvl2pPr marL="342900" indent="0" algn="ctr">
              <a:buNone/>
              <a:defRPr sz="1500"/>
            </a:lvl2pPr>
            <a:lvl3pPr marL="685800" indent="0" algn="ctr">
              <a:buNone/>
              <a:defRPr sz="140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10" name="Footer Placeholder 4"/>
          <p:cNvSpPr>
            <a:spLocks noGrp="1"/>
          </p:cNvSpPr>
          <p:nvPr>
            <p:ph type="ftr" sz="quarter" idx="10"/>
          </p:nvPr>
        </p:nvSpPr>
        <p:spPr/>
        <p:txBody>
          <a:bodyPr/>
          <a:lstStyle>
            <a:lvl1pPr>
              <a:defRPr/>
            </a:lvl1pPr>
          </a:lstStyle>
          <a:p>
            <a:pPr>
              <a:defRPr/>
            </a:pPr>
            <a:endParaRPr lang="en-US"/>
          </a:p>
        </p:txBody>
      </p:sp>
      <p:sp>
        <p:nvSpPr>
          <p:cNvPr id="11" name="Slide Number Placeholder 5"/>
          <p:cNvSpPr>
            <a:spLocks noGrp="1"/>
          </p:cNvSpPr>
          <p:nvPr>
            <p:ph type="sldNum" sz="quarter" idx="11"/>
          </p:nvPr>
        </p:nvSpPr>
        <p:spPr/>
        <p:txBody>
          <a:bodyPr/>
          <a:lstStyle>
            <a:lvl1pPr>
              <a:defRPr/>
            </a:lvl1pPr>
          </a:lstStyle>
          <a:p>
            <a:fld id="{5E979971-D467-4C0B-9799-800EBB91B66D}" type="slidenum">
              <a:rPr lang="en-US" altLang="en-US"/>
              <a:pPr/>
              <a:t>‹#›</a:t>
            </a:fld>
            <a:endParaRPr lang="en-US" altLang="en-US"/>
          </a:p>
        </p:txBody>
      </p:sp>
    </p:spTree>
    <p:extLst>
      <p:ext uri="{BB962C8B-B14F-4D97-AF65-F5344CB8AC3E}">
        <p14:creationId xmlns:p14="http://schemas.microsoft.com/office/powerpoint/2010/main" val="3009812397"/>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showMasterSp="0" type="title" preserve="1">
  <p:cSld name="4_Title Slide">
    <p:spTree>
      <p:nvGrpSpPr>
        <p:cNvPr id="1" name=""/>
        <p:cNvGrpSpPr/>
        <p:nvPr/>
      </p:nvGrpSpPr>
      <p:grpSpPr>
        <a:xfrm>
          <a:off x="0" y="0"/>
          <a:ext cx="0" cy="0"/>
          <a:chOff x="0" y="0"/>
          <a:chExt cx="0" cy="0"/>
        </a:xfrm>
      </p:grpSpPr>
      <p:pic>
        <p:nvPicPr>
          <p:cNvPr id="4" name="Picture 9"/>
          <p:cNvPicPr>
            <a:picLocks noChangeAspect="1"/>
          </p:cNvPicPr>
          <p:nvPr/>
        </p:nvPicPr>
        <p:blipFill>
          <a:blip r:embed="rId2">
            <a:extLst>
              <a:ext uri="{28A0092B-C50C-407E-A947-70E740481C1C}">
                <a14:useLocalDpi xmlns:a14="http://schemas.microsoft.com/office/drawing/2010/main" val="0"/>
              </a:ext>
            </a:extLst>
          </a:blip>
          <a:srcRect b="-1108"/>
          <a:stretch>
            <a:fillRect/>
          </a:stretch>
        </p:blipFill>
        <p:spPr bwMode="auto">
          <a:xfrm>
            <a:off x="7938" y="1"/>
            <a:ext cx="9136062" cy="6125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Group 10"/>
          <p:cNvGrpSpPr>
            <a:grpSpLocks/>
          </p:cNvGrpSpPr>
          <p:nvPr/>
        </p:nvGrpSpPr>
        <p:grpSpPr bwMode="auto">
          <a:xfrm>
            <a:off x="0" y="5418667"/>
            <a:ext cx="9144000" cy="1439333"/>
            <a:chOff x="0" y="5418000"/>
            <a:chExt cx="9144000" cy="1440000"/>
          </a:xfrm>
        </p:grpSpPr>
        <p:sp>
          <p:nvSpPr>
            <p:cNvPr id="6" name="Rectangle 5"/>
            <p:cNvSpPr/>
            <p:nvPr userDrawn="1"/>
          </p:nvSpPr>
          <p:spPr>
            <a:xfrm>
              <a:off x="0" y="5418000"/>
              <a:ext cx="9144000" cy="1440000"/>
            </a:xfrm>
            <a:prstGeom prst="rect">
              <a:avLst/>
            </a:prstGeom>
            <a:solidFill>
              <a:srgbClr val="7B298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en-US" sz="2400">
                <a:solidFill>
                  <a:srgbClr val="FFFFFF"/>
                </a:solidFill>
              </a:endParaRPr>
            </a:p>
          </p:txBody>
        </p:sp>
        <p:pic>
          <p:nvPicPr>
            <p:cNvPr id="7" name="Picture 7"/>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693760" y="5853663"/>
              <a:ext cx="2131644" cy="567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3"/>
            <p:cNvPicPr>
              <a:picLocks noChangeAspect="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498615" y="5710803"/>
              <a:ext cx="5236475" cy="853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Title 1"/>
          <p:cNvSpPr>
            <a:spLocks noGrp="1"/>
          </p:cNvSpPr>
          <p:nvPr>
            <p:ph type="ctrTitle"/>
          </p:nvPr>
        </p:nvSpPr>
        <p:spPr>
          <a:xfrm>
            <a:off x="641839" y="1146049"/>
            <a:ext cx="6858000" cy="3185867"/>
          </a:xfrm>
        </p:spPr>
        <p:txBody>
          <a:bodyPr anchor="b">
            <a:noAutofit/>
          </a:bodyPr>
          <a:lstStyle>
            <a:lvl1pPr algn="l">
              <a:defRPr sz="5400" b="1" i="0" cap="all" baseline="0">
                <a:latin typeface="+mj-lt"/>
              </a:defRPr>
            </a:lvl1pPr>
          </a:lstStyle>
          <a:p>
            <a:r>
              <a:rPr lang="en-US"/>
              <a:t>Click to edit Master title style</a:t>
            </a:r>
            <a:endParaRPr lang="en-US" dirty="0"/>
          </a:p>
        </p:txBody>
      </p:sp>
      <p:sp>
        <p:nvSpPr>
          <p:cNvPr id="3" name="Subtitle 2"/>
          <p:cNvSpPr>
            <a:spLocks noGrp="1"/>
          </p:cNvSpPr>
          <p:nvPr>
            <p:ph type="subTitle" idx="1"/>
          </p:nvPr>
        </p:nvSpPr>
        <p:spPr>
          <a:xfrm>
            <a:off x="641839" y="4384669"/>
            <a:ext cx="6858000" cy="949571"/>
          </a:xfrm>
        </p:spPr>
        <p:txBody>
          <a:bodyPr anchor="ctr">
            <a:noAutofit/>
          </a:bodyPr>
          <a:lstStyle>
            <a:lvl1pPr marL="0" indent="0" algn="l">
              <a:buNone/>
              <a:defRPr sz="1800" b="1" i="0" cap="all" baseline="0">
                <a:latin typeface="+mj-lt"/>
              </a:defRPr>
            </a:lvl1pPr>
            <a:lvl2pPr marL="342900" indent="0" algn="ctr">
              <a:buNone/>
              <a:defRPr sz="1500"/>
            </a:lvl2pPr>
            <a:lvl3pPr marL="685800" indent="0" algn="ctr">
              <a:buNone/>
              <a:defRPr sz="140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9" name="Footer Placeholder 4"/>
          <p:cNvSpPr>
            <a:spLocks noGrp="1"/>
          </p:cNvSpPr>
          <p:nvPr>
            <p:ph type="ftr" sz="quarter" idx="10"/>
          </p:nvPr>
        </p:nvSpPr>
        <p:spPr/>
        <p:txBody>
          <a:bodyPr/>
          <a:lstStyle>
            <a:lvl1pPr>
              <a:defRPr/>
            </a:lvl1pPr>
          </a:lstStyle>
          <a:p>
            <a:pPr>
              <a:defRPr/>
            </a:pPr>
            <a:endParaRPr lang="en-US"/>
          </a:p>
        </p:txBody>
      </p:sp>
      <p:sp>
        <p:nvSpPr>
          <p:cNvPr id="10" name="Slide Number Placeholder 5"/>
          <p:cNvSpPr>
            <a:spLocks noGrp="1"/>
          </p:cNvSpPr>
          <p:nvPr>
            <p:ph type="sldNum" sz="quarter" idx="11"/>
          </p:nvPr>
        </p:nvSpPr>
        <p:spPr/>
        <p:txBody>
          <a:bodyPr/>
          <a:lstStyle>
            <a:lvl1pPr>
              <a:defRPr/>
            </a:lvl1pPr>
          </a:lstStyle>
          <a:p>
            <a:fld id="{EFA7F055-4FA7-463E-A4B7-918E076D46BA}" type="slidenum">
              <a:rPr lang="en-US" altLang="en-US"/>
              <a:pPr/>
              <a:t>‹#›</a:t>
            </a:fld>
            <a:endParaRPr lang="en-US" altLang="en-US"/>
          </a:p>
        </p:txBody>
      </p:sp>
    </p:spTree>
    <p:extLst>
      <p:ext uri="{BB962C8B-B14F-4D97-AF65-F5344CB8AC3E}">
        <p14:creationId xmlns:p14="http://schemas.microsoft.com/office/powerpoint/2010/main" val="3146874331"/>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showMasterSp="0" type="title" preserve="1">
  <p:cSld name="5_Title Slide">
    <p:spTree>
      <p:nvGrpSpPr>
        <p:cNvPr id="1" name=""/>
        <p:cNvGrpSpPr/>
        <p:nvPr/>
      </p:nvGrpSpPr>
      <p:grpSpPr>
        <a:xfrm>
          <a:off x="0" y="0"/>
          <a:ext cx="0" cy="0"/>
          <a:chOff x="0" y="0"/>
          <a:chExt cx="0" cy="0"/>
        </a:xfrm>
      </p:grpSpPr>
      <p:pic>
        <p:nvPicPr>
          <p:cNvPr id="4" name="Picture 9"/>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Group 10"/>
          <p:cNvGrpSpPr>
            <a:grpSpLocks/>
          </p:cNvGrpSpPr>
          <p:nvPr/>
        </p:nvGrpSpPr>
        <p:grpSpPr bwMode="auto">
          <a:xfrm>
            <a:off x="0" y="5418667"/>
            <a:ext cx="9144000" cy="1439333"/>
            <a:chOff x="0" y="5418000"/>
            <a:chExt cx="9144000" cy="1440000"/>
          </a:xfrm>
        </p:grpSpPr>
        <p:sp>
          <p:nvSpPr>
            <p:cNvPr id="6" name="Rectangle 5"/>
            <p:cNvSpPr/>
            <p:nvPr userDrawn="1"/>
          </p:nvSpPr>
          <p:spPr>
            <a:xfrm>
              <a:off x="0" y="5418000"/>
              <a:ext cx="9144000" cy="1440000"/>
            </a:xfrm>
            <a:prstGeom prst="rect">
              <a:avLst/>
            </a:prstGeom>
            <a:solidFill>
              <a:srgbClr val="7B298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en-US" sz="2400">
                <a:solidFill>
                  <a:srgbClr val="FFFFFF"/>
                </a:solidFill>
              </a:endParaRPr>
            </a:p>
          </p:txBody>
        </p:sp>
        <p:pic>
          <p:nvPicPr>
            <p:cNvPr id="7" name="Picture 7"/>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693760" y="5853663"/>
              <a:ext cx="2131644" cy="567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3"/>
            <p:cNvPicPr>
              <a:picLocks noChangeAspect="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498615" y="5710803"/>
              <a:ext cx="5236475" cy="853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Title 1"/>
          <p:cNvSpPr>
            <a:spLocks noGrp="1"/>
          </p:cNvSpPr>
          <p:nvPr>
            <p:ph type="ctrTitle"/>
          </p:nvPr>
        </p:nvSpPr>
        <p:spPr>
          <a:xfrm>
            <a:off x="641839" y="1146049"/>
            <a:ext cx="6858000" cy="3185867"/>
          </a:xfrm>
        </p:spPr>
        <p:txBody>
          <a:bodyPr anchor="b">
            <a:noAutofit/>
          </a:bodyPr>
          <a:lstStyle>
            <a:lvl1pPr algn="l">
              <a:defRPr sz="5400" b="1" i="0" cap="all" baseline="0">
                <a:latin typeface="+mj-lt"/>
              </a:defRPr>
            </a:lvl1pPr>
          </a:lstStyle>
          <a:p>
            <a:r>
              <a:rPr lang="en-US"/>
              <a:t>Click to edit Master title style</a:t>
            </a:r>
            <a:endParaRPr lang="en-US" dirty="0"/>
          </a:p>
        </p:txBody>
      </p:sp>
      <p:sp>
        <p:nvSpPr>
          <p:cNvPr id="3" name="Subtitle 2"/>
          <p:cNvSpPr>
            <a:spLocks noGrp="1"/>
          </p:cNvSpPr>
          <p:nvPr>
            <p:ph type="subTitle" idx="1"/>
          </p:nvPr>
        </p:nvSpPr>
        <p:spPr>
          <a:xfrm>
            <a:off x="641839" y="4384669"/>
            <a:ext cx="6858000" cy="949571"/>
          </a:xfrm>
        </p:spPr>
        <p:txBody>
          <a:bodyPr anchor="ctr">
            <a:noAutofit/>
          </a:bodyPr>
          <a:lstStyle>
            <a:lvl1pPr marL="0" indent="0" algn="l">
              <a:buNone/>
              <a:defRPr sz="1800" b="1" i="0" cap="all" baseline="0">
                <a:latin typeface="+mj-lt"/>
              </a:defRPr>
            </a:lvl1pPr>
            <a:lvl2pPr marL="342900" indent="0" algn="ctr">
              <a:buNone/>
              <a:defRPr sz="1500"/>
            </a:lvl2pPr>
            <a:lvl3pPr marL="685800" indent="0" algn="ctr">
              <a:buNone/>
              <a:defRPr sz="140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9" name="Footer Placeholder 4"/>
          <p:cNvSpPr>
            <a:spLocks noGrp="1"/>
          </p:cNvSpPr>
          <p:nvPr>
            <p:ph type="ftr" sz="quarter" idx="10"/>
          </p:nvPr>
        </p:nvSpPr>
        <p:spPr/>
        <p:txBody>
          <a:bodyPr/>
          <a:lstStyle>
            <a:lvl1pPr>
              <a:defRPr/>
            </a:lvl1pPr>
          </a:lstStyle>
          <a:p>
            <a:pPr>
              <a:defRPr/>
            </a:pPr>
            <a:endParaRPr lang="en-US"/>
          </a:p>
        </p:txBody>
      </p:sp>
      <p:sp>
        <p:nvSpPr>
          <p:cNvPr id="10" name="Slide Number Placeholder 5"/>
          <p:cNvSpPr>
            <a:spLocks noGrp="1"/>
          </p:cNvSpPr>
          <p:nvPr>
            <p:ph type="sldNum" sz="quarter" idx="11"/>
          </p:nvPr>
        </p:nvSpPr>
        <p:spPr/>
        <p:txBody>
          <a:bodyPr/>
          <a:lstStyle>
            <a:lvl1pPr>
              <a:defRPr/>
            </a:lvl1pPr>
          </a:lstStyle>
          <a:p>
            <a:fld id="{43B29F40-644E-4DF3-807E-84D42D6C26CA}" type="slidenum">
              <a:rPr lang="en-US" altLang="en-US"/>
              <a:pPr/>
              <a:t>‹#›</a:t>
            </a:fld>
            <a:endParaRPr lang="en-US" altLang="en-US"/>
          </a:p>
        </p:txBody>
      </p:sp>
    </p:spTree>
    <p:extLst>
      <p:ext uri="{BB962C8B-B14F-4D97-AF65-F5344CB8AC3E}">
        <p14:creationId xmlns:p14="http://schemas.microsoft.com/office/powerpoint/2010/main" val="3220541226"/>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showMasterSp="0" type="title" preserve="1">
  <p:cSld name="6_Title Slide">
    <p:spTree>
      <p:nvGrpSpPr>
        <p:cNvPr id="1" name=""/>
        <p:cNvGrpSpPr/>
        <p:nvPr/>
      </p:nvGrpSpPr>
      <p:grpSpPr>
        <a:xfrm>
          <a:off x="0" y="0"/>
          <a:ext cx="0" cy="0"/>
          <a:chOff x="0" y="0"/>
          <a:chExt cx="0" cy="0"/>
        </a:xfrm>
      </p:grpSpPr>
      <p:sp>
        <p:nvSpPr>
          <p:cNvPr id="4" name="Rectangle 3"/>
          <p:cNvSpPr/>
          <p:nvPr/>
        </p:nvSpPr>
        <p:spPr>
          <a:xfrm>
            <a:off x="0" y="5408085"/>
            <a:ext cx="9144000" cy="14414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en-US" sz="2400">
              <a:solidFill>
                <a:srgbClr val="FFFFFF"/>
              </a:solidFill>
            </a:endParaRPr>
          </a:p>
        </p:txBody>
      </p:sp>
      <p:pic>
        <p:nvPicPr>
          <p:cNvPr id="5"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1351" y="5782734"/>
            <a:ext cx="1736725" cy="692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 name="Group 11"/>
          <p:cNvGrpSpPr>
            <a:grpSpLocks/>
          </p:cNvGrpSpPr>
          <p:nvPr/>
        </p:nvGrpSpPr>
        <p:grpSpPr bwMode="auto">
          <a:xfrm>
            <a:off x="0" y="5408085"/>
            <a:ext cx="9144000" cy="1441449"/>
            <a:chOff x="0" y="5408239"/>
            <a:chExt cx="9144000" cy="1440000"/>
          </a:xfrm>
        </p:grpSpPr>
        <p:sp>
          <p:nvSpPr>
            <p:cNvPr id="7" name="Rectangle 6"/>
            <p:cNvSpPr/>
            <p:nvPr userDrawn="1"/>
          </p:nvSpPr>
          <p:spPr>
            <a:xfrm>
              <a:off x="0" y="5408239"/>
              <a:ext cx="9144000" cy="144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en-US" sz="2400">
                <a:solidFill>
                  <a:srgbClr val="FFFFFF"/>
                </a:solidFill>
              </a:endParaRPr>
            </a:p>
          </p:txBody>
        </p:sp>
        <p:pic>
          <p:nvPicPr>
            <p:cNvPr id="8" name="Picture 13"/>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951950" y="5986895"/>
              <a:ext cx="1821142" cy="4867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4"/>
            <p:cNvPicPr>
              <a:picLocks noChangeAspect="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516679" y="5782874"/>
              <a:ext cx="5236475" cy="853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Title 1"/>
          <p:cNvSpPr>
            <a:spLocks noGrp="1"/>
          </p:cNvSpPr>
          <p:nvPr>
            <p:ph type="ctrTitle"/>
          </p:nvPr>
        </p:nvSpPr>
        <p:spPr>
          <a:xfrm>
            <a:off x="641839" y="1146049"/>
            <a:ext cx="6858000" cy="3185867"/>
          </a:xfrm>
        </p:spPr>
        <p:txBody>
          <a:bodyPr anchor="b">
            <a:noAutofit/>
          </a:bodyPr>
          <a:lstStyle>
            <a:lvl1pPr algn="l">
              <a:defRPr sz="5400" b="1" i="0" cap="all" baseline="0">
                <a:latin typeface="+mj-lt"/>
              </a:defRPr>
            </a:lvl1pPr>
          </a:lstStyle>
          <a:p>
            <a:r>
              <a:rPr lang="en-US"/>
              <a:t>Click to edit Master title style</a:t>
            </a:r>
            <a:endParaRPr lang="en-US" dirty="0"/>
          </a:p>
        </p:txBody>
      </p:sp>
      <p:sp>
        <p:nvSpPr>
          <p:cNvPr id="3" name="Subtitle 2"/>
          <p:cNvSpPr>
            <a:spLocks noGrp="1"/>
          </p:cNvSpPr>
          <p:nvPr>
            <p:ph type="subTitle" idx="1"/>
          </p:nvPr>
        </p:nvSpPr>
        <p:spPr>
          <a:xfrm>
            <a:off x="641839" y="4407417"/>
            <a:ext cx="6858000" cy="949571"/>
          </a:xfrm>
        </p:spPr>
        <p:txBody>
          <a:bodyPr anchor="ctr">
            <a:noAutofit/>
          </a:bodyPr>
          <a:lstStyle>
            <a:lvl1pPr marL="0" indent="0" algn="l">
              <a:buNone/>
              <a:defRPr sz="1800" b="1" i="0" cap="all" baseline="0">
                <a:latin typeface="+mj-lt"/>
              </a:defRPr>
            </a:lvl1pPr>
            <a:lvl2pPr marL="342900" indent="0" algn="ctr">
              <a:buNone/>
              <a:defRPr sz="1500"/>
            </a:lvl2pPr>
            <a:lvl3pPr marL="685800" indent="0" algn="ctr">
              <a:buNone/>
              <a:defRPr sz="140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10" name="Footer Placeholder 4"/>
          <p:cNvSpPr>
            <a:spLocks noGrp="1"/>
          </p:cNvSpPr>
          <p:nvPr>
            <p:ph type="ftr" sz="quarter" idx="10"/>
          </p:nvPr>
        </p:nvSpPr>
        <p:spPr/>
        <p:txBody>
          <a:bodyPr/>
          <a:lstStyle>
            <a:lvl1pPr>
              <a:defRPr/>
            </a:lvl1pPr>
          </a:lstStyle>
          <a:p>
            <a:pPr>
              <a:defRPr/>
            </a:pPr>
            <a:endParaRPr lang="en-US"/>
          </a:p>
        </p:txBody>
      </p:sp>
      <p:sp>
        <p:nvSpPr>
          <p:cNvPr id="11" name="Slide Number Placeholder 5"/>
          <p:cNvSpPr>
            <a:spLocks noGrp="1"/>
          </p:cNvSpPr>
          <p:nvPr>
            <p:ph type="sldNum" sz="quarter" idx="11"/>
          </p:nvPr>
        </p:nvSpPr>
        <p:spPr/>
        <p:txBody>
          <a:bodyPr/>
          <a:lstStyle>
            <a:lvl1pPr>
              <a:defRPr/>
            </a:lvl1pPr>
          </a:lstStyle>
          <a:p>
            <a:fld id="{A38983FE-C01B-42FA-A73F-74A43E37BAB6}" type="slidenum">
              <a:rPr lang="en-US" altLang="en-US"/>
              <a:pPr/>
              <a:t>‹#›</a:t>
            </a:fld>
            <a:endParaRPr lang="en-US" altLang="en-US"/>
          </a:p>
        </p:txBody>
      </p:sp>
    </p:spTree>
    <p:extLst>
      <p:ext uri="{BB962C8B-B14F-4D97-AF65-F5344CB8AC3E}">
        <p14:creationId xmlns:p14="http://schemas.microsoft.com/office/powerpoint/2010/main" val="1215790332"/>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showMasterSp="0" type="title" preserve="1">
  <p:cSld name="2_Title Slide">
    <p:spTree>
      <p:nvGrpSpPr>
        <p:cNvPr id="1" name=""/>
        <p:cNvGrpSpPr/>
        <p:nvPr/>
      </p:nvGrpSpPr>
      <p:grpSpPr>
        <a:xfrm>
          <a:off x="0" y="0"/>
          <a:ext cx="0" cy="0"/>
          <a:chOff x="0" y="0"/>
          <a:chExt cx="0" cy="0"/>
        </a:xfrm>
      </p:grpSpPr>
      <p:pic>
        <p:nvPicPr>
          <p:cNvPr id="4" name="Picture 9"/>
          <p:cNvPicPr>
            <a:picLocks noChangeAspect="1"/>
          </p:cNvPicPr>
          <p:nvPr/>
        </p:nvPicPr>
        <p:blipFill>
          <a:blip r:embed="rId2">
            <a:extLst>
              <a:ext uri="{28A0092B-C50C-407E-A947-70E740481C1C}">
                <a14:useLocalDpi xmlns:a14="http://schemas.microsoft.com/office/drawing/2010/main" val="0"/>
              </a:ext>
            </a:extLst>
          </a:blip>
          <a:srcRect t="-307"/>
          <a:stretch>
            <a:fillRect/>
          </a:stretch>
        </p:blipFill>
        <p:spPr bwMode="auto">
          <a:xfrm>
            <a:off x="0" y="-50800"/>
            <a:ext cx="9144000"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Group 10"/>
          <p:cNvGrpSpPr>
            <a:grpSpLocks/>
          </p:cNvGrpSpPr>
          <p:nvPr/>
        </p:nvGrpSpPr>
        <p:grpSpPr bwMode="auto">
          <a:xfrm>
            <a:off x="0" y="5408085"/>
            <a:ext cx="9144000" cy="1441449"/>
            <a:chOff x="0" y="5408239"/>
            <a:chExt cx="9144000" cy="1440000"/>
          </a:xfrm>
        </p:grpSpPr>
        <p:sp>
          <p:nvSpPr>
            <p:cNvPr id="6" name="Rectangle 5"/>
            <p:cNvSpPr/>
            <p:nvPr userDrawn="1"/>
          </p:nvSpPr>
          <p:spPr>
            <a:xfrm>
              <a:off x="0" y="5408239"/>
              <a:ext cx="9144000" cy="144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en-US" sz="2400">
                <a:solidFill>
                  <a:srgbClr val="FFFFFF"/>
                </a:solidFill>
              </a:endParaRPr>
            </a:p>
          </p:txBody>
        </p:sp>
        <p:pic>
          <p:nvPicPr>
            <p:cNvPr id="7" name="Picture 12"/>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951950" y="5986895"/>
              <a:ext cx="1821142" cy="4867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3"/>
            <p:cNvPicPr>
              <a:picLocks noChangeAspect="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516679" y="5782874"/>
              <a:ext cx="5236475" cy="853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Title 1"/>
          <p:cNvSpPr>
            <a:spLocks noGrp="1"/>
          </p:cNvSpPr>
          <p:nvPr>
            <p:ph type="ctrTitle"/>
          </p:nvPr>
        </p:nvSpPr>
        <p:spPr>
          <a:xfrm>
            <a:off x="641839" y="1146049"/>
            <a:ext cx="6858000" cy="3185867"/>
          </a:xfrm>
        </p:spPr>
        <p:txBody>
          <a:bodyPr anchor="b">
            <a:noAutofit/>
          </a:bodyPr>
          <a:lstStyle>
            <a:lvl1pPr algn="l">
              <a:defRPr sz="5400" b="1" i="0" cap="all" baseline="0">
                <a:latin typeface="+mj-lt"/>
              </a:defRPr>
            </a:lvl1pPr>
          </a:lstStyle>
          <a:p>
            <a:r>
              <a:rPr lang="en-US"/>
              <a:t>Click to edit Master title style</a:t>
            </a:r>
            <a:endParaRPr lang="en-US" dirty="0"/>
          </a:p>
        </p:txBody>
      </p:sp>
      <p:sp>
        <p:nvSpPr>
          <p:cNvPr id="3" name="Subtitle 2"/>
          <p:cNvSpPr>
            <a:spLocks noGrp="1"/>
          </p:cNvSpPr>
          <p:nvPr>
            <p:ph type="subTitle" idx="1"/>
          </p:nvPr>
        </p:nvSpPr>
        <p:spPr>
          <a:xfrm>
            <a:off x="641839" y="4407417"/>
            <a:ext cx="6858000" cy="949571"/>
          </a:xfrm>
        </p:spPr>
        <p:txBody>
          <a:bodyPr anchor="ctr">
            <a:noAutofit/>
          </a:bodyPr>
          <a:lstStyle>
            <a:lvl1pPr marL="0" indent="0" algn="l">
              <a:buNone/>
              <a:defRPr sz="1800" b="1" i="0" cap="all" baseline="0">
                <a:latin typeface="+mj-lt"/>
              </a:defRPr>
            </a:lvl1pPr>
            <a:lvl2pPr marL="342900" indent="0" algn="ctr">
              <a:buNone/>
              <a:defRPr sz="1500"/>
            </a:lvl2pPr>
            <a:lvl3pPr marL="685800" indent="0" algn="ctr">
              <a:buNone/>
              <a:defRPr sz="140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9" name="Footer Placeholder 4"/>
          <p:cNvSpPr>
            <a:spLocks noGrp="1"/>
          </p:cNvSpPr>
          <p:nvPr>
            <p:ph type="ftr" sz="quarter" idx="10"/>
          </p:nvPr>
        </p:nvSpPr>
        <p:spPr/>
        <p:txBody>
          <a:bodyPr/>
          <a:lstStyle>
            <a:lvl1pPr>
              <a:defRPr/>
            </a:lvl1pPr>
          </a:lstStyle>
          <a:p>
            <a:pPr>
              <a:defRPr/>
            </a:pPr>
            <a:endParaRPr lang="en-US"/>
          </a:p>
        </p:txBody>
      </p:sp>
      <p:sp>
        <p:nvSpPr>
          <p:cNvPr id="10" name="Slide Number Placeholder 5"/>
          <p:cNvSpPr>
            <a:spLocks noGrp="1"/>
          </p:cNvSpPr>
          <p:nvPr>
            <p:ph type="sldNum" sz="quarter" idx="11"/>
          </p:nvPr>
        </p:nvSpPr>
        <p:spPr/>
        <p:txBody>
          <a:bodyPr/>
          <a:lstStyle>
            <a:lvl1pPr>
              <a:defRPr/>
            </a:lvl1pPr>
          </a:lstStyle>
          <a:p>
            <a:fld id="{FA24B2A3-8A17-48A0-A79A-501CAB360044}" type="slidenum">
              <a:rPr lang="en-US" altLang="en-US"/>
              <a:pPr/>
              <a:t>‹#›</a:t>
            </a:fld>
            <a:endParaRPr lang="en-US" altLang="en-US"/>
          </a:p>
        </p:txBody>
      </p:sp>
    </p:spTree>
    <p:extLst>
      <p:ext uri="{BB962C8B-B14F-4D97-AF65-F5344CB8AC3E}">
        <p14:creationId xmlns:p14="http://schemas.microsoft.com/office/powerpoint/2010/main" val="1955711389"/>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359436"/>
            <a:ext cx="7886700" cy="2852737"/>
          </a:xfrm>
        </p:spPr>
        <p:txBody>
          <a:bodyPr anchor="b">
            <a:noAutofit/>
          </a:bodyPr>
          <a:lstStyle>
            <a:lvl1pPr>
              <a:defRPr sz="5000" b="1" i="0" cap="all" baseline="0">
                <a:solidFill>
                  <a:schemeClr val="accent1"/>
                </a:solidFill>
                <a:latin typeface="+mj-lt"/>
              </a:defRPr>
            </a:lvl1pPr>
          </a:lstStyle>
          <a:p>
            <a:r>
              <a:rPr lang="en-US"/>
              <a:t>Click to edit Master title style</a:t>
            </a:r>
            <a:endParaRPr lang="en-US" dirty="0"/>
          </a:p>
        </p:txBody>
      </p:sp>
      <p:sp>
        <p:nvSpPr>
          <p:cNvPr id="3" name="Text Placeholder 2"/>
          <p:cNvSpPr>
            <a:spLocks noGrp="1"/>
          </p:cNvSpPr>
          <p:nvPr>
            <p:ph type="body" idx="1"/>
          </p:nvPr>
        </p:nvSpPr>
        <p:spPr>
          <a:xfrm>
            <a:off x="623888" y="4292074"/>
            <a:ext cx="7886700" cy="800223"/>
          </a:xfrm>
        </p:spPr>
        <p:txBody>
          <a:bodyPr anchor="ctr">
            <a:noAutofit/>
          </a:bodyPr>
          <a:lstStyle>
            <a:lvl1pPr marL="0" indent="0">
              <a:buNone/>
              <a:defRPr sz="1800" b="1" i="0">
                <a:solidFill>
                  <a:schemeClr val="accent1"/>
                </a:solidFill>
                <a:latin typeface="+mj-lt"/>
              </a:defRPr>
            </a:lvl1pPr>
            <a:lvl2pPr marL="342900" indent="0">
              <a:buNone/>
              <a:defRPr sz="1500">
                <a:solidFill>
                  <a:schemeClr val="tx1">
                    <a:tint val="75000"/>
                  </a:schemeClr>
                </a:solidFill>
              </a:defRPr>
            </a:lvl2pPr>
            <a:lvl3pPr marL="685800" indent="0">
              <a:buNone/>
              <a:defRPr sz="140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Footer Placeholder 4"/>
          <p:cNvSpPr>
            <a:spLocks noGrp="1"/>
          </p:cNvSpPr>
          <p:nvPr>
            <p:ph type="ftr" sz="quarter" idx="10"/>
          </p:nvPr>
        </p:nvSpPr>
        <p:spPr/>
        <p:txBody>
          <a:bodyPr/>
          <a:lstStyle>
            <a:lvl1pPr>
              <a:defRPr/>
            </a:lvl1pPr>
          </a:lstStyle>
          <a:p>
            <a:pPr>
              <a:defRPr/>
            </a:pPr>
            <a:endParaRPr lang="en-US"/>
          </a:p>
        </p:txBody>
      </p:sp>
      <p:sp>
        <p:nvSpPr>
          <p:cNvPr id="5" name="Slide Number Placeholder 5"/>
          <p:cNvSpPr>
            <a:spLocks noGrp="1"/>
          </p:cNvSpPr>
          <p:nvPr>
            <p:ph type="sldNum" sz="quarter" idx="11"/>
          </p:nvPr>
        </p:nvSpPr>
        <p:spPr/>
        <p:txBody>
          <a:bodyPr/>
          <a:lstStyle>
            <a:lvl1pPr>
              <a:defRPr/>
            </a:lvl1pPr>
          </a:lstStyle>
          <a:p>
            <a:fld id="{12488BEF-02A0-4754-8DEA-E6D2639CFAA9}" type="slidenum">
              <a:rPr lang="en-US" altLang="en-US"/>
              <a:pPr/>
              <a:t>‹#›</a:t>
            </a:fld>
            <a:endParaRPr lang="en-US" altLang="en-US"/>
          </a:p>
        </p:txBody>
      </p:sp>
    </p:spTree>
    <p:extLst>
      <p:ext uri="{BB962C8B-B14F-4D97-AF65-F5344CB8AC3E}">
        <p14:creationId xmlns:p14="http://schemas.microsoft.com/office/powerpoint/2010/main" val="1351477815"/>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p:cSld name="1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8649" y="132621"/>
            <a:ext cx="7886700" cy="1804457"/>
          </a:xfrm>
        </p:spPr>
        <p:txBody>
          <a:bodyPr anchor="b">
            <a:noAutofit/>
          </a:bodyPr>
          <a:lstStyle>
            <a:lvl1pPr>
              <a:defRPr sz="5000" b="1" i="0" cap="all" baseline="0">
                <a:solidFill>
                  <a:schemeClr val="accent1"/>
                </a:solidFill>
                <a:latin typeface="+mj-lt"/>
              </a:defRPr>
            </a:lvl1pPr>
          </a:lstStyle>
          <a:p>
            <a:r>
              <a:rPr lang="en-US"/>
              <a:t>Click to edit Master title style</a:t>
            </a:r>
            <a:endParaRPr lang="en-US" dirty="0"/>
          </a:p>
        </p:txBody>
      </p:sp>
      <p:sp>
        <p:nvSpPr>
          <p:cNvPr id="3" name="Text Placeholder 2"/>
          <p:cNvSpPr>
            <a:spLocks noGrp="1"/>
          </p:cNvSpPr>
          <p:nvPr>
            <p:ph type="body" idx="1"/>
          </p:nvPr>
        </p:nvSpPr>
        <p:spPr>
          <a:xfrm>
            <a:off x="630241" y="1983055"/>
            <a:ext cx="7886700" cy="717444"/>
          </a:xfrm>
        </p:spPr>
        <p:txBody>
          <a:bodyPr anchor="ctr">
            <a:noAutofit/>
          </a:bodyPr>
          <a:lstStyle>
            <a:lvl1pPr marL="0" indent="0">
              <a:buNone/>
              <a:defRPr sz="1800" b="1" i="0">
                <a:solidFill>
                  <a:schemeClr val="accent1"/>
                </a:solidFill>
                <a:latin typeface="+mj-lt"/>
              </a:defRPr>
            </a:lvl1pPr>
            <a:lvl2pPr marL="342900" indent="0">
              <a:buNone/>
              <a:defRPr sz="1500">
                <a:solidFill>
                  <a:schemeClr val="tx1">
                    <a:tint val="75000"/>
                  </a:schemeClr>
                </a:solidFill>
              </a:defRPr>
            </a:lvl2pPr>
            <a:lvl3pPr marL="685800" indent="0">
              <a:buNone/>
              <a:defRPr sz="140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7" name="Picture Placeholder 2"/>
          <p:cNvSpPr>
            <a:spLocks noGrp="1"/>
          </p:cNvSpPr>
          <p:nvPr>
            <p:ph type="pic" idx="13"/>
          </p:nvPr>
        </p:nvSpPr>
        <p:spPr>
          <a:xfrm>
            <a:off x="0" y="2717369"/>
            <a:ext cx="9144000" cy="3414319"/>
          </a:xfrm>
        </p:spPr>
        <p:txBody>
          <a:bodyPr rtlCol="0">
            <a:no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noProof="0"/>
              <a:t>Click icon to add picture</a:t>
            </a:r>
            <a:endParaRPr lang="en-US" noProof="0" dirty="0"/>
          </a:p>
        </p:txBody>
      </p:sp>
      <p:sp>
        <p:nvSpPr>
          <p:cNvPr id="5" name="Footer Placeholder 4"/>
          <p:cNvSpPr>
            <a:spLocks noGrp="1"/>
          </p:cNvSpPr>
          <p:nvPr>
            <p:ph type="ftr" sz="quarter" idx="14"/>
          </p:nvPr>
        </p:nvSpPr>
        <p:spPr/>
        <p:txBody>
          <a:bodyPr/>
          <a:lstStyle>
            <a:lvl1pPr>
              <a:defRPr/>
            </a:lvl1pPr>
          </a:lstStyle>
          <a:p>
            <a:pPr>
              <a:defRPr/>
            </a:pPr>
            <a:endParaRPr lang="en-US"/>
          </a:p>
        </p:txBody>
      </p:sp>
      <p:sp>
        <p:nvSpPr>
          <p:cNvPr id="6" name="Slide Number Placeholder 5"/>
          <p:cNvSpPr>
            <a:spLocks noGrp="1"/>
          </p:cNvSpPr>
          <p:nvPr>
            <p:ph type="sldNum" sz="quarter" idx="15"/>
          </p:nvPr>
        </p:nvSpPr>
        <p:spPr/>
        <p:txBody>
          <a:bodyPr/>
          <a:lstStyle>
            <a:lvl1pPr>
              <a:defRPr/>
            </a:lvl1pPr>
          </a:lstStyle>
          <a:p>
            <a:fld id="{81B47582-7170-4A2D-B1C1-FD9560D77554}" type="slidenum">
              <a:rPr lang="en-US" altLang="en-US"/>
              <a:pPr/>
              <a:t>‹#›</a:t>
            </a:fld>
            <a:endParaRPr lang="en-US" altLang="en-US"/>
          </a:p>
        </p:txBody>
      </p:sp>
    </p:spTree>
    <p:extLst>
      <p:ext uri="{BB962C8B-B14F-4D97-AF65-F5344CB8AC3E}">
        <p14:creationId xmlns:p14="http://schemas.microsoft.com/office/powerpoint/2010/main" val="262058708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D33571E4-11EC-41B1-8420-8A76D5036F10}" type="datetimeFigureOut">
              <a:rPr lang="en-US"/>
              <a:pPr>
                <a:defRPr/>
              </a:pPr>
              <a:t>9/15/2022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E78D4982-A73E-4960-8B57-CD75D179B39E}" type="slidenum">
              <a:rPr lang="en-US" altLang="en-US"/>
              <a:pPr/>
              <a:t>‹#›</a:t>
            </a:fld>
            <a:endParaRPr lang="en-US" altLang="en-US"/>
          </a:p>
        </p:txBody>
      </p:sp>
    </p:spTree>
    <p:extLst>
      <p:ext uri="{BB962C8B-B14F-4D97-AF65-F5344CB8AC3E}">
        <p14:creationId xmlns:p14="http://schemas.microsoft.com/office/powerpoint/2010/main" val="4244916215"/>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Footer Placeholder 4"/>
          <p:cNvSpPr>
            <a:spLocks noGrp="1"/>
          </p:cNvSpPr>
          <p:nvPr>
            <p:ph type="ftr" sz="quarter" idx="10"/>
          </p:nvPr>
        </p:nvSpPr>
        <p:spPr/>
        <p:txBody>
          <a:bodyPr/>
          <a:lstStyle>
            <a:lvl1pPr>
              <a:defRPr/>
            </a:lvl1pPr>
          </a:lstStyle>
          <a:p>
            <a:pPr>
              <a:defRPr/>
            </a:pPr>
            <a:endParaRPr lang="en-US"/>
          </a:p>
        </p:txBody>
      </p:sp>
      <p:sp>
        <p:nvSpPr>
          <p:cNvPr id="5" name="Slide Number Placeholder 5"/>
          <p:cNvSpPr>
            <a:spLocks noGrp="1"/>
          </p:cNvSpPr>
          <p:nvPr>
            <p:ph type="sldNum" sz="quarter" idx="11"/>
          </p:nvPr>
        </p:nvSpPr>
        <p:spPr/>
        <p:txBody>
          <a:bodyPr/>
          <a:lstStyle>
            <a:lvl1pPr>
              <a:defRPr/>
            </a:lvl1pPr>
          </a:lstStyle>
          <a:p>
            <a:fld id="{85921EEC-5A9B-48BF-9F3D-1213896A66FF}" type="slidenum">
              <a:rPr lang="en-US" altLang="en-US"/>
              <a:pPr/>
              <a:t>‹#›</a:t>
            </a:fld>
            <a:endParaRPr lang="en-US" altLang="en-US"/>
          </a:p>
        </p:txBody>
      </p:sp>
    </p:spTree>
    <p:extLst>
      <p:ext uri="{BB962C8B-B14F-4D97-AF65-F5344CB8AC3E}">
        <p14:creationId xmlns:p14="http://schemas.microsoft.com/office/powerpoint/2010/main" val="1126705316"/>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ooter Placeholder 4"/>
          <p:cNvSpPr>
            <a:spLocks noGrp="1"/>
          </p:cNvSpPr>
          <p:nvPr>
            <p:ph type="ftr" sz="quarter" idx="10"/>
          </p:nvPr>
        </p:nvSpPr>
        <p:spPr/>
        <p:txBody>
          <a:bodyPr/>
          <a:lstStyle>
            <a:lvl1pPr>
              <a:defRPr/>
            </a:lvl1pPr>
          </a:lstStyle>
          <a:p>
            <a:pPr>
              <a:defRPr/>
            </a:pPr>
            <a:endParaRPr lang="en-US"/>
          </a:p>
        </p:txBody>
      </p:sp>
      <p:sp>
        <p:nvSpPr>
          <p:cNvPr id="4" name="Slide Number Placeholder 5"/>
          <p:cNvSpPr>
            <a:spLocks noGrp="1"/>
          </p:cNvSpPr>
          <p:nvPr>
            <p:ph type="sldNum" sz="quarter" idx="11"/>
          </p:nvPr>
        </p:nvSpPr>
        <p:spPr/>
        <p:txBody>
          <a:bodyPr/>
          <a:lstStyle>
            <a:lvl1pPr>
              <a:defRPr/>
            </a:lvl1pPr>
          </a:lstStyle>
          <a:p>
            <a:fld id="{AC9A95DE-FBCA-4B47-8CD2-ABE2BBCE7ED9}" type="slidenum">
              <a:rPr lang="en-US" altLang="en-US"/>
              <a:pPr/>
              <a:t>‹#›</a:t>
            </a:fld>
            <a:endParaRPr lang="en-US" altLang="en-US"/>
          </a:p>
        </p:txBody>
      </p:sp>
    </p:spTree>
    <p:extLst>
      <p:ext uri="{BB962C8B-B14F-4D97-AF65-F5344CB8AC3E}">
        <p14:creationId xmlns:p14="http://schemas.microsoft.com/office/powerpoint/2010/main" val="3205202666"/>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1pPr marL="0" indent="0">
              <a:buNone/>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Footer Placeholder 4"/>
          <p:cNvSpPr>
            <a:spLocks noGrp="1"/>
          </p:cNvSpPr>
          <p:nvPr>
            <p:ph type="ftr" sz="quarter" idx="10"/>
          </p:nvPr>
        </p:nvSpPr>
        <p:spPr/>
        <p:txBody>
          <a:bodyPr/>
          <a:lstStyle>
            <a:lvl1pPr>
              <a:defRPr/>
            </a:lvl1pPr>
          </a:lstStyle>
          <a:p>
            <a:pPr>
              <a:defRPr/>
            </a:pPr>
            <a:endParaRPr lang="en-US"/>
          </a:p>
        </p:txBody>
      </p:sp>
      <p:sp>
        <p:nvSpPr>
          <p:cNvPr id="5" name="Slide Number Placeholder 5"/>
          <p:cNvSpPr>
            <a:spLocks noGrp="1"/>
          </p:cNvSpPr>
          <p:nvPr>
            <p:ph type="sldNum" sz="quarter" idx="11"/>
          </p:nvPr>
        </p:nvSpPr>
        <p:spPr/>
        <p:txBody>
          <a:bodyPr/>
          <a:lstStyle>
            <a:lvl1pPr>
              <a:defRPr/>
            </a:lvl1pPr>
          </a:lstStyle>
          <a:p>
            <a:fld id="{185F5346-B3F0-4FB7-B000-FF93ADDB8717}" type="slidenum">
              <a:rPr lang="en-US" altLang="en-US"/>
              <a:pPr/>
              <a:t>‹#›</a:t>
            </a:fld>
            <a:endParaRPr lang="en-US" altLang="en-US"/>
          </a:p>
        </p:txBody>
      </p:sp>
    </p:spTree>
    <p:extLst>
      <p:ext uri="{BB962C8B-B14F-4D97-AF65-F5344CB8AC3E}">
        <p14:creationId xmlns:p14="http://schemas.microsoft.com/office/powerpoint/2010/main" val="3232208788"/>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p:cSld name="Content with Picture Option 1">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628650" y="1825625"/>
            <a:ext cx="3861000" cy="4176000"/>
          </a:xfrm>
        </p:spPr>
        <p:txBody>
          <a:bodyPr/>
          <a:lstStyle>
            <a:lvl1pPr marL="0" indent="0">
              <a:buNone/>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Picture Placeholder 6"/>
          <p:cNvSpPr>
            <a:spLocks noGrp="1"/>
          </p:cNvSpPr>
          <p:nvPr>
            <p:ph type="pic" sz="quarter" idx="13"/>
          </p:nvPr>
        </p:nvSpPr>
        <p:spPr>
          <a:xfrm>
            <a:off x="4659595" y="1825625"/>
            <a:ext cx="3861000" cy="4176000"/>
          </a:xfrm>
        </p:spPr>
        <p:txBody>
          <a:bodyPr rtlCol="0">
            <a:noAutofit/>
          </a:bodyPr>
          <a:lstStyle/>
          <a:p>
            <a:pPr lvl="0"/>
            <a:r>
              <a:rPr lang="en-US" noProof="0"/>
              <a:t>Click icon to add picture</a:t>
            </a:r>
            <a:endParaRPr lang="en-US" noProof="0" dirty="0"/>
          </a:p>
        </p:txBody>
      </p:sp>
      <p:sp>
        <p:nvSpPr>
          <p:cNvPr id="5" name="Footer Placeholder 4"/>
          <p:cNvSpPr>
            <a:spLocks noGrp="1"/>
          </p:cNvSpPr>
          <p:nvPr>
            <p:ph type="ftr" sz="quarter" idx="14"/>
          </p:nvPr>
        </p:nvSpPr>
        <p:spPr/>
        <p:txBody>
          <a:bodyPr/>
          <a:lstStyle>
            <a:lvl1pPr>
              <a:defRPr/>
            </a:lvl1pPr>
          </a:lstStyle>
          <a:p>
            <a:pPr>
              <a:defRPr/>
            </a:pPr>
            <a:endParaRPr lang="en-US"/>
          </a:p>
        </p:txBody>
      </p:sp>
      <p:sp>
        <p:nvSpPr>
          <p:cNvPr id="6" name="Slide Number Placeholder 5"/>
          <p:cNvSpPr>
            <a:spLocks noGrp="1"/>
          </p:cNvSpPr>
          <p:nvPr>
            <p:ph type="sldNum" sz="quarter" idx="15"/>
          </p:nvPr>
        </p:nvSpPr>
        <p:spPr/>
        <p:txBody>
          <a:bodyPr/>
          <a:lstStyle>
            <a:lvl1pPr>
              <a:defRPr/>
            </a:lvl1pPr>
          </a:lstStyle>
          <a:p>
            <a:fld id="{EE739A16-F9E4-47DD-98C3-03BFD56AFBEA}" type="slidenum">
              <a:rPr lang="en-US" altLang="en-US"/>
              <a:pPr/>
              <a:t>‹#›</a:t>
            </a:fld>
            <a:endParaRPr lang="en-US" altLang="en-US"/>
          </a:p>
        </p:txBody>
      </p:sp>
    </p:spTree>
    <p:extLst>
      <p:ext uri="{BB962C8B-B14F-4D97-AF65-F5344CB8AC3E}">
        <p14:creationId xmlns:p14="http://schemas.microsoft.com/office/powerpoint/2010/main" val="64724340"/>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104000"/>
          </a:xfrm>
        </p:spPr>
        <p:txBody>
          <a:bodyPr/>
          <a:lstStyle>
            <a:lvl1pPr>
              <a:defRPr sz="1800"/>
            </a:lvl1pPr>
            <a:lvl2pPr>
              <a:defRPr sz="1700"/>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104000"/>
          </a:xfrm>
        </p:spPr>
        <p:txBody>
          <a:bodyPr/>
          <a:lstStyle>
            <a:lvl1pPr>
              <a:defRPr sz="1800"/>
            </a:lvl1pPr>
            <a:lvl2pPr>
              <a:defRPr sz="1700"/>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0"/>
          </p:nvPr>
        </p:nvSpPr>
        <p:spPr/>
        <p:txBody>
          <a:bodyPr/>
          <a:lstStyle>
            <a:lvl1pPr>
              <a:defRPr/>
            </a:lvl1pPr>
          </a:lstStyle>
          <a:p>
            <a:pPr>
              <a:defRPr/>
            </a:pPr>
            <a:endParaRPr lang="en-US"/>
          </a:p>
        </p:txBody>
      </p:sp>
      <p:sp>
        <p:nvSpPr>
          <p:cNvPr id="6" name="Slide Number Placeholder 5"/>
          <p:cNvSpPr>
            <a:spLocks noGrp="1"/>
          </p:cNvSpPr>
          <p:nvPr>
            <p:ph type="sldNum" sz="quarter" idx="11"/>
          </p:nvPr>
        </p:nvSpPr>
        <p:spPr/>
        <p:txBody>
          <a:bodyPr/>
          <a:lstStyle>
            <a:lvl1pPr>
              <a:defRPr/>
            </a:lvl1pPr>
          </a:lstStyle>
          <a:p>
            <a:fld id="{1D5E67BE-B703-408A-99E5-88AE096FC81D}" type="slidenum">
              <a:rPr lang="en-US" altLang="en-US"/>
              <a:pPr/>
              <a:t>‹#›</a:t>
            </a:fld>
            <a:endParaRPr lang="en-US" altLang="en-US"/>
          </a:p>
        </p:txBody>
      </p:sp>
    </p:spTree>
    <p:extLst>
      <p:ext uri="{BB962C8B-B14F-4D97-AF65-F5344CB8AC3E}">
        <p14:creationId xmlns:p14="http://schemas.microsoft.com/office/powerpoint/2010/main" val="2468510039"/>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9"/>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456000"/>
          </a:xfrm>
        </p:spPr>
        <p:txBody>
          <a:bodyPr/>
          <a:lstStyle>
            <a:lvl1pPr>
              <a:defRPr sz="1800"/>
            </a:lvl1pPr>
            <a:lvl2pPr>
              <a:defRPr sz="1700"/>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7" y="1681163"/>
            <a:ext cx="3887391" cy="823912"/>
          </a:xfrm>
        </p:spPr>
        <p:txBody>
          <a:bodyPr anchor="b"/>
          <a:lstStyle>
            <a:lvl1pPr marL="0" indent="0">
              <a:buNone/>
              <a:defRPr sz="1800" b="1"/>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7" y="2505075"/>
            <a:ext cx="3887391" cy="3456000"/>
          </a:xfrm>
        </p:spPr>
        <p:txBody>
          <a:bodyPr/>
          <a:lstStyle>
            <a:lvl1pPr>
              <a:defRPr sz="1800"/>
            </a:lvl1pPr>
            <a:lvl2pPr>
              <a:defRPr sz="1700"/>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Footer Placeholder 4"/>
          <p:cNvSpPr>
            <a:spLocks noGrp="1"/>
          </p:cNvSpPr>
          <p:nvPr>
            <p:ph type="ftr" sz="quarter" idx="10"/>
          </p:nvPr>
        </p:nvSpPr>
        <p:spPr/>
        <p:txBody>
          <a:bodyPr/>
          <a:lstStyle>
            <a:lvl1pPr>
              <a:defRPr/>
            </a:lvl1pPr>
          </a:lstStyle>
          <a:p>
            <a:pPr>
              <a:defRPr/>
            </a:pPr>
            <a:endParaRPr lang="en-US"/>
          </a:p>
        </p:txBody>
      </p:sp>
      <p:sp>
        <p:nvSpPr>
          <p:cNvPr id="8" name="Slide Number Placeholder 5"/>
          <p:cNvSpPr>
            <a:spLocks noGrp="1"/>
          </p:cNvSpPr>
          <p:nvPr>
            <p:ph type="sldNum" sz="quarter" idx="11"/>
          </p:nvPr>
        </p:nvSpPr>
        <p:spPr/>
        <p:txBody>
          <a:bodyPr/>
          <a:lstStyle>
            <a:lvl1pPr>
              <a:defRPr/>
            </a:lvl1pPr>
          </a:lstStyle>
          <a:p>
            <a:fld id="{DC1A8646-B7B9-49AE-9E7D-4EB0F33AE694}" type="slidenum">
              <a:rPr lang="en-US" altLang="en-US"/>
              <a:pPr/>
              <a:t>‹#›</a:t>
            </a:fld>
            <a:endParaRPr lang="en-US" altLang="en-US"/>
          </a:p>
        </p:txBody>
      </p:sp>
    </p:spTree>
    <p:extLst>
      <p:ext uri="{BB962C8B-B14F-4D97-AF65-F5344CB8AC3E}">
        <p14:creationId xmlns:p14="http://schemas.microsoft.com/office/powerpoint/2010/main" val="3953823605"/>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ooter Placeholder 4"/>
          <p:cNvSpPr>
            <a:spLocks noGrp="1"/>
          </p:cNvSpPr>
          <p:nvPr>
            <p:ph type="ftr" sz="quarter" idx="10"/>
          </p:nvPr>
        </p:nvSpPr>
        <p:spPr/>
        <p:txBody>
          <a:bodyPr/>
          <a:lstStyle>
            <a:lvl1pPr>
              <a:defRPr/>
            </a:lvl1pPr>
          </a:lstStyle>
          <a:p>
            <a:pPr>
              <a:defRPr/>
            </a:pPr>
            <a:endParaRPr lang="en-US"/>
          </a:p>
        </p:txBody>
      </p:sp>
      <p:sp>
        <p:nvSpPr>
          <p:cNvPr id="4" name="Slide Number Placeholder 5"/>
          <p:cNvSpPr>
            <a:spLocks noGrp="1"/>
          </p:cNvSpPr>
          <p:nvPr>
            <p:ph type="sldNum" sz="quarter" idx="11"/>
          </p:nvPr>
        </p:nvSpPr>
        <p:spPr/>
        <p:txBody>
          <a:bodyPr/>
          <a:lstStyle>
            <a:lvl1pPr>
              <a:defRPr/>
            </a:lvl1pPr>
          </a:lstStyle>
          <a:p>
            <a:fld id="{A80B7307-0E3E-4664-9AD9-21EA72A86EAA}" type="slidenum">
              <a:rPr lang="en-US" altLang="en-US"/>
              <a:pPr/>
              <a:t>‹#›</a:t>
            </a:fld>
            <a:endParaRPr lang="en-US" altLang="en-US"/>
          </a:p>
        </p:txBody>
      </p:sp>
    </p:spTree>
    <p:extLst>
      <p:ext uri="{BB962C8B-B14F-4D97-AF65-F5344CB8AC3E}">
        <p14:creationId xmlns:p14="http://schemas.microsoft.com/office/powerpoint/2010/main" val="502005697"/>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t"/>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457213"/>
            <a:ext cx="4629150" cy="5465395"/>
          </a:xfrm>
        </p:spPr>
        <p:txBody>
          <a:bodyPr/>
          <a:lstStyle>
            <a:lvl1pPr>
              <a:defRPr sz="2100"/>
            </a:lvl1pPr>
            <a:lvl2pPr>
              <a:defRPr sz="1800"/>
            </a:lvl2pPr>
            <a:lvl3pPr>
              <a:defRPr sz="1500"/>
            </a:lvl3pPr>
            <a:lvl4pPr>
              <a:defRPr sz="1400"/>
            </a:lvl4pPr>
            <a:lvl5pPr>
              <a:defRPr sz="14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118947"/>
            <a:ext cx="2949178" cy="3811588"/>
          </a:xfrm>
        </p:spPr>
        <p:txBody>
          <a:bodyPr/>
          <a:lstStyle>
            <a:lvl1pPr marL="0" indent="0">
              <a:buNone/>
              <a:defRPr sz="1400"/>
            </a:lvl1pPr>
            <a:lvl2pPr marL="342900" indent="0">
              <a:buNone/>
              <a:defRPr sz="1100"/>
            </a:lvl2pPr>
            <a:lvl3pPr marL="685800" indent="0">
              <a:buNone/>
              <a:defRPr sz="900"/>
            </a:lvl3pPr>
            <a:lvl4pPr marL="1028700" indent="0">
              <a:buNone/>
              <a:defRPr sz="800"/>
            </a:lvl4pPr>
            <a:lvl5pPr marL="1371600" indent="0">
              <a:buNone/>
              <a:defRPr sz="800"/>
            </a:lvl5pPr>
            <a:lvl6pPr marL="1714500" indent="0">
              <a:buNone/>
              <a:defRPr sz="800"/>
            </a:lvl6pPr>
            <a:lvl7pPr marL="2057400" indent="0">
              <a:buNone/>
              <a:defRPr sz="800"/>
            </a:lvl7pPr>
            <a:lvl8pPr marL="2400300" indent="0">
              <a:buNone/>
              <a:defRPr sz="800"/>
            </a:lvl8pPr>
            <a:lvl9pPr marL="2743200" indent="0">
              <a:buNone/>
              <a:defRPr sz="800"/>
            </a:lvl9pPr>
          </a:lstStyle>
          <a:p>
            <a:pPr lvl="0"/>
            <a:r>
              <a:rPr lang="en-US"/>
              <a:t>Click to edit Master text styles</a:t>
            </a:r>
          </a:p>
        </p:txBody>
      </p:sp>
      <p:sp>
        <p:nvSpPr>
          <p:cNvPr id="5" name="Footer Placeholder 4"/>
          <p:cNvSpPr>
            <a:spLocks noGrp="1"/>
          </p:cNvSpPr>
          <p:nvPr>
            <p:ph type="ftr" sz="quarter" idx="10"/>
          </p:nvPr>
        </p:nvSpPr>
        <p:spPr/>
        <p:txBody>
          <a:bodyPr/>
          <a:lstStyle>
            <a:lvl1pPr>
              <a:defRPr/>
            </a:lvl1pPr>
          </a:lstStyle>
          <a:p>
            <a:pPr>
              <a:defRPr/>
            </a:pPr>
            <a:endParaRPr lang="en-US"/>
          </a:p>
        </p:txBody>
      </p:sp>
      <p:sp>
        <p:nvSpPr>
          <p:cNvPr id="6" name="Slide Number Placeholder 5"/>
          <p:cNvSpPr>
            <a:spLocks noGrp="1"/>
          </p:cNvSpPr>
          <p:nvPr>
            <p:ph type="sldNum" sz="quarter" idx="11"/>
          </p:nvPr>
        </p:nvSpPr>
        <p:spPr/>
        <p:txBody>
          <a:bodyPr/>
          <a:lstStyle>
            <a:lvl1pPr>
              <a:defRPr/>
            </a:lvl1pPr>
          </a:lstStyle>
          <a:p>
            <a:fld id="{F62E56D0-73E8-44E3-9DE6-1A15CCFAF470}" type="slidenum">
              <a:rPr lang="en-US" altLang="en-US"/>
              <a:pPr/>
              <a:t>‹#›</a:t>
            </a:fld>
            <a:endParaRPr lang="en-US" altLang="en-US"/>
          </a:p>
        </p:txBody>
      </p:sp>
    </p:spTree>
    <p:extLst>
      <p:ext uri="{BB962C8B-B14F-4D97-AF65-F5344CB8AC3E}">
        <p14:creationId xmlns:p14="http://schemas.microsoft.com/office/powerpoint/2010/main" val="2344389017"/>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picTx" preserve="1">
  <p:cSld name="Picture with Caption - Option 1">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t"/>
          <a:lstStyle>
            <a:lvl1pPr>
              <a:defRPr sz="2400"/>
            </a:lvl1pPr>
          </a:lstStyle>
          <a:p>
            <a:r>
              <a:rPr lang="en-US"/>
              <a:t>Click to edit Master title style</a:t>
            </a:r>
            <a:endParaRPr lang="en-US" dirty="0"/>
          </a:p>
        </p:txBody>
      </p:sp>
      <p:sp>
        <p:nvSpPr>
          <p:cNvPr id="3" name="Picture Placeholder 2"/>
          <p:cNvSpPr>
            <a:spLocks noGrp="1"/>
          </p:cNvSpPr>
          <p:nvPr>
            <p:ph type="pic" idx="1"/>
          </p:nvPr>
        </p:nvSpPr>
        <p:spPr>
          <a:xfrm>
            <a:off x="3887414" y="73"/>
            <a:ext cx="5256609" cy="6157519"/>
          </a:xfrm>
        </p:spPr>
        <p:txBody>
          <a:bodyPr rtlCol="0">
            <a:no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noProof="0"/>
              <a:t>Click icon to add picture</a:t>
            </a:r>
          </a:p>
        </p:txBody>
      </p:sp>
      <p:sp>
        <p:nvSpPr>
          <p:cNvPr id="4" name="Text Placeholder 3"/>
          <p:cNvSpPr>
            <a:spLocks noGrp="1"/>
          </p:cNvSpPr>
          <p:nvPr>
            <p:ph type="body" sz="half" idx="2"/>
          </p:nvPr>
        </p:nvSpPr>
        <p:spPr>
          <a:xfrm>
            <a:off x="629841" y="2118945"/>
            <a:ext cx="2949178" cy="3742107"/>
          </a:xfrm>
        </p:spPr>
        <p:txBody>
          <a:bodyPr/>
          <a:lstStyle>
            <a:lvl1pPr marL="0" indent="0">
              <a:buNone/>
              <a:defRPr sz="1400"/>
            </a:lvl1pPr>
            <a:lvl2pPr marL="342900" indent="0">
              <a:buNone/>
              <a:defRPr sz="1100"/>
            </a:lvl2pPr>
            <a:lvl3pPr marL="685800" indent="0">
              <a:buNone/>
              <a:defRPr sz="900"/>
            </a:lvl3pPr>
            <a:lvl4pPr marL="1028700" indent="0">
              <a:buNone/>
              <a:defRPr sz="800"/>
            </a:lvl4pPr>
            <a:lvl5pPr marL="1371600" indent="0">
              <a:buNone/>
              <a:defRPr sz="800"/>
            </a:lvl5pPr>
            <a:lvl6pPr marL="1714500" indent="0">
              <a:buNone/>
              <a:defRPr sz="800"/>
            </a:lvl6pPr>
            <a:lvl7pPr marL="2057400" indent="0">
              <a:buNone/>
              <a:defRPr sz="800"/>
            </a:lvl7pPr>
            <a:lvl8pPr marL="2400300" indent="0">
              <a:buNone/>
              <a:defRPr sz="800"/>
            </a:lvl8pPr>
            <a:lvl9pPr marL="2743200" indent="0">
              <a:buNone/>
              <a:defRPr sz="800"/>
            </a:lvl9pPr>
          </a:lstStyle>
          <a:p>
            <a:pPr lvl="0"/>
            <a:r>
              <a:rPr lang="en-US"/>
              <a:t>Click to edit Master text styles</a:t>
            </a:r>
          </a:p>
        </p:txBody>
      </p:sp>
      <p:sp>
        <p:nvSpPr>
          <p:cNvPr id="5" name="Footer Placeholder 4"/>
          <p:cNvSpPr>
            <a:spLocks noGrp="1"/>
          </p:cNvSpPr>
          <p:nvPr>
            <p:ph type="ftr" sz="quarter" idx="10"/>
          </p:nvPr>
        </p:nvSpPr>
        <p:spPr/>
        <p:txBody>
          <a:bodyPr/>
          <a:lstStyle>
            <a:lvl1pPr>
              <a:defRPr/>
            </a:lvl1pPr>
          </a:lstStyle>
          <a:p>
            <a:pPr>
              <a:defRPr/>
            </a:pPr>
            <a:endParaRPr lang="en-US"/>
          </a:p>
        </p:txBody>
      </p:sp>
      <p:sp>
        <p:nvSpPr>
          <p:cNvPr id="6" name="Slide Number Placeholder 5"/>
          <p:cNvSpPr>
            <a:spLocks noGrp="1"/>
          </p:cNvSpPr>
          <p:nvPr>
            <p:ph type="sldNum" sz="quarter" idx="11"/>
          </p:nvPr>
        </p:nvSpPr>
        <p:spPr/>
        <p:txBody>
          <a:bodyPr/>
          <a:lstStyle>
            <a:lvl1pPr>
              <a:defRPr/>
            </a:lvl1pPr>
          </a:lstStyle>
          <a:p>
            <a:fld id="{06820667-2DF8-4888-A610-5F8C51DB7207}" type="slidenum">
              <a:rPr lang="en-US" altLang="en-US"/>
              <a:pPr/>
              <a:t>‹#›</a:t>
            </a:fld>
            <a:endParaRPr lang="en-US" altLang="en-US"/>
          </a:p>
        </p:txBody>
      </p:sp>
    </p:spTree>
    <p:extLst>
      <p:ext uri="{BB962C8B-B14F-4D97-AF65-F5344CB8AC3E}">
        <p14:creationId xmlns:p14="http://schemas.microsoft.com/office/powerpoint/2010/main" val="3866069739"/>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showMasterSp="0" preserve="1">
  <p:cSld name="Picture with Caption - Option 2">
    <p:spTree>
      <p:nvGrpSpPr>
        <p:cNvPr id="1" name=""/>
        <p:cNvGrpSpPr/>
        <p:nvPr/>
      </p:nvGrpSpPr>
      <p:grpSpPr>
        <a:xfrm>
          <a:off x="0" y="0"/>
          <a:ext cx="0" cy="0"/>
          <a:chOff x="0" y="0"/>
          <a:chExt cx="0" cy="0"/>
        </a:xfrm>
      </p:grpSpPr>
      <p:sp>
        <p:nvSpPr>
          <p:cNvPr id="5" name="Rectangle 4"/>
          <p:cNvSpPr/>
          <p:nvPr/>
        </p:nvSpPr>
        <p:spPr>
          <a:xfrm>
            <a:off x="0" y="5418667"/>
            <a:ext cx="9144000" cy="1439333"/>
          </a:xfrm>
          <a:prstGeom prst="rect">
            <a:avLst/>
          </a:prstGeom>
          <a:solidFill>
            <a:srgbClr val="7B298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en-US" sz="2400">
              <a:solidFill>
                <a:srgbClr val="FFFFFF"/>
              </a:solidFill>
            </a:endParaRPr>
          </a:p>
        </p:txBody>
      </p:sp>
      <p:pic>
        <p:nvPicPr>
          <p:cNvPr id="6" name="Picture 10"/>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8939" y="5897034"/>
            <a:ext cx="2955925" cy="4804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Picture Placeholder 3"/>
          <p:cNvSpPr>
            <a:spLocks noGrp="1"/>
          </p:cNvSpPr>
          <p:nvPr>
            <p:ph type="pic" sz="quarter" idx="10"/>
          </p:nvPr>
        </p:nvSpPr>
        <p:spPr>
          <a:xfrm>
            <a:off x="0" y="69"/>
            <a:ext cx="9144000" cy="5407231"/>
          </a:xfrm>
          <a:prstGeom prst="rect">
            <a:avLst/>
          </a:prstGeom>
          <a:ln>
            <a:noFill/>
          </a:ln>
        </p:spPr>
        <p:txBody>
          <a:bodyPr rtlCol="0">
            <a:noAutofit/>
          </a:bodyPr>
          <a:lstStyle>
            <a:lvl1pPr marL="0" indent="0">
              <a:buNone/>
              <a:defRPr/>
            </a:lvl1pPr>
          </a:lstStyle>
          <a:p>
            <a:pPr lvl="0"/>
            <a:r>
              <a:rPr lang="en-US" noProof="0"/>
              <a:t>Click icon to add picture</a:t>
            </a:r>
          </a:p>
        </p:txBody>
      </p:sp>
      <p:sp>
        <p:nvSpPr>
          <p:cNvPr id="3" name="Subtitle 2"/>
          <p:cNvSpPr>
            <a:spLocks noGrp="1"/>
          </p:cNvSpPr>
          <p:nvPr>
            <p:ph type="subTitle" idx="1"/>
          </p:nvPr>
        </p:nvSpPr>
        <p:spPr>
          <a:xfrm>
            <a:off x="3441318" y="5718900"/>
            <a:ext cx="5245489" cy="838200"/>
          </a:xfrm>
          <a:prstGeom prst="rect">
            <a:avLst/>
          </a:prstGeom>
        </p:spPr>
        <p:txBody>
          <a:bodyPr anchor="ctr">
            <a:noAutofit/>
          </a:bodyPr>
          <a:lstStyle>
            <a:lvl1pPr marL="0" indent="0" algn="l">
              <a:spcBef>
                <a:spcPts val="0"/>
              </a:spcBef>
              <a:buNone/>
              <a:defRPr sz="2000" b="1" i="0">
                <a:solidFill>
                  <a:schemeClr val="bg1"/>
                </a:solidFill>
                <a:latin typeface="+mj-lt"/>
              </a:defRPr>
            </a:lvl1pPr>
            <a:lvl2pPr marL="457189" indent="0" algn="ctr">
              <a:buNone/>
              <a:defRPr sz="2000"/>
            </a:lvl2pPr>
            <a:lvl3pPr marL="914378" indent="0" algn="ctr">
              <a:buNone/>
              <a:defRPr sz="1800"/>
            </a:lvl3pPr>
            <a:lvl4pPr marL="1371566" indent="0" algn="ctr">
              <a:buNone/>
              <a:defRPr sz="1600"/>
            </a:lvl4pPr>
            <a:lvl5pPr marL="1828754" indent="0" algn="ctr">
              <a:buNone/>
              <a:defRPr sz="1600"/>
            </a:lvl5pPr>
            <a:lvl6pPr marL="2285943" indent="0" algn="ctr">
              <a:buNone/>
              <a:defRPr sz="1600"/>
            </a:lvl6pPr>
            <a:lvl7pPr marL="2743132" indent="0" algn="ctr">
              <a:buNone/>
              <a:defRPr sz="1600"/>
            </a:lvl7pPr>
            <a:lvl8pPr marL="3200320" indent="0" algn="ctr">
              <a:buNone/>
              <a:defRPr sz="1600"/>
            </a:lvl8pPr>
            <a:lvl9pPr marL="3657509"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273685871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81EBE452-46EB-41A3-92CA-834227D84C0F}" type="datetimeFigureOut">
              <a:rPr lang="en-US"/>
              <a:pPr>
                <a:defRPr/>
              </a:pPr>
              <a:t>9/15/2022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CAEBD2CB-E5A8-4DA3-9859-D9893F0E801C}" type="slidenum">
              <a:rPr lang="en-US" altLang="en-US"/>
              <a:pPr/>
              <a:t>‹#›</a:t>
            </a:fld>
            <a:endParaRPr lang="en-US" altLang="en-US"/>
          </a:p>
        </p:txBody>
      </p:sp>
    </p:spTree>
    <p:extLst>
      <p:ext uri="{BB962C8B-B14F-4D97-AF65-F5344CB8AC3E}">
        <p14:creationId xmlns:p14="http://schemas.microsoft.com/office/powerpoint/2010/main" val="3352060376"/>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p:cSld name="Fact or Quote">
    <p:spTree>
      <p:nvGrpSpPr>
        <p:cNvPr id="1" name=""/>
        <p:cNvGrpSpPr/>
        <p:nvPr/>
      </p:nvGrpSpPr>
      <p:grpSpPr>
        <a:xfrm>
          <a:off x="0" y="0"/>
          <a:ext cx="0" cy="0"/>
          <a:chOff x="0" y="0"/>
          <a:chExt cx="0" cy="0"/>
        </a:xfrm>
      </p:grpSpPr>
      <p:sp>
        <p:nvSpPr>
          <p:cNvPr id="7" name="Title 6"/>
          <p:cNvSpPr>
            <a:spLocks noGrp="1"/>
          </p:cNvSpPr>
          <p:nvPr>
            <p:ph type="title"/>
          </p:nvPr>
        </p:nvSpPr>
        <p:spPr>
          <a:xfrm>
            <a:off x="628650" y="940779"/>
            <a:ext cx="7886700" cy="4711088"/>
          </a:xfrm>
        </p:spPr>
        <p:txBody>
          <a:bodyPr/>
          <a:lstStyle>
            <a:lvl1pPr algn="ctr">
              <a:lnSpc>
                <a:spcPct val="150000"/>
              </a:lnSpc>
              <a:defRPr b="0" i="1">
                <a:solidFill>
                  <a:schemeClr val="accent1"/>
                </a:solidFill>
                <a:latin typeface="+mj-lt"/>
              </a:defRPr>
            </a:lvl1pPr>
          </a:lstStyle>
          <a:p>
            <a:r>
              <a:rPr lang="en-US"/>
              <a:t>Click to edit Master title style</a:t>
            </a:r>
            <a:endParaRPr lang="en-US" dirty="0"/>
          </a:p>
        </p:txBody>
      </p:sp>
      <p:sp>
        <p:nvSpPr>
          <p:cNvPr id="3" name="Footer Placeholder 4"/>
          <p:cNvSpPr>
            <a:spLocks noGrp="1"/>
          </p:cNvSpPr>
          <p:nvPr>
            <p:ph type="ftr" sz="quarter" idx="10"/>
          </p:nvPr>
        </p:nvSpPr>
        <p:spPr/>
        <p:txBody>
          <a:bodyPr/>
          <a:lstStyle>
            <a:lvl1pPr>
              <a:defRPr/>
            </a:lvl1pPr>
          </a:lstStyle>
          <a:p>
            <a:pPr>
              <a:defRPr/>
            </a:pPr>
            <a:endParaRPr lang="en-US"/>
          </a:p>
        </p:txBody>
      </p:sp>
      <p:sp>
        <p:nvSpPr>
          <p:cNvPr id="4" name="Slide Number Placeholder 5"/>
          <p:cNvSpPr>
            <a:spLocks noGrp="1"/>
          </p:cNvSpPr>
          <p:nvPr>
            <p:ph type="sldNum" sz="quarter" idx="11"/>
          </p:nvPr>
        </p:nvSpPr>
        <p:spPr/>
        <p:txBody>
          <a:bodyPr/>
          <a:lstStyle>
            <a:lvl1pPr>
              <a:defRPr/>
            </a:lvl1pPr>
          </a:lstStyle>
          <a:p>
            <a:fld id="{2AAA174F-D9F7-4E1C-AB0E-315BDA97ED6D}" type="slidenum">
              <a:rPr lang="en-US" altLang="en-US"/>
              <a:pPr/>
              <a:t>‹#›</a:t>
            </a:fld>
            <a:endParaRPr lang="en-US" altLang="en-US"/>
          </a:p>
        </p:txBody>
      </p:sp>
    </p:spTree>
    <p:extLst>
      <p:ext uri="{BB962C8B-B14F-4D97-AF65-F5344CB8AC3E}">
        <p14:creationId xmlns:p14="http://schemas.microsoft.com/office/powerpoint/2010/main" val="779370564"/>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Footer Placeholder 4"/>
          <p:cNvSpPr>
            <a:spLocks noGrp="1"/>
          </p:cNvSpPr>
          <p:nvPr>
            <p:ph type="ftr" sz="quarter" idx="10"/>
          </p:nvPr>
        </p:nvSpPr>
        <p:spPr/>
        <p:txBody>
          <a:bodyPr/>
          <a:lstStyle>
            <a:lvl1pPr>
              <a:defRPr/>
            </a:lvl1pPr>
          </a:lstStyle>
          <a:p>
            <a:pPr>
              <a:defRPr/>
            </a:pPr>
            <a:endParaRPr lang="en-US"/>
          </a:p>
        </p:txBody>
      </p:sp>
      <p:sp>
        <p:nvSpPr>
          <p:cNvPr id="3" name="Slide Number Placeholder 5"/>
          <p:cNvSpPr>
            <a:spLocks noGrp="1"/>
          </p:cNvSpPr>
          <p:nvPr>
            <p:ph type="sldNum" sz="quarter" idx="11"/>
          </p:nvPr>
        </p:nvSpPr>
        <p:spPr/>
        <p:txBody>
          <a:bodyPr/>
          <a:lstStyle>
            <a:lvl1pPr>
              <a:defRPr/>
            </a:lvl1pPr>
          </a:lstStyle>
          <a:p>
            <a:fld id="{82DDE3E4-A4DE-4B88-8C8C-6B92144352E9}" type="slidenum">
              <a:rPr lang="en-US" altLang="en-US"/>
              <a:pPr/>
              <a:t>‹#›</a:t>
            </a:fld>
            <a:endParaRPr lang="en-US" altLang="en-US"/>
          </a:p>
        </p:txBody>
      </p:sp>
    </p:spTree>
    <p:extLst>
      <p:ext uri="{BB962C8B-B14F-4D97-AF65-F5344CB8AC3E}">
        <p14:creationId xmlns:p14="http://schemas.microsoft.com/office/powerpoint/2010/main" val="2037652374"/>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userDrawn="1">
  <p:cSld name="20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84871" y="436763"/>
            <a:ext cx="8581679" cy="601767"/>
          </a:xfrm>
        </p:spPr>
        <p:txBody>
          <a:bodyPr/>
          <a:lstStyle/>
          <a:p>
            <a:r>
              <a:rPr lang="en-US"/>
              <a:t>Click to edit Master title style</a:t>
            </a:r>
          </a:p>
        </p:txBody>
      </p:sp>
      <p:sp>
        <p:nvSpPr>
          <p:cNvPr id="3" name="Content Placeholder 2"/>
          <p:cNvSpPr>
            <a:spLocks noGrp="1"/>
          </p:cNvSpPr>
          <p:nvPr>
            <p:ph idx="1"/>
          </p:nvPr>
        </p:nvSpPr>
        <p:spPr/>
        <p:txBody>
          <a:bodyPr>
            <a:noAutofit/>
          </a:bodyPr>
          <a:lstStyle>
            <a:lvl1pPr>
              <a:defRPr sz="1900"/>
            </a:lvl1pPr>
            <a:lvl2pPr>
              <a:defRPr sz="1700"/>
            </a:lvl2pPr>
            <a:lvl3pPr>
              <a:defRPr sz="1500"/>
            </a:lvl3pPr>
            <a:lvl4pPr>
              <a:defRPr sz="1300"/>
            </a:lvl4pPr>
            <a:lvl5pP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12"/>
          <p:cNvSpPr>
            <a:spLocks noGrp="1"/>
          </p:cNvSpPr>
          <p:nvPr>
            <p:ph type="body" sz="quarter" idx="13"/>
          </p:nvPr>
        </p:nvSpPr>
        <p:spPr>
          <a:xfrm>
            <a:off x="284165" y="26460"/>
            <a:ext cx="8582025" cy="342872"/>
          </a:xfrm>
        </p:spPr>
        <p:txBody>
          <a:bodyPr/>
          <a:lstStyle>
            <a:lvl1pPr marL="0" indent="0">
              <a:buNone/>
              <a:defRPr sz="1500">
                <a:solidFill>
                  <a:srgbClr val="FFFFFF"/>
                </a:solidFill>
              </a:defRPr>
            </a:lvl1pPr>
          </a:lstStyle>
          <a:p>
            <a:pPr lvl="0"/>
            <a:r>
              <a:rPr lang="en-US"/>
              <a:t>Click to edit Master text styles</a:t>
            </a:r>
          </a:p>
        </p:txBody>
      </p:sp>
      <p:sp>
        <p:nvSpPr>
          <p:cNvPr id="5" name="Date Placeholder 3"/>
          <p:cNvSpPr>
            <a:spLocks noGrp="1"/>
          </p:cNvSpPr>
          <p:nvPr>
            <p:ph type="dt" sz="half" idx="14"/>
          </p:nvPr>
        </p:nvSpPr>
        <p:spPr>
          <a:xfrm>
            <a:off x="457200" y="6356351"/>
            <a:ext cx="2133600" cy="366183"/>
          </a:xfrm>
          <a:prstGeom prst="rect">
            <a:avLst/>
          </a:prstGeom>
        </p:spPr>
        <p:txBody>
          <a:bodyPr/>
          <a:lstStyle>
            <a:lvl1pPr>
              <a:defRPr/>
            </a:lvl1pPr>
          </a:lstStyle>
          <a:p>
            <a:pPr>
              <a:defRPr/>
            </a:pPr>
            <a:endParaRPr lang="en-US">
              <a:solidFill>
                <a:srgbClr val="000000"/>
              </a:solidFill>
            </a:endParaRPr>
          </a:p>
        </p:txBody>
      </p:sp>
      <p:sp>
        <p:nvSpPr>
          <p:cNvPr id="6" name="Footer Placeholder 4"/>
          <p:cNvSpPr>
            <a:spLocks noGrp="1"/>
          </p:cNvSpPr>
          <p:nvPr>
            <p:ph type="ftr" sz="quarter" idx="15"/>
          </p:nvPr>
        </p:nvSpPr>
        <p:spPr>
          <a:xfrm>
            <a:off x="3124200" y="6356351"/>
            <a:ext cx="2895600" cy="366183"/>
          </a:xfrm>
        </p:spPr>
        <p:txBody>
          <a:bodyPr/>
          <a:lstStyle>
            <a:lvl1pPr>
              <a:defRPr/>
            </a:lvl1pPr>
          </a:lstStyle>
          <a:p>
            <a:pPr>
              <a:defRPr/>
            </a:pPr>
            <a:endParaRPr lang="en-US"/>
          </a:p>
        </p:txBody>
      </p:sp>
      <p:sp>
        <p:nvSpPr>
          <p:cNvPr id="7" name="Slide Number Placeholder 5"/>
          <p:cNvSpPr>
            <a:spLocks noGrp="1"/>
          </p:cNvSpPr>
          <p:nvPr>
            <p:ph type="sldNum" sz="quarter" idx="16"/>
          </p:nvPr>
        </p:nvSpPr>
        <p:spPr/>
        <p:txBody>
          <a:bodyPr/>
          <a:lstStyle>
            <a:lvl1pPr>
              <a:defRPr/>
            </a:lvl1pPr>
          </a:lstStyle>
          <a:p>
            <a:fld id="{C11010B3-5AF3-4AB4-9F32-7FB6F9F41FC1}" type="slidenum">
              <a:rPr lang="en-US" altLang="en-US"/>
              <a:pPr/>
              <a:t>‹#›</a:t>
            </a:fld>
            <a:endParaRPr lang="en-US" altLang="en-US"/>
          </a:p>
        </p:txBody>
      </p:sp>
    </p:spTree>
    <p:extLst>
      <p:ext uri="{BB962C8B-B14F-4D97-AF65-F5344CB8AC3E}">
        <p14:creationId xmlns:p14="http://schemas.microsoft.com/office/powerpoint/2010/main" val="302387002"/>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3"/>
          <p:cNvSpPr/>
          <p:nvPr/>
        </p:nvSpPr>
        <p:spPr>
          <a:xfrm>
            <a:off x="0" y="5418138"/>
            <a:ext cx="9144000" cy="1439862"/>
          </a:xfrm>
          <a:prstGeom prst="rect">
            <a:avLst/>
          </a:prstGeom>
          <a:solidFill>
            <a:srgbClr val="7B298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en-US">
              <a:solidFill>
                <a:srgbClr val="FFFFFF"/>
              </a:solidFill>
            </a:endParaRPr>
          </a:p>
        </p:txBody>
      </p:sp>
      <p:pic>
        <p:nvPicPr>
          <p:cNvPr id="5" name="Picture 8"/>
          <p:cNvPicPr>
            <a:picLocks noChangeAspect="1" noChangeArrowheads="1"/>
          </p:cNvPicPr>
          <p:nvPr/>
        </p:nvPicPr>
        <p:blipFill>
          <a:blip r:embed="rId2">
            <a:extLst>
              <a:ext uri="{28A0092B-C50C-407E-A947-70E740481C1C}">
                <a14:useLocalDpi xmlns:a14="http://schemas.microsoft.com/office/drawing/2010/main" val="0"/>
              </a:ext>
            </a:extLst>
          </a:blip>
          <a:srcRect t="66006"/>
          <a:stretch>
            <a:fillRect/>
          </a:stretch>
        </p:blipFill>
        <p:spPr bwMode="auto">
          <a:xfrm>
            <a:off x="641350" y="5765800"/>
            <a:ext cx="1736725" cy="725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 name="Group 11"/>
          <p:cNvGrpSpPr>
            <a:grpSpLocks/>
          </p:cNvGrpSpPr>
          <p:nvPr/>
        </p:nvGrpSpPr>
        <p:grpSpPr bwMode="auto">
          <a:xfrm>
            <a:off x="0" y="5418138"/>
            <a:ext cx="9144000" cy="1439862"/>
            <a:chOff x="0" y="5418000"/>
            <a:chExt cx="9144000" cy="1440000"/>
          </a:xfrm>
        </p:grpSpPr>
        <p:sp>
          <p:nvSpPr>
            <p:cNvPr id="7" name="Rectangle 6"/>
            <p:cNvSpPr/>
            <p:nvPr userDrawn="1"/>
          </p:nvSpPr>
          <p:spPr>
            <a:xfrm>
              <a:off x="0" y="5418000"/>
              <a:ext cx="9144000" cy="1440000"/>
            </a:xfrm>
            <a:prstGeom prst="rect">
              <a:avLst/>
            </a:prstGeom>
            <a:solidFill>
              <a:srgbClr val="7B298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en-US">
                <a:solidFill>
                  <a:srgbClr val="FFFFFF"/>
                </a:solidFill>
              </a:endParaRPr>
            </a:p>
          </p:txBody>
        </p:sp>
        <p:pic>
          <p:nvPicPr>
            <p:cNvPr id="8" name="Picture 13"/>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693760" y="5853663"/>
              <a:ext cx="2131644" cy="567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4"/>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498615" y="5710803"/>
              <a:ext cx="5236475" cy="853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Title 1"/>
          <p:cNvSpPr>
            <a:spLocks noGrp="1"/>
          </p:cNvSpPr>
          <p:nvPr>
            <p:ph type="ctrTitle"/>
          </p:nvPr>
        </p:nvSpPr>
        <p:spPr>
          <a:xfrm>
            <a:off x="641839" y="1146049"/>
            <a:ext cx="6858000" cy="3185867"/>
          </a:xfrm>
        </p:spPr>
        <p:txBody>
          <a:bodyPr anchor="b">
            <a:noAutofit/>
          </a:bodyPr>
          <a:lstStyle>
            <a:lvl1pPr algn="l">
              <a:defRPr sz="5400" b="1" i="0" cap="all" baseline="0">
                <a:latin typeface="+mj-lt"/>
              </a:defRPr>
            </a:lvl1pPr>
          </a:lstStyle>
          <a:p>
            <a:r>
              <a:rPr lang="en-US"/>
              <a:t>Click to edit Master title style</a:t>
            </a:r>
            <a:endParaRPr lang="en-US" dirty="0"/>
          </a:p>
        </p:txBody>
      </p:sp>
      <p:sp>
        <p:nvSpPr>
          <p:cNvPr id="3" name="Subtitle 2"/>
          <p:cNvSpPr>
            <a:spLocks noGrp="1"/>
          </p:cNvSpPr>
          <p:nvPr>
            <p:ph type="subTitle" idx="1"/>
          </p:nvPr>
        </p:nvSpPr>
        <p:spPr>
          <a:xfrm>
            <a:off x="641839" y="4384669"/>
            <a:ext cx="6858000" cy="949571"/>
          </a:xfrm>
        </p:spPr>
        <p:txBody>
          <a:bodyPr anchor="ctr">
            <a:noAutofit/>
          </a:bodyPr>
          <a:lstStyle>
            <a:lvl1pPr marL="0" indent="0" algn="l">
              <a:buNone/>
              <a:defRPr sz="1800" b="1" i="0" cap="all" baseline="0">
                <a:latin typeface="+mj-lt"/>
              </a:defRPr>
            </a:lvl1pPr>
            <a:lvl2pPr marL="342900" indent="0" algn="ctr">
              <a:buNone/>
              <a:defRPr sz="1500"/>
            </a:lvl2pPr>
            <a:lvl3pPr marL="685800" indent="0" algn="ctr">
              <a:buNone/>
              <a:defRPr sz="140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10" name="Footer Placeholder 4"/>
          <p:cNvSpPr>
            <a:spLocks noGrp="1"/>
          </p:cNvSpPr>
          <p:nvPr>
            <p:ph type="ftr" sz="quarter" idx="10"/>
          </p:nvPr>
        </p:nvSpPr>
        <p:spPr/>
        <p:txBody>
          <a:bodyPr/>
          <a:lstStyle>
            <a:lvl1pPr>
              <a:defRPr/>
            </a:lvl1pPr>
          </a:lstStyle>
          <a:p>
            <a:pPr>
              <a:defRPr/>
            </a:pPr>
            <a:endParaRPr lang="en-US"/>
          </a:p>
        </p:txBody>
      </p:sp>
      <p:sp>
        <p:nvSpPr>
          <p:cNvPr id="11" name="Slide Number Placeholder 5"/>
          <p:cNvSpPr>
            <a:spLocks noGrp="1"/>
          </p:cNvSpPr>
          <p:nvPr>
            <p:ph type="sldNum" sz="quarter" idx="11"/>
          </p:nvPr>
        </p:nvSpPr>
        <p:spPr/>
        <p:txBody>
          <a:bodyPr/>
          <a:lstStyle>
            <a:lvl1pPr>
              <a:defRPr/>
            </a:lvl1pPr>
          </a:lstStyle>
          <a:p>
            <a:pPr>
              <a:defRPr/>
            </a:pPr>
            <a:fld id="{9419BD9D-3DA6-4E33-9E0F-614C0C63D25F}" type="slidenum">
              <a:rPr lang="en-US"/>
              <a:pPr>
                <a:defRPr/>
              </a:pPr>
              <a:t>‹#›</a:t>
            </a:fld>
            <a:endParaRPr lang="en-US"/>
          </a:p>
        </p:txBody>
      </p:sp>
    </p:spTree>
    <p:extLst>
      <p:ext uri="{BB962C8B-B14F-4D97-AF65-F5344CB8AC3E}">
        <p14:creationId xmlns:p14="http://schemas.microsoft.com/office/powerpoint/2010/main" val="2440243795"/>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showMasterSp="0" type="title" preserve="1">
  <p:cSld name="4_Title Slide">
    <p:spTree>
      <p:nvGrpSpPr>
        <p:cNvPr id="1" name=""/>
        <p:cNvGrpSpPr/>
        <p:nvPr/>
      </p:nvGrpSpPr>
      <p:grpSpPr>
        <a:xfrm>
          <a:off x="0" y="0"/>
          <a:ext cx="0" cy="0"/>
          <a:chOff x="0" y="0"/>
          <a:chExt cx="0" cy="0"/>
        </a:xfrm>
      </p:grpSpPr>
      <p:pic>
        <p:nvPicPr>
          <p:cNvPr id="4" name="Picture 9"/>
          <p:cNvPicPr>
            <a:picLocks noChangeAspect="1"/>
          </p:cNvPicPr>
          <p:nvPr/>
        </p:nvPicPr>
        <p:blipFill>
          <a:blip r:embed="rId2">
            <a:extLst>
              <a:ext uri="{28A0092B-C50C-407E-A947-70E740481C1C}">
                <a14:useLocalDpi xmlns:a14="http://schemas.microsoft.com/office/drawing/2010/main" val="0"/>
              </a:ext>
            </a:extLst>
          </a:blip>
          <a:srcRect b="-1108"/>
          <a:stretch>
            <a:fillRect/>
          </a:stretch>
        </p:blipFill>
        <p:spPr bwMode="auto">
          <a:xfrm>
            <a:off x="7938" y="0"/>
            <a:ext cx="9136062" cy="6126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Group 10"/>
          <p:cNvGrpSpPr>
            <a:grpSpLocks/>
          </p:cNvGrpSpPr>
          <p:nvPr/>
        </p:nvGrpSpPr>
        <p:grpSpPr bwMode="auto">
          <a:xfrm>
            <a:off x="0" y="5418138"/>
            <a:ext cx="9144000" cy="1439862"/>
            <a:chOff x="0" y="5418000"/>
            <a:chExt cx="9144000" cy="1440000"/>
          </a:xfrm>
        </p:grpSpPr>
        <p:sp>
          <p:nvSpPr>
            <p:cNvPr id="6" name="Rectangle 5"/>
            <p:cNvSpPr/>
            <p:nvPr userDrawn="1"/>
          </p:nvSpPr>
          <p:spPr>
            <a:xfrm>
              <a:off x="0" y="5418000"/>
              <a:ext cx="9144000" cy="1440000"/>
            </a:xfrm>
            <a:prstGeom prst="rect">
              <a:avLst/>
            </a:prstGeom>
            <a:solidFill>
              <a:srgbClr val="7B298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en-US">
                <a:solidFill>
                  <a:srgbClr val="FFFFFF"/>
                </a:solidFill>
              </a:endParaRPr>
            </a:p>
          </p:txBody>
        </p:sp>
        <p:pic>
          <p:nvPicPr>
            <p:cNvPr id="7" name="Picture 7"/>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693760" y="5853663"/>
              <a:ext cx="2131644" cy="567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3"/>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498615" y="5710803"/>
              <a:ext cx="5236475" cy="853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Title 1"/>
          <p:cNvSpPr>
            <a:spLocks noGrp="1"/>
          </p:cNvSpPr>
          <p:nvPr>
            <p:ph type="ctrTitle"/>
          </p:nvPr>
        </p:nvSpPr>
        <p:spPr>
          <a:xfrm>
            <a:off x="641839" y="1146049"/>
            <a:ext cx="6858000" cy="3185867"/>
          </a:xfrm>
        </p:spPr>
        <p:txBody>
          <a:bodyPr anchor="b">
            <a:noAutofit/>
          </a:bodyPr>
          <a:lstStyle>
            <a:lvl1pPr algn="l">
              <a:defRPr sz="5400" b="1" i="0" cap="all" baseline="0">
                <a:latin typeface="+mj-lt"/>
              </a:defRPr>
            </a:lvl1pPr>
          </a:lstStyle>
          <a:p>
            <a:r>
              <a:rPr lang="en-US"/>
              <a:t>Click to edit Master title style</a:t>
            </a:r>
            <a:endParaRPr lang="en-US" dirty="0"/>
          </a:p>
        </p:txBody>
      </p:sp>
      <p:sp>
        <p:nvSpPr>
          <p:cNvPr id="3" name="Subtitle 2"/>
          <p:cNvSpPr>
            <a:spLocks noGrp="1"/>
          </p:cNvSpPr>
          <p:nvPr>
            <p:ph type="subTitle" idx="1"/>
          </p:nvPr>
        </p:nvSpPr>
        <p:spPr>
          <a:xfrm>
            <a:off x="641839" y="4384669"/>
            <a:ext cx="6858000" cy="949571"/>
          </a:xfrm>
        </p:spPr>
        <p:txBody>
          <a:bodyPr anchor="ctr">
            <a:noAutofit/>
          </a:bodyPr>
          <a:lstStyle>
            <a:lvl1pPr marL="0" indent="0" algn="l">
              <a:buNone/>
              <a:defRPr sz="1800" b="1" i="0" cap="all" baseline="0">
                <a:latin typeface="+mj-lt"/>
              </a:defRPr>
            </a:lvl1pPr>
            <a:lvl2pPr marL="342900" indent="0" algn="ctr">
              <a:buNone/>
              <a:defRPr sz="1500"/>
            </a:lvl2pPr>
            <a:lvl3pPr marL="685800" indent="0" algn="ctr">
              <a:buNone/>
              <a:defRPr sz="140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9" name="Footer Placeholder 4"/>
          <p:cNvSpPr>
            <a:spLocks noGrp="1"/>
          </p:cNvSpPr>
          <p:nvPr>
            <p:ph type="ftr" sz="quarter" idx="10"/>
          </p:nvPr>
        </p:nvSpPr>
        <p:spPr/>
        <p:txBody>
          <a:bodyPr/>
          <a:lstStyle>
            <a:lvl1pPr>
              <a:defRPr/>
            </a:lvl1pPr>
          </a:lstStyle>
          <a:p>
            <a:pPr>
              <a:defRPr/>
            </a:pPr>
            <a:endParaRPr lang="en-US"/>
          </a:p>
        </p:txBody>
      </p:sp>
      <p:sp>
        <p:nvSpPr>
          <p:cNvPr id="10" name="Slide Number Placeholder 5"/>
          <p:cNvSpPr>
            <a:spLocks noGrp="1"/>
          </p:cNvSpPr>
          <p:nvPr>
            <p:ph type="sldNum" sz="quarter" idx="11"/>
          </p:nvPr>
        </p:nvSpPr>
        <p:spPr/>
        <p:txBody>
          <a:bodyPr/>
          <a:lstStyle>
            <a:lvl1pPr>
              <a:defRPr/>
            </a:lvl1pPr>
          </a:lstStyle>
          <a:p>
            <a:pPr>
              <a:defRPr/>
            </a:pPr>
            <a:fld id="{B9C4A759-C2C6-46D0-B3C4-19C8ED2C8B61}" type="slidenum">
              <a:rPr lang="en-US"/>
              <a:pPr>
                <a:defRPr/>
              </a:pPr>
              <a:t>‹#›</a:t>
            </a:fld>
            <a:endParaRPr lang="en-US"/>
          </a:p>
        </p:txBody>
      </p:sp>
    </p:spTree>
    <p:extLst>
      <p:ext uri="{BB962C8B-B14F-4D97-AF65-F5344CB8AC3E}">
        <p14:creationId xmlns:p14="http://schemas.microsoft.com/office/powerpoint/2010/main" val="3291826205"/>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showMasterSp="0" type="title" preserve="1">
  <p:cSld name="5_Title Slide">
    <p:spTree>
      <p:nvGrpSpPr>
        <p:cNvPr id="1" name=""/>
        <p:cNvGrpSpPr/>
        <p:nvPr/>
      </p:nvGrpSpPr>
      <p:grpSpPr>
        <a:xfrm>
          <a:off x="0" y="0"/>
          <a:ext cx="0" cy="0"/>
          <a:chOff x="0" y="0"/>
          <a:chExt cx="0" cy="0"/>
        </a:xfrm>
      </p:grpSpPr>
      <p:pic>
        <p:nvPicPr>
          <p:cNvPr id="4" name="Picture 9"/>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Group 10"/>
          <p:cNvGrpSpPr>
            <a:grpSpLocks/>
          </p:cNvGrpSpPr>
          <p:nvPr/>
        </p:nvGrpSpPr>
        <p:grpSpPr bwMode="auto">
          <a:xfrm>
            <a:off x="0" y="5418138"/>
            <a:ext cx="9144000" cy="1439862"/>
            <a:chOff x="0" y="5418000"/>
            <a:chExt cx="9144000" cy="1440000"/>
          </a:xfrm>
        </p:grpSpPr>
        <p:sp>
          <p:nvSpPr>
            <p:cNvPr id="6" name="Rectangle 5"/>
            <p:cNvSpPr/>
            <p:nvPr userDrawn="1"/>
          </p:nvSpPr>
          <p:spPr>
            <a:xfrm>
              <a:off x="0" y="5418000"/>
              <a:ext cx="9144000" cy="1440000"/>
            </a:xfrm>
            <a:prstGeom prst="rect">
              <a:avLst/>
            </a:prstGeom>
            <a:solidFill>
              <a:srgbClr val="7B298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en-US">
                <a:solidFill>
                  <a:srgbClr val="FFFFFF"/>
                </a:solidFill>
              </a:endParaRPr>
            </a:p>
          </p:txBody>
        </p:sp>
        <p:pic>
          <p:nvPicPr>
            <p:cNvPr id="7" name="Picture 7"/>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693760" y="5853663"/>
              <a:ext cx="2131644" cy="567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3"/>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498615" y="5710803"/>
              <a:ext cx="5236475" cy="853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Title 1"/>
          <p:cNvSpPr>
            <a:spLocks noGrp="1"/>
          </p:cNvSpPr>
          <p:nvPr>
            <p:ph type="ctrTitle"/>
          </p:nvPr>
        </p:nvSpPr>
        <p:spPr>
          <a:xfrm>
            <a:off x="641839" y="1146049"/>
            <a:ext cx="6858000" cy="3185867"/>
          </a:xfrm>
        </p:spPr>
        <p:txBody>
          <a:bodyPr anchor="b">
            <a:noAutofit/>
          </a:bodyPr>
          <a:lstStyle>
            <a:lvl1pPr algn="l">
              <a:defRPr sz="5400" b="1" i="0" cap="all" baseline="0">
                <a:latin typeface="+mj-lt"/>
              </a:defRPr>
            </a:lvl1pPr>
          </a:lstStyle>
          <a:p>
            <a:r>
              <a:rPr lang="en-US"/>
              <a:t>Click to edit Master title style</a:t>
            </a:r>
            <a:endParaRPr lang="en-US" dirty="0"/>
          </a:p>
        </p:txBody>
      </p:sp>
      <p:sp>
        <p:nvSpPr>
          <p:cNvPr id="3" name="Subtitle 2"/>
          <p:cNvSpPr>
            <a:spLocks noGrp="1"/>
          </p:cNvSpPr>
          <p:nvPr>
            <p:ph type="subTitle" idx="1"/>
          </p:nvPr>
        </p:nvSpPr>
        <p:spPr>
          <a:xfrm>
            <a:off x="641839" y="4384669"/>
            <a:ext cx="6858000" cy="949571"/>
          </a:xfrm>
        </p:spPr>
        <p:txBody>
          <a:bodyPr anchor="ctr">
            <a:noAutofit/>
          </a:bodyPr>
          <a:lstStyle>
            <a:lvl1pPr marL="0" indent="0" algn="l">
              <a:buNone/>
              <a:defRPr sz="1800" b="1" i="0" cap="all" baseline="0">
                <a:latin typeface="+mj-lt"/>
              </a:defRPr>
            </a:lvl1pPr>
            <a:lvl2pPr marL="342900" indent="0" algn="ctr">
              <a:buNone/>
              <a:defRPr sz="1500"/>
            </a:lvl2pPr>
            <a:lvl3pPr marL="685800" indent="0" algn="ctr">
              <a:buNone/>
              <a:defRPr sz="140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9" name="Footer Placeholder 4"/>
          <p:cNvSpPr>
            <a:spLocks noGrp="1"/>
          </p:cNvSpPr>
          <p:nvPr>
            <p:ph type="ftr" sz="quarter" idx="10"/>
          </p:nvPr>
        </p:nvSpPr>
        <p:spPr/>
        <p:txBody>
          <a:bodyPr/>
          <a:lstStyle>
            <a:lvl1pPr>
              <a:defRPr/>
            </a:lvl1pPr>
          </a:lstStyle>
          <a:p>
            <a:pPr>
              <a:defRPr/>
            </a:pPr>
            <a:endParaRPr lang="en-US"/>
          </a:p>
        </p:txBody>
      </p:sp>
      <p:sp>
        <p:nvSpPr>
          <p:cNvPr id="10" name="Slide Number Placeholder 5"/>
          <p:cNvSpPr>
            <a:spLocks noGrp="1"/>
          </p:cNvSpPr>
          <p:nvPr>
            <p:ph type="sldNum" sz="quarter" idx="11"/>
          </p:nvPr>
        </p:nvSpPr>
        <p:spPr/>
        <p:txBody>
          <a:bodyPr/>
          <a:lstStyle>
            <a:lvl1pPr>
              <a:defRPr/>
            </a:lvl1pPr>
          </a:lstStyle>
          <a:p>
            <a:pPr>
              <a:defRPr/>
            </a:pPr>
            <a:fld id="{0C93E7BA-B796-4F4E-8AB5-B0DC79CD1ABD}" type="slidenum">
              <a:rPr lang="en-US"/>
              <a:pPr>
                <a:defRPr/>
              </a:pPr>
              <a:t>‹#›</a:t>
            </a:fld>
            <a:endParaRPr lang="en-US"/>
          </a:p>
        </p:txBody>
      </p:sp>
    </p:spTree>
    <p:extLst>
      <p:ext uri="{BB962C8B-B14F-4D97-AF65-F5344CB8AC3E}">
        <p14:creationId xmlns:p14="http://schemas.microsoft.com/office/powerpoint/2010/main" val="1213592586"/>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showMasterSp="0" type="title" preserve="1">
  <p:cSld name="6_Title Slide">
    <p:spTree>
      <p:nvGrpSpPr>
        <p:cNvPr id="1" name=""/>
        <p:cNvGrpSpPr/>
        <p:nvPr/>
      </p:nvGrpSpPr>
      <p:grpSpPr>
        <a:xfrm>
          <a:off x="0" y="0"/>
          <a:ext cx="0" cy="0"/>
          <a:chOff x="0" y="0"/>
          <a:chExt cx="0" cy="0"/>
        </a:xfrm>
      </p:grpSpPr>
      <p:sp>
        <p:nvSpPr>
          <p:cNvPr id="4" name="Rectangle 3"/>
          <p:cNvSpPr/>
          <p:nvPr/>
        </p:nvSpPr>
        <p:spPr>
          <a:xfrm>
            <a:off x="0" y="5408613"/>
            <a:ext cx="9144000" cy="14414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en-US">
              <a:solidFill>
                <a:srgbClr val="FFFFFF"/>
              </a:solidFill>
            </a:endParaRPr>
          </a:p>
        </p:txBody>
      </p:sp>
      <p:pic>
        <p:nvPicPr>
          <p:cNvPr id="5"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1350" y="5783263"/>
            <a:ext cx="1736725" cy="69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 name="Group 11"/>
          <p:cNvGrpSpPr>
            <a:grpSpLocks/>
          </p:cNvGrpSpPr>
          <p:nvPr/>
        </p:nvGrpSpPr>
        <p:grpSpPr bwMode="auto">
          <a:xfrm>
            <a:off x="0" y="5408613"/>
            <a:ext cx="9144000" cy="1441450"/>
            <a:chOff x="0" y="5408239"/>
            <a:chExt cx="9144000" cy="1440000"/>
          </a:xfrm>
        </p:grpSpPr>
        <p:sp>
          <p:nvSpPr>
            <p:cNvPr id="7" name="Rectangle 6"/>
            <p:cNvSpPr/>
            <p:nvPr userDrawn="1"/>
          </p:nvSpPr>
          <p:spPr>
            <a:xfrm>
              <a:off x="0" y="5408239"/>
              <a:ext cx="9144000" cy="144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en-US">
                <a:solidFill>
                  <a:srgbClr val="FFFFFF"/>
                </a:solidFill>
              </a:endParaRPr>
            </a:p>
          </p:txBody>
        </p:sp>
        <p:pic>
          <p:nvPicPr>
            <p:cNvPr id="8" name="Picture 13"/>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951950" y="5986895"/>
              <a:ext cx="1821142" cy="4867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4"/>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516679" y="5782874"/>
              <a:ext cx="5236475" cy="853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Title 1"/>
          <p:cNvSpPr>
            <a:spLocks noGrp="1"/>
          </p:cNvSpPr>
          <p:nvPr>
            <p:ph type="ctrTitle"/>
          </p:nvPr>
        </p:nvSpPr>
        <p:spPr>
          <a:xfrm>
            <a:off x="641839" y="1146049"/>
            <a:ext cx="6858000" cy="3185867"/>
          </a:xfrm>
        </p:spPr>
        <p:txBody>
          <a:bodyPr anchor="b">
            <a:noAutofit/>
          </a:bodyPr>
          <a:lstStyle>
            <a:lvl1pPr algn="l">
              <a:defRPr sz="5400" b="1" i="0" cap="all" baseline="0">
                <a:latin typeface="+mj-lt"/>
              </a:defRPr>
            </a:lvl1pPr>
          </a:lstStyle>
          <a:p>
            <a:r>
              <a:rPr lang="en-US"/>
              <a:t>Click to edit Master title style</a:t>
            </a:r>
            <a:endParaRPr lang="en-US" dirty="0"/>
          </a:p>
        </p:txBody>
      </p:sp>
      <p:sp>
        <p:nvSpPr>
          <p:cNvPr id="3" name="Subtitle 2"/>
          <p:cNvSpPr>
            <a:spLocks noGrp="1"/>
          </p:cNvSpPr>
          <p:nvPr>
            <p:ph type="subTitle" idx="1"/>
          </p:nvPr>
        </p:nvSpPr>
        <p:spPr>
          <a:xfrm>
            <a:off x="641839" y="4407417"/>
            <a:ext cx="6858000" cy="949571"/>
          </a:xfrm>
        </p:spPr>
        <p:txBody>
          <a:bodyPr anchor="ctr">
            <a:noAutofit/>
          </a:bodyPr>
          <a:lstStyle>
            <a:lvl1pPr marL="0" indent="0" algn="l">
              <a:buNone/>
              <a:defRPr sz="1800" b="1" i="0" cap="all" baseline="0">
                <a:latin typeface="+mj-lt"/>
              </a:defRPr>
            </a:lvl1pPr>
            <a:lvl2pPr marL="342900" indent="0" algn="ctr">
              <a:buNone/>
              <a:defRPr sz="1500"/>
            </a:lvl2pPr>
            <a:lvl3pPr marL="685800" indent="0" algn="ctr">
              <a:buNone/>
              <a:defRPr sz="140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10" name="Footer Placeholder 4"/>
          <p:cNvSpPr>
            <a:spLocks noGrp="1"/>
          </p:cNvSpPr>
          <p:nvPr>
            <p:ph type="ftr" sz="quarter" idx="10"/>
          </p:nvPr>
        </p:nvSpPr>
        <p:spPr/>
        <p:txBody>
          <a:bodyPr/>
          <a:lstStyle>
            <a:lvl1pPr>
              <a:defRPr/>
            </a:lvl1pPr>
          </a:lstStyle>
          <a:p>
            <a:pPr>
              <a:defRPr/>
            </a:pPr>
            <a:endParaRPr lang="en-US"/>
          </a:p>
        </p:txBody>
      </p:sp>
      <p:sp>
        <p:nvSpPr>
          <p:cNvPr id="11" name="Slide Number Placeholder 5"/>
          <p:cNvSpPr>
            <a:spLocks noGrp="1"/>
          </p:cNvSpPr>
          <p:nvPr>
            <p:ph type="sldNum" sz="quarter" idx="11"/>
          </p:nvPr>
        </p:nvSpPr>
        <p:spPr/>
        <p:txBody>
          <a:bodyPr/>
          <a:lstStyle>
            <a:lvl1pPr>
              <a:defRPr/>
            </a:lvl1pPr>
          </a:lstStyle>
          <a:p>
            <a:pPr>
              <a:defRPr/>
            </a:pPr>
            <a:fld id="{E76AE407-D169-462A-B0F1-A0B9D283DA9B}" type="slidenum">
              <a:rPr lang="en-US"/>
              <a:pPr>
                <a:defRPr/>
              </a:pPr>
              <a:t>‹#›</a:t>
            </a:fld>
            <a:endParaRPr lang="en-US"/>
          </a:p>
        </p:txBody>
      </p:sp>
    </p:spTree>
    <p:extLst>
      <p:ext uri="{BB962C8B-B14F-4D97-AF65-F5344CB8AC3E}">
        <p14:creationId xmlns:p14="http://schemas.microsoft.com/office/powerpoint/2010/main" val="3267999684"/>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showMasterSp="0" type="title" preserve="1">
  <p:cSld name="2_Title Slide">
    <p:spTree>
      <p:nvGrpSpPr>
        <p:cNvPr id="1" name=""/>
        <p:cNvGrpSpPr/>
        <p:nvPr/>
      </p:nvGrpSpPr>
      <p:grpSpPr>
        <a:xfrm>
          <a:off x="0" y="0"/>
          <a:ext cx="0" cy="0"/>
          <a:chOff x="0" y="0"/>
          <a:chExt cx="0" cy="0"/>
        </a:xfrm>
      </p:grpSpPr>
      <p:pic>
        <p:nvPicPr>
          <p:cNvPr id="4" name="Picture 9"/>
          <p:cNvPicPr>
            <a:picLocks noChangeAspect="1"/>
          </p:cNvPicPr>
          <p:nvPr/>
        </p:nvPicPr>
        <p:blipFill>
          <a:blip r:embed="rId2">
            <a:extLst>
              <a:ext uri="{28A0092B-C50C-407E-A947-70E740481C1C}">
                <a14:useLocalDpi xmlns:a14="http://schemas.microsoft.com/office/drawing/2010/main" val="0"/>
              </a:ext>
            </a:extLst>
          </a:blip>
          <a:srcRect t="-307"/>
          <a:stretch>
            <a:fillRect/>
          </a:stretch>
        </p:blipFill>
        <p:spPr bwMode="auto">
          <a:xfrm>
            <a:off x="0" y="-50800"/>
            <a:ext cx="9144000"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Group 10"/>
          <p:cNvGrpSpPr>
            <a:grpSpLocks/>
          </p:cNvGrpSpPr>
          <p:nvPr/>
        </p:nvGrpSpPr>
        <p:grpSpPr bwMode="auto">
          <a:xfrm>
            <a:off x="0" y="5408613"/>
            <a:ext cx="9144000" cy="1441450"/>
            <a:chOff x="0" y="5408239"/>
            <a:chExt cx="9144000" cy="1440000"/>
          </a:xfrm>
        </p:grpSpPr>
        <p:sp>
          <p:nvSpPr>
            <p:cNvPr id="6" name="Rectangle 5"/>
            <p:cNvSpPr/>
            <p:nvPr userDrawn="1"/>
          </p:nvSpPr>
          <p:spPr>
            <a:xfrm>
              <a:off x="0" y="5408239"/>
              <a:ext cx="9144000" cy="144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en-US">
                <a:solidFill>
                  <a:srgbClr val="FFFFFF"/>
                </a:solidFill>
              </a:endParaRPr>
            </a:p>
          </p:txBody>
        </p:sp>
        <p:pic>
          <p:nvPicPr>
            <p:cNvPr id="7" name="Picture 12"/>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951950" y="5986895"/>
              <a:ext cx="1821142" cy="4867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3"/>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516679" y="5782874"/>
              <a:ext cx="5236475" cy="853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Title 1"/>
          <p:cNvSpPr>
            <a:spLocks noGrp="1"/>
          </p:cNvSpPr>
          <p:nvPr>
            <p:ph type="ctrTitle"/>
          </p:nvPr>
        </p:nvSpPr>
        <p:spPr>
          <a:xfrm>
            <a:off x="641839" y="1146049"/>
            <a:ext cx="6858000" cy="3185867"/>
          </a:xfrm>
        </p:spPr>
        <p:txBody>
          <a:bodyPr anchor="b">
            <a:noAutofit/>
          </a:bodyPr>
          <a:lstStyle>
            <a:lvl1pPr algn="l">
              <a:defRPr sz="5400" b="1" i="0" cap="all" baseline="0">
                <a:latin typeface="+mj-lt"/>
              </a:defRPr>
            </a:lvl1pPr>
          </a:lstStyle>
          <a:p>
            <a:r>
              <a:rPr lang="en-US"/>
              <a:t>Click to edit Master title style</a:t>
            </a:r>
            <a:endParaRPr lang="en-US" dirty="0"/>
          </a:p>
        </p:txBody>
      </p:sp>
      <p:sp>
        <p:nvSpPr>
          <p:cNvPr id="3" name="Subtitle 2"/>
          <p:cNvSpPr>
            <a:spLocks noGrp="1"/>
          </p:cNvSpPr>
          <p:nvPr>
            <p:ph type="subTitle" idx="1"/>
          </p:nvPr>
        </p:nvSpPr>
        <p:spPr>
          <a:xfrm>
            <a:off x="641839" y="4407417"/>
            <a:ext cx="6858000" cy="949571"/>
          </a:xfrm>
        </p:spPr>
        <p:txBody>
          <a:bodyPr anchor="ctr">
            <a:noAutofit/>
          </a:bodyPr>
          <a:lstStyle>
            <a:lvl1pPr marL="0" indent="0" algn="l">
              <a:buNone/>
              <a:defRPr sz="1800" b="1" i="0" cap="all" baseline="0">
                <a:latin typeface="+mj-lt"/>
              </a:defRPr>
            </a:lvl1pPr>
            <a:lvl2pPr marL="342900" indent="0" algn="ctr">
              <a:buNone/>
              <a:defRPr sz="1500"/>
            </a:lvl2pPr>
            <a:lvl3pPr marL="685800" indent="0" algn="ctr">
              <a:buNone/>
              <a:defRPr sz="140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9" name="Footer Placeholder 4"/>
          <p:cNvSpPr>
            <a:spLocks noGrp="1"/>
          </p:cNvSpPr>
          <p:nvPr>
            <p:ph type="ftr" sz="quarter" idx="10"/>
          </p:nvPr>
        </p:nvSpPr>
        <p:spPr/>
        <p:txBody>
          <a:bodyPr/>
          <a:lstStyle>
            <a:lvl1pPr>
              <a:defRPr/>
            </a:lvl1pPr>
          </a:lstStyle>
          <a:p>
            <a:pPr>
              <a:defRPr/>
            </a:pPr>
            <a:endParaRPr lang="en-US"/>
          </a:p>
        </p:txBody>
      </p:sp>
      <p:sp>
        <p:nvSpPr>
          <p:cNvPr id="10" name="Slide Number Placeholder 5"/>
          <p:cNvSpPr>
            <a:spLocks noGrp="1"/>
          </p:cNvSpPr>
          <p:nvPr>
            <p:ph type="sldNum" sz="quarter" idx="11"/>
          </p:nvPr>
        </p:nvSpPr>
        <p:spPr/>
        <p:txBody>
          <a:bodyPr/>
          <a:lstStyle>
            <a:lvl1pPr>
              <a:defRPr/>
            </a:lvl1pPr>
          </a:lstStyle>
          <a:p>
            <a:pPr>
              <a:defRPr/>
            </a:pPr>
            <a:fld id="{8C318F95-5E5B-44CF-8F78-8BD789E7A4A2}" type="slidenum">
              <a:rPr lang="en-US"/>
              <a:pPr>
                <a:defRPr/>
              </a:pPr>
              <a:t>‹#›</a:t>
            </a:fld>
            <a:endParaRPr lang="en-US"/>
          </a:p>
        </p:txBody>
      </p:sp>
    </p:spTree>
    <p:extLst>
      <p:ext uri="{BB962C8B-B14F-4D97-AF65-F5344CB8AC3E}">
        <p14:creationId xmlns:p14="http://schemas.microsoft.com/office/powerpoint/2010/main" val="4279899078"/>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359435"/>
            <a:ext cx="7886700" cy="2852737"/>
          </a:xfrm>
        </p:spPr>
        <p:txBody>
          <a:bodyPr anchor="b">
            <a:noAutofit/>
          </a:bodyPr>
          <a:lstStyle>
            <a:lvl1pPr>
              <a:defRPr sz="5000" b="1" i="0" cap="all" baseline="0">
                <a:solidFill>
                  <a:schemeClr val="accent1"/>
                </a:solidFill>
                <a:latin typeface="+mj-lt"/>
              </a:defRPr>
            </a:lvl1pPr>
          </a:lstStyle>
          <a:p>
            <a:r>
              <a:rPr lang="en-US"/>
              <a:t>Click to edit Master title style</a:t>
            </a:r>
            <a:endParaRPr lang="en-US" dirty="0"/>
          </a:p>
        </p:txBody>
      </p:sp>
      <p:sp>
        <p:nvSpPr>
          <p:cNvPr id="3" name="Text Placeholder 2"/>
          <p:cNvSpPr>
            <a:spLocks noGrp="1"/>
          </p:cNvSpPr>
          <p:nvPr>
            <p:ph type="body" idx="1"/>
          </p:nvPr>
        </p:nvSpPr>
        <p:spPr>
          <a:xfrm>
            <a:off x="623888" y="4292089"/>
            <a:ext cx="7886700" cy="800223"/>
          </a:xfrm>
        </p:spPr>
        <p:txBody>
          <a:bodyPr anchor="ctr">
            <a:noAutofit/>
          </a:bodyPr>
          <a:lstStyle>
            <a:lvl1pPr marL="0" indent="0">
              <a:buNone/>
              <a:defRPr sz="1800" b="1" i="0">
                <a:solidFill>
                  <a:schemeClr val="accent1"/>
                </a:solidFill>
                <a:latin typeface="+mj-lt"/>
              </a:defRPr>
            </a:lvl1pPr>
            <a:lvl2pPr marL="342900" indent="0">
              <a:buNone/>
              <a:defRPr sz="1500">
                <a:solidFill>
                  <a:schemeClr val="tx1">
                    <a:tint val="75000"/>
                  </a:schemeClr>
                </a:solidFill>
              </a:defRPr>
            </a:lvl2pPr>
            <a:lvl3pPr marL="685800" indent="0">
              <a:buNone/>
              <a:defRPr sz="140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Footer Placeholder 4"/>
          <p:cNvSpPr>
            <a:spLocks noGrp="1"/>
          </p:cNvSpPr>
          <p:nvPr>
            <p:ph type="ftr" sz="quarter" idx="10"/>
          </p:nvPr>
        </p:nvSpPr>
        <p:spPr/>
        <p:txBody>
          <a:bodyPr/>
          <a:lstStyle>
            <a:lvl1pPr>
              <a:defRPr/>
            </a:lvl1pPr>
          </a:lstStyle>
          <a:p>
            <a:pPr>
              <a:defRPr/>
            </a:pPr>
            <a:endParaRPr lang="en-US"/>
          </a:p>
        </p:txBody>
      </p:sp>
      <p:sp>
        <p:nvSpPr>
          <p:cNvPr id="5" name="Slide Number Placeholder 5"/>
          <p:cNvSpPr>
            <a:spLocks noGrp="1"/>
          </p:cNvSpPr>
          <p:nvPr>
            <p:ph type="sldNum" sz="quarter" idx="11"/>
          </p:nvPr>
        </p:nvSpPr>
        <p:spPr/>
        <p:txBody>
          <a:bodyPr/>
          <a:lstStyle>
            <a:lvl1pPr>
              <a:defRPr/>
            </a:lvl1pPr>
          </a:lstStyle>
          <a:p>
            <a:pPr>
              <a:defRPr/>
            </a:pPr>
            <a:fld id="{282E5E3C-2263-4F40-8B63-529BBCD91EF9}" type="slidenum">
              <a:rPr lang="en-US"/>
              <a:pPr>
                <a:defRPr/>
              </a:pPr>
              <a:t>‹#›</a:t>
            </a:fld>
            <a:endParaRPr lang="en-US"/>
          </a:p>
        </p:txBody>
      </p:sp>
    </p:spTree>
    <p:extLst>
      <p:ext uri="{BB962C8B-B14F-4D97-AF65-F5344CB8AC3E}">
        <p14:creationId xmlns:p14="http://schemas.microsoft.com/office/powerpoint/2010/main" val="2296379169"/>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preserve="1">
  <p:cSld name="1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8649" y="132623"/>
            <a:ext cx="7886700" cy="1804457"/>
          </a:xfrm>
        </p:spPr>
        <p:txBody>
          <a:bodyPr anchor="b">
            <a:noAutofit/>
          </a:bodyPr>
          <a:lstStyle>
            <a:lvl1pPr>
              <a:defRPr sz="5000" b="1" i="0" cap="all" baseline="0">
                <a:solidFill>
                  <a:schemeClr val="accent1"/>
                </a:solidFill>
                <a:latin typeface="+mj-lt"/>
              </a:defRPr>
            </a:lvl1pPr>
          </a:lstStyle>
          <a:p>
            <a:r>
              <a:rPr lang="en-US"/>
              <a:t>Click to edit Master title style</a:t>
            </a:r>
            <a:endParaRPr lang="en-US" dirty="0"/>
          </a:p>
        </p:txBody>
      </p:sp>
      <p:sp>
        <p:nvSpPr>
          <p:cNvPr id="3" name="Text Placeholder 2"/>
          <p:cNvSpPr>
            <a:spLocks noGrp="1"/>
          </p:cNvSpPr>
          <p:nvPr>
            <p:ph type="body" idx="1"/>
          </p:nvPr>
        </p:nvSpPr>
        <p:spPr>
          <a:xfrm>
            <a:off x="630241" y="1983055"/>
            <a:ext cx="7886700" cy="717444"/>
          </a:xfrm>
        </p:spPr>
        <p:txBody>
          <a:bodyPr anchor="ctr">
            <a:noAutofit/>
          </a:bodyPr>
          <a:lstStyle>
            <a:lvl1pPr marL="0" indent="0">
              <a:buNone/>
              <a:defRPr sz="1800" b="1" i="0">
                <a:solidFill>
                  <a:schemeClr val="accent1"/>
                </a:solidFill>
                <a:latin typeface="+mj-lt"/>
              </a:defRPr>
            </a:lvl1pPr>
            <a:lvl2pPr marL="342900" indent="0">
              <a:buNone/>
              <a:defRPr sz="1500">
                <a:solidFill>
                  <a:schemeClr val="tx1">
                    <a:tint val="75000"/>
                  </a:schemeClr>
                </a:solidFill>
              </a:defRPr>
            </a:lvl2pPr>
            <a:lvl3pPr marL="685800" indent="0">
              <a:buNone/>
              <a:defRPr sz="140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7" name="Picture Placeholder 2"/>
          <p:cNvSpPr>
            <a:spLocks noGrp="1"/>
          </p:cNvSpPr>
          <p:nvPr>
            <p:ph type="pic" idx="13"/>
          </p:nvPr>
        </p:nvSpPr>
        <p:spPr>
          <a:xfrm>
            <a:off x="0" y="2717368"/>
            <a:ext cx="9144000" cy="3414319"/>
          </a:xfrm>
        </p:spPr>
        <p:txBody>
          <a:bodyPr rtlCol="0">
            <a:no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noProof="0"/>
              <a:t>Click icon to add picture</a:t>
            </a:r>
            <a:endParaRPr lang="en-US" noProof="0" dirty="0"/>
          </a:p>
        </p:txBody>
      </p:sp>
      <p:sp>
        <p:nvSpPr>
          <p:cNvPr id="5" name="Footer Placeholder 4"/>
          <p:cNvSpPr>
            <a:spLocks noGrp="1"/>
          </p:cNvSpPr>
          <p:nvPr>
            <p:ph type="ftr" sz="quarter" idx="14"/>
          </p:nvPr>
        </p:nvSpPr>
        <p:spPr/>
        <p:txBody>
          <a:bodyPr/>
          <a:lstStyle>
            <a:lvl1pPr>
              <a:defRPr/>
            </a:lvl1pPr>
          </a:lstStyle>
          <a:p>
            <a:pPr>
              <a:defRPr/>
            </a:pPr>
            <a:endParaRPr lang="en-US"/>
          </a:p>
        </p:txBody>
      </p:sp>
      <p:sp>
        <p:nvSpPr>
          <p:cNvPr id="6" name="Slide Number Placeholder 5"/>
          <p:cNvSpPr>
            <a:spLocks noGrp="1"/>
          </p:cNvSpPr>
          <p:nvPr>
            <p:ph type="sldNum" sz="quarter" idx="15"/>
          </p:nvPr>
        </p:nvSpPr>
        <p:spPr/>
        <p:txBody>
          <a:bodyPr/>
          <a:lstStyle>
            <a:lvl1pPr>
              <a:defRPr/>
            </a:lvl1pPr>
          </a:lstStyle>
          <a:p>
            <a:pPr>
              <a:defRPr/>
            </a:pPr>
            <a:fld id="{ABC56DE6-6496-4929-9D2D-D2164528435A}" type="slidenum">
              <a:rPr lang="en-US"/>
              <a:pPr>
                <a:defRPr/>
              </a:pPr>
              <a:t>‹#›</a:t>
            </a:fld>
            <a:endParaRPr lang="en-US"/>
          </a:p>
        </p:txBody>
      </p:sp>
    </p:spTree>
    <p:extLst>
      <p:ext uri="{BB962C8B-B14F-4D97-AF65-F5344CB8AC3E}">
        <p14:creationId xmlns:p14="http://schemas.microsoft.com/office/powerpoint/2010/main" val="129713594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pPr>
              <a:defRPr/>
            </a:pPr>
            <a:fld id="{1BE3AB92-07B2-4F97-8AE0-4E5E49450EC3}" type="datetimeFigureOut">
              <a:rPr lang="en-US"/>
              <a:pPr>
                <a:defRPr/>
              </a:pPr>
              <a:t>9/15/2022</a:t>
            </a:fld>
            <a:endParaRPr lang="en-US"/>
          </a:p>
        </p:txBody>
      </p:sp>
      <p:sp>
        <p:nvSpPr>
          <p:cNvPr id="4" name="Footer Placeholder 3"/>
          <p:cNvSpPr>
            <a:spLocks noGrp="1"/>
          </p:cNvSpPr>
          <p:nvPr>
            <p:ph type="ftr" sz="quarter" idx="11"/>
          </p:nvPr>
        </p:nvSpPr>
        <p:spPr/>
        <p:txBody>
          <a:bodyPr/>
          <a:lstStyle>
            <a:lvl1pPr>
              <a:defRPr/>
            </a:lvl1pPr>
          </a:lstStyle>
          <a:p>
            <a:pPr>
              <a:defRPr/>
            </a:pPr>
            <a:endParaRPr lang="en-US"/>
          </a:p>
        </p:txBody>
      </p:sp>
      <p:sp>
        <p:nvSpPr>
          <p:cNvPr id="5" name="Slide Number Placeholder 4"/>
          <p:cNvSpPr>
            <a:spLocks noGrp="1"/>
          </p:cNvSpPr>
          <p:nvPr>
            <p:ph type="sldNum" sz="quarter" idx="12"/>
          </p:nvPr>
        </p:nvSpPr>
        <p:spPr/>
        <p:txBody>
          <a:bodyPr/>
          <a:lstStyle>
            <a:lvl1pPr>
              <a:defRPr/>
            </a:lvl1pPr>
          </a:lstStyle>
          <a:p>
            <a:fld id="{D1DBC72E-F976-47B0-AE3F-2098D4108004}" type="slidenum">
              <a:rPr lang="en-US" altLang="en-US"/>
              <a:pPr/>
              <a:t>‹#›</a:t>
            </a:fld>
            <a:endParaRPr lang="en-US" altLang="en-US"/>
          </a:p>
        </p:txBody>
      </p:sp>
    </p:spTree>
    <p:extLst>
      <p:ext uri="{BB962C8B-B14F-4D97-AF65-F5344CB8AC3E}">
        <p14:creationId xmlns:p14="http://schemas.microsoft.com/office/powerpoint/2010/main" val="2653836459"/>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Footer Placeholder 4"/>
          <p:cNvSpPr>
            <a:spLocks noGrp="1"/>
          </p:cNvSpPr>
          <p:nvPr>
            <p:ph type="ftr" sz="quarter" idx="10"/>
          </p:nvPr>
        </p:nvSpPr>
        <p:spPr/>
        <p:txBody>
          <a:bodyPr/>
          <a:lstStyle>
            <a:lvl1pPr>
              <a:defRPr/>
            </a:lvl1pPr>
          </a:lstStyle>
          <a:p>
            <a:pPr>
              <a:defRPr/>
            </a:pPr>
            <a:endParaRPr lang="en-US"/>
          </a:p>
        </p:txBody>
      </p:sp>
      <p:sp>
        <p:nvSpPr>
          <p:cNvPr id="5" name="Slide Number Placeholder 5"/>
          <p:cNvSpPr>
            <a:spLocks noGrp="1"/>
          </p:cNvSpPr>
          <p:nvPr>
            <p:ph type="sldNum" sz="quarter" idx="11"/>
          </p:nvPr>
        </p:nvSpPr>
        <p:spPr/>
        <p:txBody>
          <a:bodyPr/>
          <a:lstStyle>
            <a:lvl1pPr>
              <a:defRPr/>
            </a:lvl1pPr>
          </a:lstStyle>
          <a:p>
            <a:pPr>
              <a:defRPr/>
            </a:pPr>
            <a:fld id="{45BAA140-CD31-437F-AC5B-2919E46459C6}" type="slidenum">
              <a:rPr lang="en-US"/>
              <a:pPr>
                <a:defRPr/>
              </a:pPr>
              <a:t>‹#›</a:t>
            </a:fld>
            <a:endParaRPr lang="en-US"/>
          </a:p>
        </p:txBody>
      </p:sp>
    </p:spTree>
    <p:extLst>
      <p:ext uri="{BB962C8B-B14F-4D97-AF65-F5344CB8AC3E}">
        <p14:creationId xmlns:p14="http://schemas.microsoft.com/office/powerpoint/2010/main" val="3480365530"/>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ooter Placeholder 4"/>
          <p:cNvSpPr>
            <a:spLocks noGrp="1"/>
          </p:cNvSpPr>
          <p:nvPr>
            <p:ph type="ftr" sz="quarter" idx="10"/>
          </p:nvPr>
        </p:nvSpPr>
        <p:spPr/>
        <p:txBody>
          <a:bodyPr/>
          <a:lstStyle>
            <a:lvl1pPr>
              <a:defRPr/>
            </a:lvl1pPr>
          </a:lstStyle>
          <a:p>
            <a:pPr>
              <a:defRPr/>
            </a:pPr>
            <a:endParaRPr lang="en-US"/>
          </a:p>
        </p:txBody>
      </p:sp>
      <p:sp>
        <p:nvSpPr>
          <p:cNvPr id="4" name="Slide Number Placeholder 5"/>
          <p:cNvSpPr>
            <a:spLocks noGrp="1"/>
          </p:cNvSpPr>
          <p:nvPr>
            <p:ph type="sldNum" sz="quarter" idx="11"/>
          </p:nvPr>
        </p:nvSpPr>
        <p:spPr/>
        <p:txBody>
          <a:bodyPr/>
          <a:lstStyle>
            <a:lvl1pPr>
              <a:defRPr/>
            </a:lvl1pPr>
          </a:lstStyle>
          <a:p>
            <a:pPr>
              <a:defRPr/>
            </a:pPr>
            <a:fld id="{80E1411D-32AB-4730-851D-15FE17A0B65B}" type="slidenum">
              <a:rPr lang="en-US"/>
              <a:pPr>
                <a:defRPr/>
              </a:pPr>
              <a:t>‹#›</a:t>
            </a:fld>
            <a:endParaRPr lang="en-US"/>
          </a:p>
        </p:txBody>
      </p:sp>
    </p:spTree>
    <p:extLst>
      <p:ext uri="{BB962C8B-B14F-4D97-AF65-F5344CB8AC3E}">
        <p14:creationId xmlns:p14="http://schemas.microsoft.com/office/powerpoint/2010/main" val="491118867"/>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1pPr marL="0" indent="0">
              <a:buNone/>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Footer Placeholder 4"/>
          <p:cNvSpPr>
            <a:spLocks noGrp="1"/>
          </p:cNvSpPr>
          <p:nvPr>
            <p:ph type="ftr" sz="quarter" idx="10"/>
          </p:nvPr>
        </p:nvSpPr>
        <p:spPr/>
        <p:txBody>
          <a:bodyPr/>
          <a:lstStyle>
            <a:lvl1pPr>
              <a:defRPr/>
            </a:lvl1pPr>
          </a:lstStyle>
          <a:p>
            <a:pPr>
              <a:defRPr/>
            </a:pPr>
            <a:endParaRPr lang="en-US"/>
          </a:p>
        </p:txBody>
      </p:sp>
      <p:sp>
        <p:nvSpPr>
          <p:cNvPr id="5" name="Slide Number Placeholder 5"/>
          <p:cNvSpPr>
            <a:spLocks noGrp="1"/>
          </p:cNvSpPr>
          <p:nvPr>
            <p:ph type="sldNum" sz="quarter" idx="11"/>
          </p:nvPr>
        </p:nvSpPr>
        <p:spPr/>
        <p:txBody>
          <a:bodyPr/>
          <a:lstStyle>
            <a:lvl1pPr>
              <a:defRPr/>
            </a:lvl1pPr>
          </a:lstStyle>
          <a:p>
            <a:pPr>
              <a:defRPr/>
            </a:pPr>
            <a:fld id="{BCE5DB13-7D70-49AC-9071-9ABCB9CB2CAC}" type="slidenum">
              <a:rPr lang="en-US"/>
              <a:pPr>
                <a:defRPr/>
              </a:pPr>
              <a:t>‹#›</a:t>
            </a:fld>
            <a:endParaRPr lang="en-US"/>
          </a:p>
        </p:txBody>
      </p:sp>
    </p:spTree>
    <p:extLst>
      <p:ext uri="{BB962C8B-B14F-4D97-AF65-F5344CB8AC3E}">
        <p14:creationId xmlns:p14="http://schemas.microsoft.com/office/powerpoint/2010/main" val="821365399"/>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preserve="1">
  <p:cSld name="Content with Picture Option 1">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628650" y="1825625"/>
            <a:ext cx="3861000" cy="4176000"/>
          </a:xfrm>
        </p:spPr>
        <p:txBody>
          <a:bodyPr/>
          <a:lstStyle>
            <a:lvl1pPr marL="0" indent="0">
              <a:buNone/>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Picture Placeholder 6"/>
          <p:cNvSpPr>
            <a:spLocks noGrp="1"/>
          </p:cNvSpPr>
          <p:nvPr>
            <p:ph type="pic" sz="quarter" idx="13"/>
          </p:nvPr>
        </p:nvSpPr>
        <p:spPr>
          <a:xfrm>
            <a:off x="4659595" y="1825625"/>
            <a:ext cx="3861000" cy="4176000"/>
          </a:xfrm>
        </p:spPr>
        <p:txBody>
          <a:bodyPr rtlCol="0">
            <a:noAutofit/>
          </a:bodyPr>
          <a:lstStyle/>
          <a:p>
            <a:pPr lvl="0"/>
            <a:r>
              <a:rPr lang="en-US" noProof="0"/>
              <a:t>Click icon to add picture</a:t>
            </a:r>
            <a:endParaRPr lang="en-US" noProof="0" dirty="0"/>
          </a:p>
        </p:txBody>
      </p:sp>
      <p:sp>
        <p:nvSpPr>
          <p:cNvPr id="5" name="Footer Placeholder 4"/>
          <p:cNvSpPr>
            <a:spLocks noGrp="1"/>
          </p:cNvSpPr>
          <p:nvPr>
            <p:ph type="ftr" sz="quarter" idx="14"/>
          </p:nvPr>
        </p:nvSpPr>
        <p:spPr/>
        <p:txBody>
          <a:bodyPr/>
          <a:lstStyle>
            <a:lvl1pPr>
              <a:defRPr/>
            </a:lvl1pPr>
          </a:lstStyle>
          <a:p>
            <a:pPr>
              <a:defRPr/>
            </a:pPr>
            <a:endParaRPr lang="en-US"/>
          </a:p>
        </p:txBody>
      </p:sp>
      <p:sp>
        <p:nvSpPr>
          <p:cNvPr id="6" name="Slide Number Placeholder 5"/>
          <p:cNvSpPr>
            <a:spLocks noGrp="1"/>
          </p:cNvSpPr>
          <p:nvPr>
            <p:ph type="sldNum" sz="quarter" idx="15"/>
          </p:nvPr>
        </p:nvSpPr>
        <p:spPr/>
        <p:txBody>
          <a:bodyPr/>
          <a:lstStyle>
            <a:lvl1pPr>
              <a:defRPr/>
            </a:lvl1pPr>
          </a:lstStyle>
          <a:p>
            <a:pPr>
              <a:defRPr/>
            </a:pPr>
            <a:fld id="{F953DAB2-FE7F-4E3A-843E-9FCB9FD4367E}" type="slidenum">
              <a:rPr lang="en-US"/>
              <a:pPr>
                <a:defRPr/>
              </a:pPr>
              <a:t>‹#›</a:t>
            </a:fld>
            <a:endParaRPr lang="en-US"/>
          </a:p>
        </p:txBody>
      </p:sp>
    </p:spTree>
    <p:extLst>
      <p:ext uri="{BB962C8B-B14F-4D97-AF65-F5344CB8AC3E}">
        <p14:creationId xmlns:p14="http://schemas.microsoft.com/office/powerpoint/2010/main" val="3450338519"/>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104000"/>
          </a:xfrm>
        </p:spPr>
        <p:txBody>
          <a:bodyPr/>
          <a:lstStyle>
            <a:lvl1pPr>
              <a:defRPr sz="1800"/>
            </a:lvl1pPr>
            <a:lvl2pPr>
              <a:defRPr sz="1700"/>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104000"/>
          </a:xfrm>
        </p:spPr>
        <p:txBody>
          <a:bodyPr/>
          <a:lstStyle>
            <a:lvl1pPr>
              <a:defRPr sz="1800"/>
            </a:lvl1pPr>
            <a:lvl2pPr>
              <a:defRPr sz="1700"/>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0"/>
          </p:nvPr>
        </p:nvSpPr>
        <p:spPr/>
        <p:txBody>
          <a:bodyPr/>
          <a:lstStyle>
            <a:lvl1pPr>
              <a:defRPr/>
            </a:lvl1pPr>
          </a:lstStyle>
          <a:p>
            <a:pPr>
              <a:defRPr/>
            </a:pPr>
            <a:endParaRPr lang="en-US"/>
          </a:p>
        </p:txBody>
      </p:sp>
      <p:sp>
        <p:nvSpPr>
          <p:cNvPr id="6" name="Slide Number Placeholder 5"/>
          <p:cNvSpPr>
            <a:spLocks noGrp="1"/>
          </p:cNvSpPr>
          <p:nvPr>
            <p:ph type="sldNum" sz="quarter" idx="11"/>
          </p:nvPr>
        </p:nvSpPr>
        <p:spPr/>
        <p:txBody>
          <a:bodyPr/>
          <a:lstStyle>
            <a:lvl1pPr>
              <a:defRPr/>
            </a:lvl1pPr>
          </a:lstStyle>
          <a:p>
            <a:pPr>
              <a:defRPr/>
            </a:pPr>
            <a:fld id="{B58A12E3-ED64-47D1-A814-78EB8D605976}" type="slidenum">
              <a:rPr lang="en-US"/>
              <a:pPr>
                <a:defRPr/>
              </a:pPr>
              <a:t>‹#›</a:t>
            </a:fld>
            <a:endParaRPr lang="en-US"/>
          </a:p>
        </p:txBody>
      </p:sp>
    </p:spTree>
    <p:extLst>
      <p:ext uri="{BB962C8B-B14F-4D97-AF65-F5344CB8AC3E}">
        <p14:creationId xmlns:p14="http://schemas.microsoft.com/office/powerpoint/2010/main" val="1930026291"/>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9"/>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456000"/>
          </a:xfrm>
        </p:spPr>
        <p:txBody>
          <a:bodyPr/>
          <a:lstStyle>
            <a:lvl1pPr>
              <a:defRPr sz="1800"/>
            </a:lvl1pPr>
            <a:lvl2pPr>
              <a:defRPr sz="1700"/>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7" y="1681163"/>
            <a:ext cx="3887391" cy="823912"/>
          </a:xfrm>
        </p:spPr>
        <p:txBody>
          <a:bodyPr anchor="b"/>
          <a:lstStyle>
            <a:lvl1pPr marL="0" indent="0">
              <a:buNone/>
              <a:defRPr sz="1800" b="1"/>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7" y="2505075"/>
            <a:ext cx="3887391" cy="3456000"/>
          </a:xfrm>
        </p:spPr>
        <p:txBody>
          <a:bodyPr/>
          <a:lstStyle>
            <a:lvl1pPr>
              <a:defRPr sz="1800"/>
            </a:lvl1pPr>
            <a:lvl2pPr>
              <a:defRPr sz="1700"/>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Footer Placeholder 4"/>
          <p:cNvSpPr>
            <a:spLocks noGrp="1"/>
          </p:cNvSpPr>
          <p:nvPr>
            <p:ph type="ftr" sz="quarter" idx="10"/>
          </p:nvPr>
        </p:nvSpPr>
        <p:spPr/>
        <p:txBody>
          <a:bodyPr/>
          <a:lstStyle>
            <a:lvl1pPr>
              <a:defRPr/>
            </a:lvl1pPr>
          </a:lstStyle>
          <a:p>
            <a:pPr>
              <a:defRPr/>
            </a:pPr>
            <a:endParaRPr lang="en-US"/>
          </a:p>
        </p:txBody>
      </p:sp>
      <p:sp>
        <p:nvSpPr>
          <p:cNvPr id="8" name="Slide Number Placeholder 5"/>
          <p:cNvSpPr>
            <a:spLocks noGrp="1"/>
          </p:cNvSpPr>
          <p:nvPr>
            <p:ph type="sldNum" sz="quarter" idx="11"/>
          </p:nvPr>
        </p:nvSpPr>
        <p:spPr/>
        <p:txBody>
          <a:bodyPr/>
          <a:lstStyle>
            <a:lvl1pPr>
              <a:defRPr/>
            </a:lvl1pPr>
          </a:lstStyle>
          <a:p>
            <a:pPr>
              <a:defRPr/>
            </a:pPr>
            <a:fld id="{76BFF48B-4C7E-4BA1-A7E2-74093A1C7A00}" type="slidenum">
              <a:rPr lang="en-US"/>
              <a:pPr>
                <a:defRPr/>
              </a:pPr>
              <a:t>‹#›</a:t>
            </a:fld>
            <a:endParaRPr lang="en-US"/>
          </a:p>
        </p:txBody>
      </p:sp>
    </p:spTree>
    <p:extLst>
      <p:ext uri="{BB962C8B-B14F-4D97-AF65-F5344CB8AC3E}">
        <p14:creationId xmlns:p14="http://schemas.microsoft.com/office/powerpoint/2010/main" val="97137827"/>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ooter Placeholder 4"/>
          <p:cNvSpPr>
            <a:spLocks noGrp="1"/>
          </p:cNvSpPr>
          <p:nvPr>
            <p:ph type="ftr" sz="quarter" idx="10"/>
          </p:nvPr>
        </p:nvSpPr>
        <p:spPr/>
        <p:txBody>
          <a:bodyPr/>
          <a:lstStyle>
            <a:lvl1pPr>
              <a:defRPr/>
            </a:lvl1pPr>
          </a:lstStyle>
          <a:p>
            <a:pPr>
              <a:defRPr/>
            </a:pPr>
            <a:endParaRPr lang="en-US"/>
          </a:p>
        </p:txBody>
      </p:sp>
      <p:sp>
        <p:nvSpPr>
          <p:cNvPr id="4" name="Slide Number Placeholder 5"/>
          <p:cNvSpPr>
            <a:spLocks noGrp="1"/>
          </p:cNvSpPr>
          <p:nvPr>
            <p:ph type="sldNum" sz="quarter" idx="11"/>
          </p:nvPr>
        </p:nvSpPr>
        <p:spPr/>
        <p:txBody>
          <a:bodyPr/>
          <a:lstStyle>
            <a:lvl1pPr>
              <a:defRPr/>
            </a:lvl1pPr>
          </a:lstStyle>
          <a:p>
            <a:pPr>
              <a:defRPr/>
            </a:pPr>
            <a:fld id="{75E640B5-BF96-4E44-BCF3-FD9704933A60}" type="slidenum">
              <a:rPr lang="en-US"/>
              <a:pPr>
                <a:defRPr/>
              </a:pPr>
              <a:t>‹#›</a:t>
            </a:fld>
            <a:endParaRPr lang="en-US"/>
          </a:p>
        </p:txBody>
      </p:sp>
    </p:spTree>
    <p:extLst>
      <p:ext uri="{BB962C8B-B14F-4D97-AF65-F5344CB8AC3E}">
        <p14:creationId xmlns:p14="http://schemas.microsoft.com/office/powerpoint/2010/main" val="2783190584"/>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t"/>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457213"/>
            <a:ext cx="4629150" cy="5465395"/>
          </a:xfrm>
        </p:spPr>
        <p:txBody>
          <a:bodyPr/>
          <a:lstStyle>
            <a:lvl1pPr>
              <a:defRPr sz="2100"/>
            </a:lvl1pPr>
            <a:lvl2pPr>
              <a:defRPr sz="1800"/>
            </a:lvl2pPr>
            <a:lvl3pPr>
              <a:defRPr sz="1500"/>
            </a:lvl3pPr>
            <a:lvl4pPr>
              <a:defRPr sz="1400"/>
            </a:lvl4pPr>
            <a:lvl5pPr>
              <a:defRPr sz="14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118947"/>
            <a:ext cx="2949178" cy="3811588"/>
          </a:xfrm>
        </p:spPr>
        <p:txBody>
          <a:bodyPr/>
          <a:lstStyle>
            <a:lvl1pPr marL="0" indent="0">
              <a:buNone/>
              <a:defRPr sz="1400"/>
            </a:lvl1pPr>
            <a:lvl2pPr marL="342900" indent="0">
              <a:buNone/>
              <a:defRPr sz="1100"/>
            </a:lvl2pPr>
            <a:lvl3pPr marL="685800" indent="0">
              <a:buNone/>
              <a:defRPr sz="900"/>
            </a:lvl3pPr>
            <a:lvl4pPr marL="1028700" indent="0">
              <a:buNone/>
              <a:defRPr sz="800"/>
            </a:lvl4pPr>
            <a:lvl5pPr marL="1371600" indent="0">
              <a:buNone/>
              <a:defRPr sz="800"/>
            </a:lvl5pPr>
            <a:lvl6pPr marL="1714500" indent="0">
              <a:buNone/>
              <a:defRPr sz="800"/>
            </a:lvl6pPr>
            <a:lvl7pPr marL="2057400" indent="0">
              <a:buNone/>
              <a:defRPr sz="800"/>
            </a:lvl7pPr>
            <a:lvl8pPr marL="2400300" indent="0">
              <a:buNone/>
              <a:defRPr sz="800"/>
            </a:lvl8pPr>
            <a:lvl9pPr marL="2743200" indent="0">
              <a:buNone/>
              <a:defRPr sz="800"/>
            </a:lvl9pPr>
          </a:lstStyle>
          <a:p>
            <a:pPr lvl="0"/>
            <a:r>
              <a:rPr lang="en-US"/>
              <a:t>Click to edit Master text styles</a:t>
            </a:r>
          </a:p>
        </p:txBody>
      </p:sp>
      <p:sp>
        <p:nvSpPr>
          <p:cNvPr id="5" name="Footer Placeholder 4"/>
          <p:cNvSpPr>
            <a:spLocks noGrp="1"/>
          </p:cNvSpPr>
          <p:nvPr>
            <p:ph type="ftr" sz="quarter" idx="10"/>
          </p:nvPr>
        </p:nvSpPr>
        <p:spPr/>
        <p:txBody>
          <a:bodyPr/>
          <a:lstStyle>
            <a:lvl1pPr>
              <a:defRPr/>
            </a:lvl1pPr>
          </a:lstStyle>
          <a:p>
            <a:pPr>
              <a:defRPr/>
            </a:pPr>
            <a:endParaRPr lang="en-US"/>
          </a:p>
        </p:txBody>
      </p:sp>
      <p:sp>
        <p:nvSpPr>
          <p:cNvPr id="6" name="Slide Number Placeholder 5"/>
          <p:cNvSpPr>
            <a:spLocks noGrp="1"/>
          </p:cNvSpPr>
          <p:nvPr>
            <p:ph type="sldNum" sz="quarter" idx="11"/>
          </p:nvPr>
        </p:nvSpPr>
        <p:spPr/>
        <p:txBody>
          <a:bodyPr/>
          <a:lstStyle>
            <a:lvl1pPr>
              <a:defRPr/>
            </a:lvl1pPr>
          </a:lstStyle>
          <a:p>
            <a:pPr>
              <a:defRPr/>
            </a:pPr>
            <a:fld id="{4618B10E-2CD9-47A6-B0D5-A3A405DB2340}" type="slidenum">
              <a:rPr lang="en-US"/>
              <a:pPr>
                <a:defRPr/>
              </a:pPr>
              <a:t>‹#›</a:t>
            </a:fld>
            <a:endParaRPr lang="en-US"/>
          </a:p>
        </p:txBody>
      </p:sp>
    </p:spTree>
    <p:extLst>
      <p:ext uri="{BB962C8B-B14F-4D97-AF65-F5344CB8AC3E}">
        <p14:creationId xmlns:p14="http://schemas.microsoft.com/office/powerpoint/2010/main" val="3818125046"/>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picTx" preserve="1">
  <p:cSld name="Picture with Caption - Option 1">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t"/>
          <a:lstStyle>
            <a:lvl1pPr>
              <a:defRPr sz="2400"/>
            </a:lvl1pPr>
          </a:lstStyle>
          <a:p>
            <a:r>
              <a:rPr lang="en-US"/>
              <a:t>Click to edit Master title style</a:t>
            </a:r>
            <a:endParaRPr lang="en-US" dirty="0"/>
          </a:p>
        </p:txBody>
      </p:sp>
      <p:sp>
        <p:nvSpPr>
          <p:cNvPr id="3" name="Picture Placeholder 2"/>
          <p:cNvSpPr>
            <a:spLocks noGrp="1"/>
          </p:cNvSpPr>
          <p:nvPr>
            <p:ph type="pic" idx="1"/>
          </p:nvPr>
        </p:nvSpPr>
        <p:spPr>
          <a:xfrm>
            <a:off x="3887414" y="72"/>
            <a:ext cx="5256609" cy="6157519"/>
          </a:xfrm>
        </p:spPr>
        <p:txBody>
          <a:bodyPr rtlCol="0">
            <a:no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noProof="0"/>
              <a:t>Click icon to add picture</a:t>
            </a:r>
          </a:p>
        </p:txBody>
      </p:sp>
      <p:sp>
        <p:nvSpPr>
          <p:cNvPr id="4" name="Text Placeholder 3"/>
          <p:cNvSpPr>
            <a:spLocks noGrp="1"/>
          </p:cNvSpPr>
          <p:nvPr>
            <p:ph type="body" sz="half" idx="2"/>
          </p:nvPr>
        </p:nvSpPr>
        <p:spPr>
          <a:xfrm>
            <a:off x="629841" y="2118945"/>
            <a:ext cx="2949178" cy="3742107"/>
          </a:xfrm>
        </p:spPr>
        <p:txBody>
          <a:bodyPr/>
          <a:lstStyle>
            <a:lvl1pPr marL="0" indent="0">
              <a:buNone/>
              <a:defRPr sz="1400"/>
            </a:lvl1pPr>
            <a:lvl2pPr marL="342900" indent="0">
              <a:buNone/>
              <a:defRPr sz="1100"/>
            </a:lvl2pPr>
            <a:lvl3pPr marL="685800" indent="0">
              <a:buNone/>
              <a:defRPr sz="900"/>
            </a:lvl3pPr>
            <a:lvl4pPr marL="1028700" indent="0">
              <a:buNone/>
              <a:defRPr sz="800"/>
            </a:lvl4pPr>
            <a:lvl5pPr marL="1371600" indent="0">
              <a:buNone/>
              <a:defRPr sz="800"/>
            </a:lvl5pPr>
            <a:lvl6pPr marL="1714500" indent="0">
              <a:buNone/>
              <a:defRPr sz="800"/>
            </a:lvl6pPr>
            <a:lvl7pPr marL="2057400" indent="0">
              <a:buNone/>
              <a:defRPr sz="800"/>
            </a:lvl7pPr>
            <a:lvl8pPr marL="2400300" indent="0">
              <a:buNone/>
              <a:defRPr sz="800"/>
            </a:lvl8pPr>
            <a:lvl9pPr marL="2743200" indent="0">
              <a:buNone/>
              <a:defRPr sz="800"/>
            </a:lvl9pPr>
          </a:lstStyle>
          <a:p>
            <a:pPr lvl="0"/>
            <a:r>
              <a:rPr lang="en-US"/>
              <a:t>Click to edit Master text styles</a:t>
            </a:r>
          </a:p>
        </p:txBody>
      </p:sp>
      <p:sp>
        <p:nvSpPr>
          <p:cNvPr id="5" name="Footer Placeholder 4"/>
          <p:cNvSpPr>
            <a:spLocks noGrp="1"/>
          </p:cNvSpPr>
          <p:nvPr>
            <p:ph type="ftr" sz="quarter" idx="10"/>
          </p:nvPr>
        </p:nvSpPr>
        <p:spPr/>
        <p:txBody>
          <a:bodyPr/>
          <a:lstStyle>
            <a:lvl1pPr>
              <a:defRPr/>
            </a:lvl1pPr>
          </a:lstStyle>
          <a:p>
            <a:pPr>
              <a:defRPr/>
            </a:pPr>
            <a:endParaRPr lang="en-US"/>
          </a:p>
        </p:txBody>
      </p:sp>
      <p:sp>
        <p:nvSpPr>
          <p:cNvPr id="6" name="Slide Number Placeholder 5"/>
          <p:cNvSpPr>
            <a:spLocks noGrp="1"/>
          </p:cNvSpPr>
          <p:nvPr>
            <p:ph type="sldNum" sz="quarter" idx="11"/>
          </p:nvPr>
        </p:nvSpPr>
        <p:spPr/>
        <p:txBody>
          <a:bodyPr/>
          <a:lstStyle>
            <a:lvl1pPr>
              <a:defRPr/>
            </a:lvl1pPr>
          </a:lstStyle>
          <a:p>
            <a:pPr>
              <a:defRPr/>
            </a:pPr>
            <a:fld id="{623B6F03-036E-4088-98A2-956C7E1B2E00}" type="slidenum">
              <a:rPr lang="en-US"/>
              <a:pPr>
                <a:defRPr/>
              </a:pPr>
              <a:t>‹#›</a:t>
            </a:fld>
            <a:endParaRPr lang="en-US"/>
          </a:p>
        </p:txBody>
      </p:sp>
    </p:spTree>
    <p:extLst>
      <p:ext uri="{BB962C8B-B14F-4D97-AF65-F5344CB8AC3E}">
        <p14:creationId xmlns:p14="http://schemas.microsoft.com/office/powerpoint/2010/main" val="3726358661"/>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showMasterSp="0" preserve="1">
  <p:cSld name="Picture with Caption - Option 2">
    <p:spTree>
      <p:nvGrpSpPr>
        <p:cNvPr id="1" name=""/>
        <p:cNvGrpSpPr/>
        <p:nvPr/>
      </p:nvGrpSpPr>
      <p:grpSpPr>
        <a:xfrm>
          <a:off x="0" y="0"/>
          <a:ext cx="0" cy="0"/>
          <a:chOff x="0" y="0"/>
          <a:chExt cx="0" cy="0"/>
        </a:xfrm>
      </p:grpSpPr>
      <p:sp>
        <p:nvSpPr>
          <p:cNvPr id="5" name="Rectangle 4"/>
          <p:cNvSpPr/>
          <p:nvPr/>
        </p:nvSpPr>
        <p:spPr>
          <a:xfrm>
            <a:off x="0" y="5418138"/>
            <a:ext cx="9144000" cy="1439862"/>
          </a:xfrm>
          <a:prstGeom prst="rect">
            <a:avLst/>
          </a:prstGeom>
          <a:solidFill>
            <a:srgbClr val="7B298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en-US">
              <a:solidFill>
                <a:srgbClr val="FFFFFF"/>
              </a:solidFill>
            </a:endParaRPr>
          </a:p>
        </p:txBody>
      </p:sp>
      <p:pic>
        <p:nvPicPr>
          <p:cNvPr id="6" name="Picture 10"/>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88938" y="5897563"/>
            <a:ext cx="2955925"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Picture Placeholder 3"/>
          <p:cNvSpPr>
            <a:spLocks noGrp="1"/>
          </p:cNvSpPr>
          <p:nvPr>
            <p:ph type="pic" sz="quarter" idx="10"/>
          </p:nvPr>
        </p:nvSpPr>
        <p:spPr>
          <a:xfrm>
            <a:off x="0" y="68"/>
            <a:ext cx="9144000" cy="5407231"/>
          </a:xfrm>
          <a:prstGeom prst="rect">
            <a:avLst/>
          </a:prstGeom>
          <a:ln>
            <a:noFill/>
          </a:ln>
        </p:spPr>
        <p:txBody>
          <a:bodyPr rtlCol="0">
            <a:noAutofit/>
          </a:bodyPr>
          <a:lstStyle>
            <a:lvl1pPr marL="0" indent="0">
              <a:buNone/>
              <a:defRPr/>
            </a:lvl1pPr>
          </a:lstStyle>
          <a:p>
            <a:pPr lvl="0"/>
            <a:r>
              <a:rPr lang="en-US" noProof="0"/>
              <a:t>Click icon to add picture</a:t>
            </a:r>
          </a:p>
        </p:txBody>
      </p:sp>
      <p:sp>
        <p:nvSpPr>
          <p:cNvPr id="3" name="Subtitle 2"/>
          <p:cNvSpPr>
            <a:spLocks noGrp="1"/>
          </p:cNvSpPr>
          <p:nvPr>
            <p:ph type="subTitle" idx="1"/>
          </p:nvPr>
        </p:nvSpPr>
        <p:spPr>
          <a:xfrm>
            <a:off x="3441318" y="5718900"/>
            <a:ext cx="5245489" cy="838200"/>
          </a:xfrm>
          <a:prstGeom prst="rect">
            <a:avLst/>
          </a:prstGeom>
        </p:spPr>
        <p:txBody>
          <a:bodyPr anchor="ctr">
            <a:noAutofit/>
          </a:bodyPr>
          <a:lstStyle>
            <a:lvl1pPr marL="0" indent="0" algn="l">
              <a:spcBef>
                <a:spcPts val="0"/>
              </a:spcBef>
              <a:buNone/>
              <a:defRPr sz="2000" b="1" i="0">
                <a:solidFill>
                  <a:schemeClr val="bg1"/>
                </a:solidFill>
                <a:latin typeface="+mj-lt"/>
              </a:defRPr>
            </a:lvl1pPr>
            <a:lvl2pPr marL="457189" indent="0" algn="ctr">
              <a:buNone/>
              <a:defRPr sz="2000"/>
            </a:lvl2pPr>
            <a:lvl3pPr marL="914378" indent="0" algn="ctr">
              <a:buNone/>
              <a:defRPr sz="1800"/>
            </a:lvl3pPr>
            <a:lvl4pPr marL="1371566" indent="0" algn="ctr">
              <a:buNone/>
              <a:defRPr sz="1600"/>
            </a:lvl4pPr>
            <a:lvl5pPr marL="1828754" indent="0" algn="ctr">
              <a:buNone/>
              <a:defRPr sz="1600"/>
            </a:lvl5pPr>
            <a:lvl6pPr marL="2285943" indent="0" algn="ctr">
              <a:buNone/>
              <a:defRPr sz="1600"/>
            </a:lvl6pPr>
            <a:lvl7pPr marL="2743132" indent="0" algn="ctr">
              <a:buNone/>
              <a:defRPr sz="1600"/>
            </a:lvl7pPr>
            <a:lvl8pPr marL="3200320" indent="0" algn="ctr">
              <a:buNone/>
              <a:defRPr sz="1600"/>
            </a:lvl8pPr>
            <a:lvl9pPr marL="3657509"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91565808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_Custom Layout">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17761548"/>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preserve="1">
  <p:cSld name="Fact or Quote">
    <p:spTree>
      <p:nvGrpSpPr>
        <p:cNvPr id="1" name=""/>
        <p:cNvGrpSpPr/>
        <p:nvPr/>
      </p:nvGrpSpPr>
      <p:grpSpPr>
        <a:xfrm>
          <a:off x="0" y="0"/>
          <a:ext cx="0" cy="0"/>
          <a:chOff x="0" y="0"/>
          <a:chExt cx="0" cy="0"/>
        </a:xfrm>
      </p:grpSpPr>
      <p:sp>
        <p:nvSpPr>
          <p:cNvPr id="7" name="Title 6"/>
          <p:cNvSpPr>
            <a:spLocks noGrp="1"/>
          </p:cNvSpPr>
          <p:nvPr>
            <p:ph type="title"/>
          </p:nvPr>
        </p:nvSpPr>
        <p:spPr>
          <a:xfrm>
            <a:off x="628650" y="940779"/>
            <a:ext cx="7886700" cy="4711088"/>
          </a:xfrm>
        </p:spPr>
        <p:txBody>
          <a:bodyPr/>
          <a:lstStyle>
            <a:lvl1pPr algn="ctr">
              <a:lnSpc>
                <a:spcPct val="150000"/>
              </a:lnSpc>
              <a:defRPr b="0" i="1">
                <a:solidFill>
                  <a:schemeClr val="accent1"/>
                </a:solidFill>
                <a:latin typeface="+mj-lt"/>
              </a:defRPr>
            </a:lvl1pPr>
          </a:lstStyle>
          <a:p>
            <a:r>
              <a:rPr lang="en-US"/>
              <a:t>Click to edit Master title style</a:t>
            </a:r>
            <a:endParaRPr lang="en-US" dirty="0"/>
          </a:p>
        </p:txBody>
      </p:sp>
      <p:sp>
        <p:nvSpPr>
          <p:cNvPr id="3" name="Footer Placeholder 4"/>
          <p:cNvSpPr>
            <a:spLocks noGrp="1"/>
          </p:cNvSpPr>
          <p:nvPr>
            <p:ph type="ftr" sz="quarter" idx="10"/>
          </p:nvPr>
        </p:nvSpPr>
        <p:spPr/>
        <p:txBody>
          <a:bodyPr/>
          <a:lstStyle>
            <a:lvl1pPr>
              <a:defRPr/>
            </a:lvl1pPr>
          </a:lstStyle>
          <a:p>
            <a:pPr>
              <a:defRPr/>
            </a:pPr>
            <a:endParaRPr lang="en-US"/>
          </a:p>
        </p:txBody>
      </p:sp>
      <p:sp>
        <p:nvSpPr>
          <p:cNvPr id="4" name="Slide Number Placeholder 5"/>
          <p:cNvSpPr>
            <a:spLocks noGrp="1"/>
          </p:cNvSpPr>
          <p:nvPr>
            <p:ph type="sldNum" sz="quarter" idx="11"/>
          </p:nvPr>
        </p:nvSpPr>
        <p:spPr/>
        <p:txBody>
          <a:bodyPr/>
          <a:lstStyle>
            <a:lvl1pPr>
              <a:defRPr/>
            </a:lvl1pPr>
          </a:lstStyle>
          <a:p>
            <a:pPr>
              <a:defRPr/>
            </a:pPr>
            <a:fld id="{1285F129-07A9-4744-ADF9-49639CA47293}" type="slidenum">
              <a:rPr lang="en-US"/>
              <a:pPr>
                <a:defRPr/>
              </a:pPr>
              <a:t>‹#›</a:t>
            </a:fld>
            <a:endParaRPr lang="en-US"/>
          </a:p>
        </p:txBody>
      </p:sp>
    </p:spTree>
    <p:extLst>
      <p:ext uri="{BB962C8B-B14F-4D97-AF65-F5344CB8AC3E}">
        <p14:creationId xmlns:p14="http://schemas.microsoft.com/office/powerpoint/2010/main" val="1662011882"/>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Footer Placeholder 4"/>
          <p:cNvSpPr>
            <a:spLocks noGrp="1"/>
          </p:cNvSpPr>
          <p:nvPr>
            <p:ph type="ftr" sz="quarter" idx="10"/>
          </p:nvPr>
        </p:nvSpPr>
        <p:spPr/>
        <p:txBody>
          <a:bodyPr/>
          <a:lstStyle>
            <a:lvl1pPr>
              <a:defRPr/>
            </a:lvl1pPr>
          </a:lstStyle>
          <a:p>
            <a:pPr>
              <a:defRPr/>
            </a:pPr>
            <a:endParaRPr lang="en-US"/>
          </a:p>
        </p:txBody>
      </p:sp>
      <p:sp>
        <p:nvSpPr>
          <p:cNvPr id="3" name="Slide Number Placeholder 5"/>
          <p:cNvSpPr>
            <a:spLocks noGrp="1"/>
          </p:cNvSpPr>
          <p:nvPr>
            <p:ph type="sldNum" sz="quarter" idx="11"/>
          </p:nvPr>
        </p:nvSpPr>
        <p:spPr/>
        <p:txBody>
          <a:bodyPr/>
          <a:lstStyle>
            <a:lvl1pPr>
              <a:defRPr/>
            </a:lvl1pPr>
          </a:lstStyle>
          <a:p>
            <a:pPr>
              <a:defRPr/>
            </a:pPr>
            <a:fld id="{1566BB23-D155-4AAA-9BE9-64AB9A0E4220}" type="slidenum">
              <a:rPr lang="en-US"/>
              <a:pPr>
                <a:defRPr/>
              </a:pPr>
              <a:t>‹#›</a:t>
            </a:fld>
            <a:endParaRPr lang="en-US"/>
          </a:p>
        </p:txBody>
      </p:sp>
    </p:spTree>
    <p:extLst>
      <p:ext uri="{BB962C8B-B14F-4D97-AF65-F5344CB8AC3E}">
        <p14:creationId xmlns:p14="http://schemas.microsoft.com/office/powerpoint/2010/main" val="2723369030"/>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3"/>
          <p:cNvSpPr/>
          <p:nvPr/>
        </p:nvSpPr>
        <p:spPr>
          <a:xfrm>
            <a:off x="0" y="5418667"/>
            <a:ext cx="9144000" cy="1439333"/>
          </a:xfrm>
          <a:prstGeom prst="rect">
            <a:avLst/>
          </a:prstGeom>
          <a:solidFill>
            <a:srgbClr val="7B298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en-US">
              <a:solidFill>
                <a:srgbClr val="FFFFFF"/>
              </a:solidFill>
            </a:endParaRPr>
          </a:p>
        </p:txBody>
      </p:sp>
      <p:pic>
        <p:nvPicPr>
          <p:cNvPr id="5" name="Picture 8"/>
          <p:cNvPicPr>
            <a:picLocks noChangeAspect="1" noChangeArrowheads="1"/>
          </p:cNvPicPr>
          <p:nvPr/>
        </p:nvPicPr>
        <p:blipFill>
          <a:blip r:embed="rId2">
            <a:extLst>
              <a:ext uri="{28A0092B-C50C-407E-A947-70E740481C1C}">
                <a14:useLocalDpi xmlns:a14="http://schemas.microsoft.com/office/drawing/2010/main" val="0"/>
              </a:ext>
            </a:extLst>
          </a:blip>
          <a:srcRect t="66006"/>
          <a:stretch>
            <a:fillRect/>
          </a:stretch>
        </p:blipFill>
        <p:spPr bwMode="auto">
          <a:xfrm>
            <a:off x="641351" y="5765801"/>
            <a:ext cx="1736725" cy="7260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 name="Group 11"/>
          <p:cNvGrpSpPr>
            <a:grpSpLocks/>
          </p:cNvGrpSpPr>
          <p:nvPr/>
        </p:nvGrpSpPr>
        <p:grpSpPr bwMode="auto">
          <a:xfrm>
            <a:off x="0" y="5418667"/>
            <a:ext cx="9144000" cy="1439333"/>
            <a:chOff x="0" y="5418000"/>
            <a:chExt cx="9144000" cy="1440000"/>
          </a:xfrm>
        </p:grpSpPr>
        <p:sp>
          <p:nvSpPr>
            <p:cNvPr id="7" name="Rectangle 6"/>
            <p:cNvSpPr/>
            <p:nvPr userDrawn="1"/>
          </p:nvSpPr>
          <p:spPr>
            <a:xfrm>
              <a:off x="0" y="5418000"/>
              <a:ext cx="9144000" cy="1440000"/>
            </a:xfrm>
            <a:prstGeom prst="rect">
              <a:avLst/>
            </a:prstGeom>
            <a:solidFill>
              <a:srgbClr val="7B298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en-US">
                <a:solidFill>
                  <a:srgbClr val="FFFFFF"/>
                </a:solidFill>
              </a:endParaRPr>
            </a:p>
          </p:txBody>
        </p:sp>
        <p:pic>
          <p:nvPicPr>
            <p:cNvPr id="8" name="Picture 13"/>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693760" y="5853663"/>
              <a:ext cx="2131644" cy="567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4"/>
            <p:cNvPicPr>
              <a:picLocks noChangeAspect="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498615" y="5710803"/>
              <a:ext cx="5236475" cy="853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Title 1"/>
          <p:cNvSpPr>
            <a:spLocks noGrp="1"/>
          </p:cNvSpPr>
          <p:nvPr>
            <p:ph type="ctrTitle"/>
          </p:nvPr>
        </p:nvSpPr>
        <p:spPr>
          <a:xfrm>
            <a:off x="641839" y="1146049"/>
            <a:ext cx="6858000" cy="3185867"/>
          </a:xfrm>
        </p:spPr>
        <p:txBody>
          <a:bodyPr anchor="b">
            <a:noAutofit/>
          </a:bodyPr>
          <a:lstStyle>
            <a:lvl1pPr algn="l">
              <a:defRPr sz="5400" b="1" i="0" cap="all" baseline="0">
                <a:latin typeface="+mj-lt"/>
              </a:defRPr>
            </a:lvl1pPr>
          </a:lstStyle>
          <a:p>
            <a:r>
              <a:rPr lang="en-US"/>
              <a:t>Click to edit Master title style</a:t>
            </a:r>
            <a:endParaRPr lang="en-US" dirty="0"/>
          </a:p>
        </p:txBody>
      </p:sp>
      <p:sp>
        <p:nvSpPr>
          <p:cNvPr id="3" name="Subtitle 2"/>
          <p:cNvSpPr>
            <a:spLocks noGrp="1"/>
          </p:cNvSpPr>
          <p:nvPr>
            <p:ph type="subTitle" idx="1"/>
          </p:nvPr>
        </p:nvSpPr>
        <p:spPr>
          <a:xfrm>
            <a:off x="641839" y="4384669"/>
            <a:ext cx="6858000" cy="949571"/>
          </a:xfrm>
        </p:spPr>
        <p:txBody>
          <a:bodyPr anchor="ctr">
            <a:noAutofit/>
          </a:bodyPr>
          <a:lstStyle>
            <a:lvl1pPr marL="0" indent="0" algn="l">
              <a:buNone/>
              <a:defRPr sz="1800" b="1" i="0" cap="all" baseline="0">
                <a:latin typeface="+mj-lt"/>
              </a:defRPr>
            </a:lvl1pPr>
            <a:lvl2pPr marL="342900" indent="0" algn="ctr">
              <a:buNone/>
              <a:defRPr sz="1500"/>
            </a:lvl2pPr>
            <a:lvl3pPr marL="685800" indent="0" algn="ctr">
              <a:buNone/>
              <a:defRPr sz="140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10" name="Footer Placeholder 4"/>
          <p:cNvSpPr>
            <a:spLocks noGrp="1"/>
          </p:cNvSpPr>
          <p:nvPr>
            <p:ph type="ftr" sz="quarter" idx="10"/>
          </p:nvPr>
        </p:nvSpPr>
        <p:spPr/>
        <p:txBody>
          <a:bodyPr/>
          <a:lstStyle>
            <a:lvl1pPr>
              <a:defRPr/>
            </a:lvl1pPr>
          </a:lstStyle>
          <a:p>
            <a:pPr>
              <a:defRPr/>
            </a:pPr>
            <a:endParaRPr lang="en-US"/>
          </a:p>
        </p:txBody>
      </p:sp>
      <p:sp>
        <p:nvSpPr>
          <p:cNvPr id="11" name="Slide Number Placeholder 5"/>
          <p:cNvSpPr>
            <a:spLocks noGrp="1"/>
          </p:cNvSpPr>
          <p:nvPr>
            <p:ph type="sldNum" sz="quarter" idx="11"/>
          </p:nvPr>
        </p:nvSpPr>
        <p:spPr/>
        <p:txBody>
          <a:bodyPr/>
          <a:lstStyle>
            <a:lvl1pPr>
              <a:defRPr/>
            </a:lvl1pPr>
          </a:lstStyle>
          <a:p>
            <a:fld id="{5E979971-D467-4C0B-9799-800EBB91B66D}" type="slidenum">
              <a:rPr lang="en-US" altLang="en-US"/>
              <a:pPr/>
              <a:t>‹#›</a:t>
            </a:fld>
            <a:endParaRPr lang="en-US" altLang="en-US"/>
          </a:p>
        </p:txBody>
      </p:sp>
    </p:spTree>
    <p:extLst>
      <p:ext uri="{BB962C8B-B14F-4D97-AF65-F5344CB8AC3E}">
        <p14:creationId xmlns:p14="http://schemas.microsoft.com/office/powerpoint/2010/main" val="192637798"/>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showMasterSp="0" type="title" preserve="1">
  <p:cSld name="4_Title Slide">
    <p:spTree>
      <p:nvGrpSpPr>
        <p:cNvPr id="1" name=""/>
        <p:cNvGrpSpPr/>
        <p:nvPr/>
      </p:nvGrpSpPr>
      <p:grpSpPr>
        <a:xfrm>
          <a:off x="0" y="0"/>
          <a:ext cx="0" cy="0"/>
          <a:chOff x="0" y="0"/>
          <a:chExt cx="0" cy="0"/>
        </a:xfrm>
      </p:grpSpPr>
      <p:pic>
        <p:nvPicPr>
          <p:cNvPr id="4" name="Picture 9"/>
          <p:cNvPicPr>
            <a:picLocks noChangeAspect="1"/>
          </p:cNvPicPr>
          <p:nvPr/>
        </p:nvPicPr>
        <p:blipFill>
          <a:blip r:embed="rId2">
            <a:extLst>
              <a:ext uri="{28A0092B-C50C-407E-A947-70E740481C1C}">
                <a14:useLocalDpi xmlns:a14="http://schemas.microsoft.com/office/drawing/2010/main" val="0"/>
              </a:ext>
            </a:extLst>
          </a:blip>
          <a:srcRect b="-1108"/>
          <a:stretch>
            <a:fillRect/>
          </a:stretch>
        </p:blipFill>
        <p:spPr bwMode="auto">
          <a:xfrm>
            <a:off x="7938" y="1"/>
            <a:ext cx="9136062" cy="6125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Group 10"/>
          <p:cNvGrpSpPr>
            <a:grpSpLocks/>
          </p:cNvGrpSpPr>
          <p:nvPr/>
        </p:nvGrpSpPr>
        <p:grpSpPr bwMode="auto">
          <a:xfrm>
            <a:off x="0" y="5418667"/>
            <a:ext cx="9144000" cy="1439333"/>
            <a:chOff x="0" y="5418000"/>
            <a:chExt cx="9144000" cy="1440000"/>
          </a:xfrm>
        </p:grpSpPr>
        <p:sp>
          <p:nvSpPr>
            <p:cNvPr id="6" name="Rectangle 5"/>
            <p:cNvSpPr/>
            <p:nvPr userDrawn="1"/>
          </p:nvSpPr>
          <p:spPr>
            <a:xfrm>
              <a:off x="0" y="5418000"/>
              <a:ext cx="9144000" cy="1440000"/>
            </a:xfrm>
            <a:prstGeom prst="rect">
              <a:avLst/>
            </a:prstGeom>
            <a:solidFill>
              <a:srgbClr val="7B298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en-US">
                <a:solidFill>
                  <a:srgbClr val="FFFFFF"/>
                </a:solidFill>
              </a:endParaRPr>
            </a:p>
          </p:txBody>
        </p:sp>
        <p:pic>
          <p:nvPicPr>
            <p:cNvPr id="7" name="Picture 7"/>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693760" y="5853663"/>
              <a:ext cx="2131644" cy="567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3"/>
            <p:cNvPicPr>
              <a:picLocks noChangeAspect="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498615" y="5710803"/>
              <a:ext cx="5236475" cy="853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Title 1"/>
          <p:cNvSpPr>
            <a:spLocks noGrp="1"/>
          </p:cNvSpPr>
          <p:nvPr>
            <p:ph type="ctrTitle"/>
          </p:nvPr>
        </p:nvSpPr>
        <p:spPr>
          <a:xfrm>
            <a:off x="641839" y="1146049"/>
            <a:ext cx="6858000" cy="3185867"/>
          </a:xfrm>
        </p:spPr>
        <p:txBody>
          <a:bodyPr anchor="b">
            <a:noAutofit/>
          </a:bodyPr>
          <a:lstStyle>
            <a:lvl1pPr algn="l">
              <a:defRPr sz="5400" b="1" i="0" cap="all" baseline="0">
                <a:latin typeface="+mj-lt"/>
              </a:defRPr>
            </a:lvl1pPr>
          </a:lstStyle>
          <a:p>
            <a:r>
              <a:rPr lang="en-US"/>
              <a:t>Click to edit Master title style</a:t>
            </a:r>
            <a:endParaRPr lang="en-US" dirty="0"/>
          </a:p>
        </p:txBody>
      </p:sp>
      <p:sp>
        <p:nvSpPr>
          <p:cNvPr id="3" name="Subtitle 2"/>
          <p:cNvSpPr>
            <a:spLocks noGrp="1"/>
          </p:cNvSpPr>
          <p:nvPr>
            <p:ph type="subTitle" idx="1"/>
          </p:nvPr>
        </p:nvSpPr>
        <p:spPr>
          <a:xfrm>
            <a:off x="641839" y="4384669"/>
            <a:ext cx="6858000" cy="949571"/>
          </a:xfrm>
        </p:spPr>
        <p:txBody>
          <a:bodyPr anchor="ctr">
            <a:noAutofit/>
          </a:bodyPr>
          <a:lstStyle>
            <a:lvl1pPr marL="0" indent="0" algn="l">
              <a:buNone/>
              <a:defRPr sz="1800" b="1" i="0" cap="all" baseline="0">
                <a:latin typeface="+mj-lt"/>
              </a:defRPr>
            </a:lvl1pPr>
            <a:lvl2pPr marL="342900" indent="0" algn="ctr">
              <a:buNone/>
              <a:defRPr sz="1500"/>
            </a:lvl2pPr>
            <a:lvl3pPr marL="685800" indent="0" algn="ctr">
              <a:buNone/>
              <a:defRPr sz="140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9" name="Footer Placeholder 4"/>
          <p:cNvSpPr>
            <a:spLocks noGrp="1"/>
          </p:cNvSpPr>
          <p:nvPr>
            <p:ph type="ftr" sz="quarter" idx="10"/>
          </p:nvPr>
        </p:nvSpPr>
        <p:spPr/>
        <p:txBody>
          <a:bodyPr/>
          <a:lstStyle>
            <a:lvl1pPr>
              <a:defRPr/>
            </a:lvl1pPr>
          </a:lstStyle>
          <a:p>
            <a:pPr>
              <a:defRPr/>
            </a:pPr>
            <a:endParaRPr lang="en-US"/>
          </a:p>
        </p:txBody>
      </p:sp>
      <p:sp>
        <p:nvSpPr>
          <p:cNvPr id="10" name="Slide Number Placeholder 5"/>
          <p:cNvSpPr>
            <a:spLocks noGrp="1"/>
          </p:cNvSpPr>
          <p:nvPr>
            <p:ph type="sldNum" sz="quarter" idx="11"/>
          </p:nvPr>
        </p:nvSpPr>
        <p:spPr/>
        <p:txBody>
          <a:bodyPr/>
          <a:lstStyle>
            <a:lvl1pPr>
              <a:defRPr/>
            </a:lvl1pPr>
          </a:lstStyle>
          <a:p>
            <a:fld id="{EFA7F055-4FA7-463E-A4B7-918E076D46BA}" type="slidenum">
              <a:rPr lang="en-US" altLang="en-US"/>
              <a:pPr/>
              <a:t>‹#›</a:t>
            </a:fld>
            <a:endParaRPr lang="en-US" altLang="en-US"/>
          </a:p>
        </p:txBody>
      </p:sp>
    </p:spTree>
    <p:extLst>
      <p:ext uri="{BB962C8B-B14F-4D97-AF65-F5344CB8AC3E}">
        <p14:creationId xmlns:p14="http://schemas.microsoft.com/office/powerpoint/2010/main" val="3499585017"/>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showMasterSp="0" type="title" preserve="1">
  <p:cSld name="5_Title Slide">
    <p:spTree>
      <p:nvGrpSpPr>
        <p:cNvPr id="1" name=""/>
        <p:cNvGrpSpPr/>
        <p:nvPr/>
      </p:nvGrpSpPr>
      <p:grpSpPr>
        <a:xfrm>
          <a:off x="0" y="0"/>
          <a:ext cx="0" cy="0"/>
          <a:chOff x="0" y="0"/>
          <a:chExt cx="0" cy="0"/>
        </a:xfrm>
      </p:grpSpPr>
      <p:pic>
        <p:nvPicPr>
          <p:cNvPr id="4" name="Picture 9"/>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Group 10"/>
          <p:cNvGrpSpPr>
            <a:grpSpLocks/>
          </p:cNvGrpSpPr>
          <p:nvPr/>
        </p:nvGrpSpPr>
        <p:grpSpPr bwMode="auto">
          <a:xfrm>
            <a:off x="0" y="5418667"/>
            <a:ext cx="9144000" cy="1439333"/>
            <a:chOff x="0" y="5418000"/>
            <a:chExt cx="9144000" cy="1440000"/>
          </a:xfrm>
        </p:grpSpPr>
        <p:sp>
          <p:nvSpPr>
            <p:cNvPr id="6" name="Rectangle 5"/>
            <p:cNvSpPr/>
            <p:nvPr userDrawn="1"/>
          </p:nvSpPr>
          <p:spPr>
            <a:xfrm>
              <a:off x="0" y="5418000"/>
              <a:ext cx="9144000" cy="1440000"/>
            </a:xfrm>
            <a:prstGeom prst="rect">
              <a:avLst/>
            </a:prstGeom>
            <a:solidFill>
              <a:srgbClr val="7B298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en-US">
                <a:solidFill>
                  <a:srgbClr val="FFFFFF"/>
                </a:solidFill>
              </a:endParaRPr>
            </a:p>
          </p:txBody>
        </p:sp>
        <p:pic>
          <p:nvPicPr>
            <p:cNvPr id="7" name="Picture 7"/>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693760" y="5853663"/>
              <a:ext cx="2131644" cy="567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3"/>
            <p:cNvPicPr>
              <a:picLocks noChangeAspect="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498615" y="5710803"/>
              <a:ext cx="5236475" cy="853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Title 1"/>
          <p:cNvSpPr>
            <a:spLocks noGrp="1"/>
          </p:cNvSpPr>
          <p:nvPr>
            <p:ph type="ctrTitle"/>
          </p:nvPr>
        </p:nvSpPr>
        <p:spPr>
          <a:xfrm>
            <a:off x="641839" y="1146049"/>
            <a:ext cx="6858000" cy="3185867"/>
          </a:xfrm>
        </p:spPr>
        <p:txBody>
          <a:bodyPr anchor="b">
            <a:noAutofit/>
          </a:bodyPr>
          <a:lstStyle>
            <a:lvl1pPr algn="l">
              <a:defRPr sz="5400" b="1" i="0" cap="all" baseline="0">
                <a:latin typeface="+mj-lt"/>
              </a:defRPr>
            </a:lvl1pPr>
          </a:lstStyle>
          <a:p>
            <a:r>
              <a:rPr lang="en-US"/>
              <a:t>Click to edit Master title style</a:t>
            </a:r>
            <a:endParaRPr lang="en-US" dirty="0"/>
          </a:p>
        </p:txBody>
      </p:sp>
      <p:sp>
        <p:nvSpPr>
          <p:cNvPr id="3" name="Subtitle 2"/>
          <p:cNvSpPr>
            <a:spLocks noGrp="1"/>
          </p:cNvSpPr>
          <p:nvPr>
            <p:ph type="subTitle" idx="1"/>
          </p:nvPr>
        </p:nvSpPr>
        <p:spPr>
          <a:xfrm>
            <a:off x="641839" y="4384669"/>
            <a:ext cx="6858000" cy="949571"/>
          </a:xfrm>
        </p:spPr>
        <p:txBody>
          <a:bodyPr anchor="ctr">
            <a:noAutofit/>
          </a:bodyPr>
          <a:lstStyle>
            <a:lvl1pPr marL="0" indent="0" algn="l">
              <a:buNone/>
              <a:defRPr sz="1800" b="1" i="0" cap="all" baseline="0">
                <a:latin typeface="+mj-lt"/>
              </a:defRPr>
            </a:lvl1pPr>
            <a:lvl2pPr marL="342900" indent="0" algn="ctr">
              <a:buNone/>
              <a:defRPr sz="1500"/>
            </a:lvl2pPr>
            <a:lvl3pPr marL="685800" indent="0" algn="ctr">
              <a:buNone/>
              <a:defRPr sz="140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9" name="Footer Placeholder 4"/>
          <p:cNvSpPr>
            <a:spLocks noGrp="1"/>
          </p:cNvSpPr>
          <p:nvPr>
            <p:ph type="ftr" sz="quarter" idx="10"/>
          </p:nvPr>
        </p:nvSpPr>
        <p:spPr/>
        <p:txBody>
          <a:bodyPr/>
          <a:lstStyle>
            <a:lvl1pPr>
              <a:defRPr/>
            </a:lvl1pPr>
          </a:lstStyle>
          <a:p>
            <a:pPr>
              <a:defRPr/>
            </a:pPr>
            <a:endParaRPr lang="en-US"/>
          </a:p>
        </p:txBody>
      </p:sp>
      <p:sp>
        <p:nvSpPr>
          <p:cNvPr id="10" name="Slide Number Placeholder 5"/>
          <p:cNvSpPr>
            <a:spLocks noGrp="1"/>
          </p:cNvSpPr>
          <p:nvPr>
            <p:ph type="sldNum" sz="quarter" idx="11"/>
          </p:nvPr>
        </p:nvSpPr>
        <p:spPr/>
        <p:txBody>
          <a:bodyPr/>
          <a:lstStyle>
            <a:lvl1pPr>
              <a:defRPr/>
            </a:lvl1pPr>
          </a:lstStyle>
          <a:p>
            <a:fld id="{43B29F40-644E-4DF3-807E-84D42D6C26CA}" type="slidenum">
              <a:rPr lang="en-US" altLang="en-US"/>
              <a:pPr/>
              <a:t>‹#›</a:t>
            </a:fld>
            <a:endParaRPr lang="en-US" altLang="en-US"/>
          </a:p>
        </p:txBody>
      </p:sp>
    </p:spTree>
    <p:extLst>
      <p:ext uri="{BB962C8B-B14F-4D97-AF65-F5344CB8AC3E}">
        <p14:creationId xmlns:p14="http://schemas.microsoft.com/office/powerpoint/2010/main" val="781796641"/>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showMasterSp="0" type="title" preserve="1">
  <p:cSld name="6_Title Slide">
    <p:spTree>
      <p:nvGrpSpPr>
        <p:cNvPr id="1" name=""/>
        <p:cNvGrpSpPr/>
        <p:nvPr/>
      </p:nvGrpSpPr>
      <p:grpSpPr>
        <a:xfrm>
          <a:off x="0" y="0"/>
          <a:ext cx="0" cy="0"/>
          <a:chOff x="0" y="0"/>
          <a:chExt cx="0" cy="0"/>
        </a:xfrm>
      </p:grpSpPr>
      <p:sp>
        <p:nvSpPr>
          <p:cNvPr id="4" name="Rectangle 3"/>
          <p:cNvSpPr/>
          <p:nvPr/>
        </p:nvSpPr>
        <p:spPr>
          <a:xfrm>
            <a:off x="0" y="5408085"/>
            <a:ext cx="9144000" cy="14414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en-US">
              <a:solidFill>
                <a:srgbClr val="FFFFFF"/>
              </a:solidFill>
            </a:endParaRPr>
          </a:p>
        </p:txBody>
      </p:sp>
      <p:pic>
        <p:nvPicPr>
          <p:cNvPr id="5"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1351" y="5782734"/>
            <a:ext cx="1736725" cy="692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 name="Group 11"/>
          <p:cNvGrpSpPr>
            <a:grpSpLocks/>
          </p:cNvGrpSpPr>
          <p:nvPr/>
        </p:nvGrpSpPr>
        <p:grpSpPr bwMode="auto">
          <a:xfrm>
            <a:off x="0" y="5408085"/>
            <a:ext cx="9144000" cy="1441449"/>
            <a:chOff x="0" y="5408239"/>
            <a:chExt cx="9144000" cy="1440000"/>
          </a:xfrm>
        </p:grpSpPr>
        <p:sp>
          <p:nvSpPr>
            <p:cNvPr id="7" name="Rectangle 6"/>
            <p:cNvSpPr/>
            <p:nvPr userDrawn="1"/>
          </p:nvSpPr>
          <p:spPr>
            <a:xfrm>
              <a:off x="0" y="5408239"/>
              <a:ext cx="9144000" cy="144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en-US">
                <a:solidFill>
                  <a:srgbClr val="FFFFFF"/>
                </a:solidFill>
              </a:endParaRPr>
            </a:p>
          </p:txBody>
        </p:sp>
        <p:pic>
          <p:nvPicPr>
            <p:cNvPr id="8" name="Picture 13"/>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951950" y="5986895"/>
              <a:ext cx="1821142" cy="4867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4"/>
            <p:cNvPicPr>
              <a:picLocks noChangeAspect="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516679" y="5782874"/>
              <a:ext cx="5236475" cy="853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Title 1"/>
          <p:cNvSpPr>
            <a:spLocks noGrp="1"/>
          </p:cNvSpPr>
          <p:nvPr>
            <p:ph type="ctrTitle"/>
          </p:nvPr>
        </p:nvSpPr>
        <p:spPr>
          <a:xfrm>
            <a:off x="641839" y="1146049"/>
            <a:ext cx="6858000" cy="3185867"/>
          </a:xfrm>
        </p:spPr>
        <p:txBody>
          <a:bodyPr anchor="b">
            <a:noAutofit/>
          </a:bodyPr>
          <a:lstStyle>
            <a:lvl1pPr algn="l">
              <a:defRPr sz="5400" b="1" i="0" cap="all" baseline="0">
                <a:latin typeface="+mj-lt"/>
              </a:defRPr>
            </a:lvl1pPr>
          </a:lstStyle>
          <a:p>
            <a:r>
              <a:rPr lang="en-US"/>
              <a:t>Click to edit Master title style</a:t>
            </a:r>
            <a:endParaRPr lang="en-US" dirty="0"/>
          </a:p>
        </p:txBody>
      </p:sp>
      <p:sp>
        <p:nvSpPr>
          <p:cNvPr id="3" name="Subtitle 2"/>
          <p:cNvSpPr>
            <a:spLocks noGrp="1"/>
          </p:cNvSpPr>
          <p:nvPr>
            <p:ph type="subTitle" idx="1"/>
          </p:nvPr>
        </p:nvSpPr>
        <p:spPr>
          <a:xfrm>
            <a:off x="641839" y="4407417"/>
            <a:ext cx="6858000" cy="949571"/>
          </a:xfrm>
        </p:spPr>
        <p:txBody>
          <a:bodyPr anchor="ctr">
            <a:noAutofit/>
          </a:bodyPr>
          <a:lstStyle>
            <a:lvl1pPr marL="0" indent="0" algn="l">
              <a:buNone/>
              <a:defRPr sz="1800" b="1" i="0" cap="all" baseline="0">
                <a:latin typeface="+mj-lt"/>
              </a:defRPr>
            </a:lvl1pPr>
            <a:lvl2pPr marL="342900" indent="0" algn="ctr">
              <a:buNone/>
              <a:defRPr sz="1500"/>
            </a:lvl2pPr>
            <a:lvl3pPr marL="685800" indent="0" algn="ctr">
              <a:buNone/>
              <a:defRPr sz="140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10" name="Footer Placeholder 4"/>
          <p:cNvSpPr>
            <a:spLocks noGrp="1"/>
          </p:cNvSpPr>
          <p:nvPr>
            <p:ph type="ftr" sz="quarter" idx="10"/>
          </p:nvPr>
        </p:nvSpPr>
        <p:spPr/>
        <p:txBody>
          <a:bodyPr/>
          <a:lstStyle>
            <a:lvl1pPr>
              <a:defRPr/>
            </a:lvl1pPr>
          </a:lstStyle>
          <a:p>
            <a:pPr>
              <a:defRPr/>
            </a:pPr>
            <a:endParaRPr lang="en-US"/>
          </a:p>
        </p:txBody>
      </p:sp>
      <p:sp>
        <p:nvSpPr>
          <p:cNvPr id="11" name="Slide Number Placeholder 5"/>
          <p:cNvSpPr>
            <a:spLocks noGrp="1"/>
          </p:cNvSpPr>
          <p:nvPr>
            <p:ph type="sldNum" sz="quarter" idx="11"/>
          </p:nvPr>
        </p:nvSpPr>
        <p:spPr/>
        <p:txBody>
          <a:bodyPr/>
          <a:lstStyle>
            <a:lvl1pPr>
              <a:defRPr/>
            </a:lvl1pPr>
          </a:lstStyle>
          <a:p>
            <a:fld id="{A38983FE-C01B-42FA-A73F-74A43E37BAB6}" type="slidenum">
              <a:rPr lang="en-US" altLang="en-US"/>
              <a:pPr/>
              <a:t>‹#›</a:t>
            </a:fld>
            <a:endParaRPr lang="en-US" altLang="en-US"/>
          </a:p>
        </p:txBody>
      </p:sp>
    </p:spTree>
    <p:extLst>
      <p:ext uri="{BB962C8B-B14F-4D97-AF65-F5344CB8AC3E}">
        <p14:creationId xmlns:p14="http://schemas.microsoft.com/office/powerpoint/2010/main" val="1791658412"/>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showMasterSp="0" type="title" preserve="1">
  <p:cSld name="2_Title Slide">
    <p:spTree>
      <p:nvGrpSpPr>
        <p:cNvPr id="1" name=""/>
        <p:cNvGrpSpPr/>
        <p:nvPr/>
      </p:nvGrpSpPr>
      <p:grpSpPr>
        <a:xfrm>
          <a:off x="0" y="0"/>
          <a:ext cx="0" cy="0"/>
          <a:chOff x="0" y="0"/>
          <a:chExt cx="0" cy="0"/>
        </a:xfrm>
      </p:grpSpPr>
      <p:pic>
        <p:nvPicPr>
          <p:cNvPr id="4" name="Picture 9"/>
          <p:cNvPicPr>
            <a:picLocks noChangeAspect="1"/>
          </p:cNvPicPr>
          <p:nvPr/>
        </p:nvPicPr>
        <p:blipFill>
          <a:blip r:embed="rId2">
            <a:extLst>
              <a:ext uri="{28A0092B-C50C-407E-A947-70E740481C1C}">
                <a14:useLocalDpi xmlns:a14="http://schemas.microsoft.com/office/drawing/2010/main" val="0"/>
              </a:ext>
            </a:extLst>
          </a:blip>
          <a:srcRect t="-307"/>
          <a:stretch>
            <a:fillRect/>
          </a:stretch>
        </p:blipFill>
        <p:spPr bwMode="auto">
          <a:xfrm>
            <a:off x="0" y="-50800"/>
            <a:ext cx="9144000"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Group 10"/>
          <p:cNvGrpSpPr>
            <a:grpSpLocks/>
          </p:cNvGrpSpPr>
          <p:nvPr/>
        </p:nvGrpSpPr>
        <p:grpSpPr bwMode="auto">
          <a:xfrm>
            <a:off x="0" y="5408085"/>
            <a:ext cx="9144000" cy="1441449"/>
            <a:chOff x="0" y="5408239"/>
            <a:chExt cx="9144000" cy="1440000"/>
          </a:xfrm>
        </p:grpSpPr>
        <p:sp>
          <p:nvSpPr>
            <p:cNvPr id="6" name="Rectangle 5"/>
            <p:cNvSpPr/>
            <p:nvPr userDrawn="1"/>
          </p:nvSpPr>
          <p:spPr>
            <a:xfrm>
              <a:off x="0" y="5408239"/>
              <a:ext cx="9144000" cy="144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en-US">
                <a:solidFill>
                  <a:srgbClr val="FFFFFF"/>
                </a:solidFill>
              </a:endParaRPr>
            </a:p>
          </p:txBody>
        </p:sp>
        <p:pic>
          <p:nvPicPr>
            <p:cNvPr id="7" name="Picture 12"/>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951950" y="5986895"/>
              <a:ext cx="1821142" cy="4867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3"/>
            <p:cNvPicPr>
              <a:picLocks noChangeAspect="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516679" y="5782874"/>
              <a:ext cx="5236475" cy="853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Title 1"/>
          <p:cNvSpPr>
            <a:spLocks noGrp="1"/>
          </p:cNvSpPr>
          <p:nvPr>
            <p:ph type="ctrTitle"/>
          </p:nvPr>
        </p:nvSpPr>
        <p:spPr>
          <a:xfrm>
            <a:off x="641839" y="1146049"/>
            <a:ext cx="6858000" cy="3185867"/>
          </a:xfrm>
        </p:spPr>
        <p:txBody>
          <a:bodyPr anchor="b">
            <a:noAutofit/>
          </a:bodyPr>
          <a:lstStyle>
            <a:lvl1pPr algn="l">
              <a:defRPr sz="5400" b="1" i="0" cap="all" baseline="0">
                <a:latin typeface="+mj-lt"/>
              </a:defRPr>
            </a:lvl1pPr>
          </a:lstStyle>
          <a:p>
            <a:r>
              <a:rPr lang="en-US"/>
              <a:t>Click to edit Master title style</a:t>
            </a:r>
            <a:endParaRPr lang="en-US" dirty="0"/>
          </a:p>
        </p:txBody>
      </p:sp>
      <p:sp>
        <p:nvSpPr>
          <p:cNvPr id="3" name="Subtitle 2"/>
          <p:cNvSpPr>
            <a:spLocks noGrp="1"/>
          </p:cNvSpPr>
          <p:nvPr>
            <p:ph type="subTitle" idx="1"/>
          </p:nvPr>
        </p:nvSpPr>
        <p:spPr>
          <a:xfrm>
            <a:off x="641839" y="4407417"/>
            <a:ext cx="6858000" cy="949571"/>
          </a:xfrm>
        </p:spPr>
        <p:txBody>
          <a:bodyPr anchor="ctr">
            <a:noAutofit/>
          </a:bodyPr>
          <a:lstStyle>
            <a:lvl1pPr marL="0" indent="0" algn="l">
              <a:buNone/>
              <a:defRPr sz="1800" b="1" i="0" cap="all" baseline="0">
                <a:latin typeface="+mj-lt"/>
              </a:defRPr>
            </a:lvl1pPr>
            <a:lvl2pPr marL="342900" indent="0" algn="ctr">
              <a:buNone/>
              <a:defRPr sz="1500"/>
            </a:lvl2pPr>
            <a:lvl3pPr marL="685800" indent="0" algn="ctr">
              <a:buNone/>
              <a:defRPr sz="140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9" name="Footer Placeholder 4"/>
          <p:cNvSpPr>
            <a:spLocks noGrp="1"/>
          </p:cNvSpPr>
          <p:nvPr>
            <p:ph type="ftr" sz="quarter" idx="10"/>
          </p:nvPr>
        </p:nvSpPr>
        <p:spPr/>
        <p:txBody>
          <a:bodyPr/>
          <a:lstStyle>
            <a:lvl1pPr>
              <a:defRPr/>
            </a:lvl1pPr>
          </a:lstStyle>
          <a:p>
            <a:pPr>
              <a:defRPr/>
            </a:pPr>
            <a:endParaRPr lang="en-US"/>
          </a:p>
        </p:txBody>
      </p:sp>
      <p:sp>
        <p:nvSpPr>
          <p:cNvPr id="10" name="Slide Number Placeholder 5"/>
          <p:cNvSpPr>
            <a:spLocks noGrp="1"/>
          </p:cNvSpPr>
          <p:nvPr>
            <p:ph type="sldNum" sz="quarter" idx="11"/>
          </p:nvPr>
        </p:nvSpPr>
        <p:spPr/>
        <p:txBody>
          <a:bodyPr/>
          <a:lstStyle>
            <a:lvl1pPr>
              <a:defRPr/>
            </a:lvl1pPr>
          </a:lstStyle>
          <a:p>
            <a:fld id="{FA24B2A3-8A17-48A0-A79A-501CAB360044}" type="slidenum">
              <a:rPr lang="en-US" altLang="en-US"/>
              <a:pPr/>
              <a:t>‹#›</a:t>
            </a:fld>
            <a:endParaRPr lang="en-US" altLang="en-US"/>
          </a:p>
        </p:txBody>
      </p:sp>
    </p:spTree>
    <p:extLst>
      <p:ext uri="{BB962C8B-B14F-4D97-AF65-F5344CB8AC3E}">
        <p14:creationId xmlns:p14="http://schemas.microsoft.com/office/powerpoint/2010/main" val="4238767863"/>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359436"/>
            <a:ext cx="7886700" cy="2852737"/>
          </a:xfrm>
        </p:spPr>
        <p:txBody>
          <a:bodyPr anchor="b">
            <a:noAutofit/>
          </a:bodyPr>
          <a:lstStyle>
            <a:lvl1pPr>
              <a:defRPr sz="5000" b="1" i="0" cap="all" baseline="0">
                <a:solidFill>
                  <a:schemeClr val="accent1"/>
                </a:solidFill>
                <a:latin typeface="+mj-lt"/>
              </a:defRPr>
            </a:lvl1pPr>
          </a:lstStyle>
          <a:p>
            <a:r>
              <a:rPr lang="en-US"/>
              <a:t>Click to edit Master title style</a:t>
            </a:r>
            <a:endParaRPr lang="en-US" dirty="0"/>
          </a:p>
        </p:txBody>
      </p:sp>
      <p:sp>
        <p:nvSpPr>
          <p:cNvPr id="3" name="Text Placeholder 2"/>
          <p:cNvSpPr>
            <a:spLocks noGrp="1"/>
          </p:cNvSpPr>
          <p:nvPr>
            <p:ph type="body" idx="1"/>
          </p:nvPr>
        </p:nvSpPr>
        <p:spPr>
          <a:xfrm>
            <a:off x="623888" y="4292074"/>
            <a:ext cx="7886700" cy="800223"/>
          </a:xfrm>
        </p:spPr>
        <p:txBody>
          <a:bodyPr anchor="ctr">
            <a:noAutofit/>
          </a:bodyPr>
          <a:lstStyle>
            <a:lvl1pPr marL="0" indent="0">
              <a:buNone/>
              <a:defRPr sz="1800" b="1" i="0">
                <a:solidFill>
                  <a:schemeClr val="accent1"/>
                </a:solidFill>
                <a:latin typeface="+mj-lt"/>
              </a:defRPr>
            </a:lvl1pPr>
            <a:lvl2pPr marL="342900" indent="0">
              <a:buNone/>
              <a:defRPr sz="1500">
                <a:solidFill>
                  <a:schemeClr val="tx1">
                    <a:tint val="75000"/>
                  </a:schemeClr>
                </a:solidFill>
              </a:defRPr>
            </a:lvl2pPr>
            <a:lvl3pPr marL="685800" indent="0">
              <a:buNone/>
              <a:defRPr sz="140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Footer Placeholder 4"/>
          <p:cNvSpPr>
            <a:spLocks noGrp="1"/>
          </p:cNvSpPr>
          <p:nvPr>
            <p:ph type="ftr" sz="quarter" idx="10"/>
          </p:nvPr>
        </p:nvSpPr>
        <p:spPr/>
        <p:txBody>
          <a:bodyPr/>
          <a:lstStyle>
            <a:lvl1pPr>
              <a:defRPr/>
            </a:lvl1pPr>
          </a:lstStyle>
          <a:p>
            <a:pPr>
              <a:defRPr/>
            </a:pPr>
            <a:endParaRPr lang="en-US"/>
          </a:p>
        </p:txBody>
      </p:sp>
      <p:sp>
        <p:nvSpPr>
          <p:cNvPr id="5" name="Slide Number Placeholder 5"/>
          <p:cNvSpPr>
            <a:spLocks noGrp="1"/>
          </p:cNvSpPr>
          <p:nvPr>
            <p:ph type="sldNum" sz="quarter" idx="11"/>
          </p:nvPr>
        </p:nvSpPr>
        <p:spPr/>
        <p:txBody>
          <a:bodyPr/>
          <a:lstStyle>
            <a:lvl1pPr>
              <a:defRPr/>
            </a:lvl1pPr>
          </a:lstStyle>
          <a:p>
            <a:fld id="{12488BEF-02A0-4754-8DEA-E6D2639CFAA9}" type="slidenum">
              <a:rPr lang="en-US" altLang="en-US"/>
              <a:pPr/>
              <a:t>‹#›</a:t>
            </a:fld>
            <a:endParaRPr lang="en-US" altLang="en-US"/>
          </a:p>
        </p:txBody>
      </p:sp>
    </p:spTree>
    <p:extLst>
      <p:ext uri="{BB962C8B-B14F-4D97-AF65-F5344CB8AC3E}">
        <p14:creationId xmlns:p14="http://schemas.microsoft.com/office/powerpoint/2010/main" val="996326514"/>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preserve="1">
  <p:cSld name="1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8649" y="132621"/>
            <a:ext cx="7886700" cy="1804457"/>
          </a:xfrm>
        </p:spPr>
        <p:txBody>
          <a:bodyPr anchor="b">
            <a:noAutofit/>
          </a:bodyPr>
          <a:lstStyle>
            <a:lvl1pPr>
              <a:defRPr sz="5000" b="1" i="0" cap="all" baseline="0">
                <a:solidFill>
                  <a:schemeClr val="accent1"/>
                </a:solidFill>
                <a:latin typeface="+mj-lt"/>
              </a:defRPr>
            </a:lvl1pPr>
          </a:lstStyle>
          <a:p>
            <a:r>
              <a:rPr lang="en-US"/>
              <a:t>Click to edit Master title style</a:t>
            </a:r>
            <a:endParaRPr lang="en-US" dirty="0"/>
          </a:p>
        </p:txBody>
      </p:sp>
      <p:sp>
        <p:nvSpPr>
          <p:cNvPr id="3" name="Text Placeholder 2"/>
          <p:cNvSpPr>
            <a:spLocks noGrp="1"/>
          </p:cNvSpPr>
          <p:nvPr>
            <p:ph type="body" idx="1"/>
          </p:nvPr>
        </p:nvSpPr>
        <p:spPr>
          <a:xfrm>
            <a:off x="630241" y="1983055"/>
            <a:ext cx="7886700" cy="717444"/>
          </a:xfrm>
        </p:spPr>
        <p:txBody>
          <a:bodyPr anchor="ctr">
            <a:noAutofit/>
          </a:bodyPr>
          <a:lstStyle>
            <a:lvl1pPr marL="0" indent="0">
              <a:buNone/>
              <a:defRPr sz="1800" b="1" i="0">
                <a:solidFill>
                  <a:schemeClr val="accent1"/>
                </a:solidFill>
                <a:latin typeface="+mj-lt"/>
              </a:defRPr>
            </a:lvl1pPr>
            <a:lvl2pPr marL="342900" indent="0">
              <a:buNone/>
              <a:defRPr sz="1500">
                <a:solidFill>
                  <a:schemeClr val="tx1">
                    <a:tint val="75000"/>
                  </a:schemeClr>
                </a:solidFill>
              </a:defRPr>
            </a:lvl2pPr>
            <a:lvl3pPr marL="685800" indent="0">
              <a:buNone/>
              <a:defRPr sz="140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7" name="Picture Placeholder 2"/>
          <p:cNvSpPr>
            <a:spLocks noGrp="1"/>
          </p:cNvSpPr>
          <p:nvPr>
            <p:ph type="pic" idx="13"/>
          </p:nvPr>
        </p:nvSpPr>
        <p:spPr>
          <a:xfrm>
            <a:off x="0" y="2717369"/>
            <a:ext cx="9144000" cy="3414319"/>
          </a:xfrm>
        </p:spPr>
        <p:txBody>
          <a:bodyPr rtlCol="0">
            <a:no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noProof="0"/>
              <a:t>Click icon to add picture</a:t>
            </a:r>
            <a:endParaRPr lang="en-US" noProof="0" dirty="0"/>
          </a:p>
        </p:txBody>
      </p:sp>
      <p:sp>
        <p:nvSpPr>
          <p:cNvPr id="5" name="Footer Placeholder 4"/>
          <p:cNvSpPr>
            <a:spLocks noGrp="1"/>
          </p:cNvSpPr>
          <p:nvPr>
            <p:ph type="ftr" sz="quarter" idx="14"/>
          </p:nvPr>
        </p:nvSpPr>
        <p:spPr/>
        <p:txBody>
          <a:bodyPr/>
          <a:lstStyle>
            <a:lvl1pPr>
              <a:defRPr/>
            </a:lvl1pPr>
          </a:lstStyle>
          <a:p>
            <a:pPr>
              <a:defRPr/>
            </a:pPr>
            <a:endParaRPr lang="en-US"/>
          </a:p>
        </p:txBody>
      </p:sp>
      <p:sp>
        <p:nvSpPr>
          <p:cNvPr id="6" name="Slide Number Placeholder 5"/>
          <p:cNvSpPr>
            <a:spLocks noGrp="1"/>
          </p:cNvSpPr>
          <p:nvPr>
            <p:ph type="sldNum" sz="quarter" idx="15"/>
          </p:nvPr>
        </p:nvSpPr>
        <p:spPr/>
        <p:txBody>
          <a:bodyPr/>
          <a:lstStyle>
            <a:lvl1pPr>
              <a:defRPr/>
            </a:lvl1pPr>
          </a:lstStyle>
          <a:p>
            <a:fld id="{81B47582-7170-4A2D-B1C1-FD9560D77554}" type="slidenum">
              <a:rPr lang="en-US" altLang="en-US"/>
              <a:pPr/>
              <a:t>‹#›</a:t>
            </a:fld>
            <a:endParaRPr lang="en-US" altLang="en-US"/>
          </a:p>
        </p:txBody>
      </p:sp>
    </p:spTree>
    <p:extLst>
      <p:ext uri="{BB962C8B-B14F-4D97-AF65-F5344CB8AC3E}">
        <p14:creationId xmlns:p14="http://schemas.microsoft.com/office/powerpoint/2010/main" val="1853527230"/>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Footer Placeholder 4"/>
          <p:cNvSpPr>
            <a:spLocks noGrp="1"/>
          </p:cNvSpPr>
          <p:nvPr>
            <p:ph type="ftr" sz="quarter" idx="10"/>
          </p:nvPr>
        </p:nvSpPr>
        <p:spPr/>
        <p:txBody>
          <a:bodyPr/>
          <a:lstStyle>
            <a:lvl1pPr>
              <a:defRPr/>
            </a:lvl1pPr>
          </a:lstStyle>
          <a:p>
            <a:pPr>
              <a:defRPr/>
            </a:pPr>
            <a:endParaRPr lang="en-US"/>
          </a:p>
        </p:txBody>
      </p:sp>
      <p:sp>
        <p:nvSpPr>
          <p:cNvPr id="5" name="Slide Number Placeholder 5"/>
          <p:cNvSpPr>
            <a:spLocks noGrp="1"/>
          </p:cNvSpPr>
          <p:nvPr>
            <p:ph type="sldNum" sz="quarter" idx="11"/>
          </p:nvPr>
        </p:nvSpPr>
        <p:spPr/>
        <p:txBody>
          <a:bodyPr/>
          <a:lstStyle>
            <a:lvl1pPr>
              <a:defRPr/>
            </a:lvl1pPr>
          </a:lstStyle>
          <a:p>
            <a:fld id="{85921EEC-5A9B-48BF-9F3D-1213896A66FF}" type="slidenum">
              <a:rPr lang="en-US" altLang="en-US"/>
              <a:pPr/>
              <a:t>‹#›</a:t>
            </a:fld>
            <a:endParaRPr lang="en-US" altLang="en-US"/>
          </a:p>
        </p:txBody>
      </p:sp>
    </p:spTree>
    <p:extLst>
      <p:ext uri="{BB962C8B-B14F-4D97-AF65-F5344CB8AC3E}">
        <p14:creationId xmlns:p14="http://schemas.microsoft.com/office/powerpoint/2010/main" val="2177737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Rectangle 3"/>
          <p:cNvSpPr/>
          <p:nvPr userDrawn="1"/>
        </p:nvSpPr>
        <p:spPr>
          <a:xfrm>
            <a:off x="0" y="0"/>
            <a:ext cx="9180513" cy="2209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5" name="Rectangle 4"/>
          <p:cNvSpPr/>
          <p:nvPr userDrawn="1"/>
        </p:nvSpPr>
        <p:spPr>
          <a:xfrm>
            <a:off x="0" y="6019800"/>
            <a:ext cx="9180513" cy="1905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pic>
        <p:nvPicPr>
          <p:cNvPr id="6" name="Picture 8"/>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513138" y="5486400"/>
            <a:ext cx="2117725" cy="1239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a:spLocks noChangeArrowheads="1"/>
          </p:cNvSpPr>
          <p:nvPr userDrawn="1"/>
        </p:nvSpPr>
        <p:spPr bwMode="auto">
          <a:xfrm>
            <a:off x="6096000" y="6383338"/>
            <a:ext cx="220980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ヒラギノ角ゴ Pro W3" pitchFamily="1" charset="-128"/>
              </a:defRPr>
            </a:lvl1pPr>
            <a:lvl2pPr marL="742950" indent="-285750">
              <a:defRPr sz="2400">
                <a:solidFill>
                  <a:schemeClr val="tx1"/>
                </a:solidFill>
                <a:latin typeface="Arial" pitchFamily="34" charset="0"/>
                <a:ea typeface="ヒラギノ角ゴ Pro W3" pitchFamily="1" charset="-128"/>
              </a:defRPr>
            </a:lvl2pPr>
            <a:lvl3pPr marL="1143000" indent="-228600">
              <a:defRPr sz="2400">
                <a:solidFill>
                  <a:schemeClr val="tx1"/>
                </a:solidFill>
                <a:latin typeface="Arial" pitchFamily="34" charset="0"/>
                <a:ea typeface="ヒラギノ角ゴ Pro W3" pitchFamily="1" charset="-128"/>
              </a:defRPr>
            </a:lvl3pPr>
            <a:lvl4pPr marL="1600200" indent="-228600">
              <a:defRPr sz="2400">
                <a:solidFill>
                  <a:schemeClr val="tx1"/>
                </a:solidFill>
                <a:latin typeface="Arial" pitchFamily="34" charset="0"/>
                <a:ea typeface="ヒラギノ角ゴ Pro W3" pitchFamily="1" charset="-128"/>
              </a:defRPr>
            </a:lvl4pPr>
            <a:lvl5pPr marL="2057400" indent="-228600">
              <a:defRPr sz="2400">
                <a:solidFill>
                  <a:schemeClr val="tx1"/>
                </a:solidFill>
                <a:latin typeface="Arial" pitchFamily="34" charset="0"/>
                <a:ea typeface="ヒラギノ角ゴ Pro W3" pitchFamily="1"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 charset="-128"/>
              </a:defRPr>
            </a:lvl9pPr>
          </a:lstStyle>
          <a:p>
            <a:pPr algn="r" eaLnBrk="1" hangingPunct="1">
              <a:defRPr/>
            </a:pPr>
            <a:r>
              <a:rPr lang="en-US" altLang="en-US" sz="1000">
                <a:solidFill>
                  <a:srgbClr val="EA1656"/>
                </a:solidFill>
                <a:latin typeface="Calibri" pitchFamily="34" charset="0"/>
              </a:rPr>
              <a:t>www.activehealthykids.org</a:t>
            </a:r>
          </a:p>
        </p:txBody>
      </p:sp>
      <p:sp>
        <p:nvSpPr>
          <p:cNvPr id="3" name="Subtitle 2"/>
          <p:cNvSpPr>
            <a:spLocks noGrp="1"/>
          </p:cNvSpPr>
          <p:nvPr>
            <p:ph type="subTitle" idx="1"/>
          </p:nvPr>
        </p:nvSpPr>
        <p:spPr>
          <a:xfrm>
            <a:off x="914400" y="1447800"/>
            <a:ext cx="7315200" cy="533400"/>
          </a:xfrm>
        </p:spPr>
        <p:txBody>
          <a:bodyPr>
            <a:normAutofit/>
          </a:bodyPr>
          <a:lstStyle>
            <a:lvl1pPr marL="0" indent="0" algn="ctr">
              <a:buNone/>
              <a:defRPr sz="2200">
                <a:solidFill>
                  <a:srgbClr val="25AAE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2" name="Title 1"/>
          <p:cNvSpPr>
            <a:spLocks noGrp="1"/>
          </p:cNvSpPr>
          <p:nvPr>
            <p:ph type="ctrTitle"/>
          </p:nvPr>
        </p:nvSpPr>
        <p:spPr>
          <a:xfrm>
            <a:off x="76200" y="304800"/>
            <a:ext cx="8991600" cy="914400"/>
          </a:xfrm>
        </p:spPr>
        <p:txBody>
          <a:bodyPr>
            <a:normAutofit/>
          </a:bodyPr>
          <a:lstStyle>
            <a:lvl1pPr>
              <a:defRPr sz="3600" b="1">
                <a:solidFill>
                  <a:srgbClr val="25AAE1"/>
                </a:solidFill>
              </a:defRPr>
            </a:lvl1pPr>
          </a:lstStyle>
          <a:p>
            <a:r>
              <a:rPr lang="en-US" dirty="0"/>
              <a:t>Click to edit Master title style</a:t>
            </a:r>
          </a:p>
        </p:txBody>
      </p:sp>
    </p:spTree>
    <p:extLst>
      <p:ext uri="{BB962C8B-B14F-4D97-AF65-F5344CB8AC3E}">
        <p14:creationId xmlns:p14="http://schemas.microsoft.com/office/powerpoint/2010/main" val="664167046"/>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ooter Placeholder 4"/>
          <p:cNvSpPr>
            <a:spLocks noGrp="1"/>
          </p:cNvSpPr>
          <p:nvPr>
            <p:ph type="ftr" sz="quarter" idx="10"/>
          </p:nvPr>
        </p:nvSpPr>
        <p:spPr/>
        <p:txBody>
          <a:bodyPr/>
          <a:lstStyle>
            <a:lvl1pPr>
              <a:defRPr/>
            </a:lvl1pPr>
          </a:lstStyle>
          <a:p>
            <a:pPr>
              <a:defRPr/>
            </a:pPr>
            <a:endParaRPr lang="en-US"/>
          </a:p>
        </p:txBody>
      </p:sp>
      <p:sp>
        <p:nvSpPr>
          <p:cNvPr id="4" name="Slide Number Placeholder 5"/>
          <p:cNvSpPr>
            <a:spLocks noGrp="1"/>
          </p:cNvSpPr>
          <p:nvPr>
            <p:ph type="sldNum" sz="quarter" idx="11"/>
          </p:nvPr>
        </p:nvSpPr>
        <p:spPr/>
        <p:txBody>
          <a:bodyPr/>
          <a:lstStyle>
            <a:lvl1pPr>
              <a:defRPr/>
            </a:lvl1pPr>
          </a:lstStyle>
          <a:p>
            <a:fld id="{AC9A95DE-FBCA-4B47-8CD2-ABE2BBCE7ED9}" type="slidenum">
              <a:rPr lang="en-US" altLang="en-US"/>
              <a:pPr/>
              <a:t>‹#›</a:t>
            </a:fld>
            <a:endParaRPr lang="en-US" altLang="en-US"/>
          </a:p>
        </p:txBody>
      </p:sp>
    </p:spTree>
    <p:extLst>
      <p:ext uri="{BB962C8B-B14F-4D97-AF65-F5344CB8AC3E}">
        <p14:creationId xmlns:p14="http://schemas.microsoft.com/office/powerpoint/2010/main" val="498928104"/>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1pPr marL="0" indent="0">
              <a:buNone/>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Footer Placeholder 4"/>
          <p:cNvSpPr>
            <a:spLocks noGrp="1"/>
          </p:cNvSpPr>
          <p:nvPr>
            <p:ph type="ftr" sz="quarter" idx="10"/>
          </p:nvPr>
        </p:nvSpPr>
        <p:spPr/>
        <p:txBody>
          <a:bodyPr/>
          <a:lstStyle>
            <a:lvl1pPr>
              <a:defRPr/>
            </a:lvl1pPr>
          </a:lstStyle>
          <a:p>
            <a:pPr>
              <a:defRPr/>
            </a:pPr>
            <a:endParaRPr lang="en-US"/>
          </a:p>
        </p:txBody>
      </p:sp>
      <p:sp>
        <p:nvSpPr>
          <p:cNvPr id="5" name="Slide Number Placeholder 5"/>
          <p:cNvSpPr>
            <a:spLocks noGrp="1"/>
          </p:cNvSpPr>
          <p:nvPr>
            <p:ph type="sldNum" sz="quarter" idx="11"/>
          </p:nvPr>
        </p:nvSpPr>
        <p:spPr/>
        <p:txBody>
          <a:bodyPr/>
          <a:lstStyle>
            <a:lvl1pPr>
              <a:defRPr/>
            </a:lvl1pPr>
          </a:lstStyle>
          <a:p>
            <a:fld id="{185F5346-B3F0-4FB7-B000-FF93ADDB8717}" type="slidenum">
              <a:rPr lang="en-US" altLang="en-US"/>
              <a:pPr/>
              <a:t>‹#›</a:t>
            </a:fld>
            <a:endParaRPr lang="en-US" altLang="en-US"/>
          </a:p>
        </p:txBody>
      </p:sp>
    </p:spTree>
    <p:extLst>
      <p:ext uri="{BB962C8B-B14F-4D97-AF65-F5344CB8AC3E}">
        <p14:creationId xmlns:p14="http://schemas.microsoft.com/office/powerpoint/2010/main" val="1851065071"/>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preserve="1">
  <p:cSld name="Content with Picture Option 1">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628650" y="1825625"/>
            <a:ext cx="3861000" cy="4176000"/>
          </a:xfrm>
        </p:spPr>
        <p:txBody>
          <a:bodyPr/>
          <a:lstStyle>
            <a:lvl1pPr marL="0" indent="0">
              <a:buNone/>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Picture Placeholder 6"/>
          <p:cNvSpPr>
            <a:spLocks noGrp="1"/>
          </p:cNvSpPr>
          <p:nvPr>
            <p:ph type="pic" sz="quarter" idx="13"/>
          </p:nvPr>
        </p:nvSpPr>
        <p:spPr>
          <a:xfrm>
            <a:off x="4659595" y="1825625"/>
            <a:ext cx="3861000" cy="4176000"/>
          </a:xfrm>
        </p:spPr>
        <p:txBody>
          <a:bodyPr rtlCol="0">
            <a:noAutofit/>
          </a:bodyPr>
          <a:lstStyle/>
          <a:p>
            <a:pPr lvl="0"/>
            <a:r>
              <a:rPr lang="en-US" noProof="0"/>
              <a:t>Click icon to add picture</a:t>
            </a:r>
            <a:endParaRPr lang="en-US" noProof="0" dirty="0"/>
          </a:p>
        </p:txBody>
      </p:sp>
      <p:sp>
        <p:nvSpPr>
          <p:cNvPr id="5" name="Footer Placeholder 4"/>
          <p:cNvSpPr>
            <a:spLocks noGrp="1"/>
          </p:cNvSpPr>
          <p:nvPr>
            <p:ph type="ftr" sz="quarter" idx="14"/>
          </p:nvPr>
        </p:nvSpPr>
        <p:spPr/>
        <p:txBody>
          <a:bodyPr/>
          <a:lstStyle>
            <a:lvl1pPr>
              <a:defRPr/>
            </a:lvl1pPr>
          </a:lstStyle>
          <a:p>
            <a:pPr>
              <a:defRPr/>
            </a:pPr>
            <a:endParaRPr lang="en-US"/>
          </a:p>
        </p:txBody>
      </p:sp>
      <p:sp>
        <p:nvSpPr>
          <p:cNvPr id="6" name="Slide Number Placeholder 5"/>
          <p:cNvSpPr>
            <a:spLocks noGrp="1"/>
          </p:cNvSpPr>
          <p:nvPr>
            <p:ph type="sldNum" sz="quarter" idx="15"/>
          </p:nvPr>
        </p:nvSpPr>
        <p:spPr/>
        <p:txBody>
          <a:bodyPr/>
          <a:lstStyle>
            <a:lvl1pPr>
              <a:defRPr/>
            </a:lvl1pPr>
          </a:lstStyle>
          <a:p>
            <a:fld id="{EE739A16-F9E4-47DD-98C3-03BFD56AFBEA}" type="slidenum">
              <a:rPr lang="en-US" altLang="en-US"/>
              <a:pPr/>
              <a:t>‹#›</a:t>
            </a:fld>
            <a:endParaRPr lang="en-US" altLang="en-US"/>
          </a:p>
        </p:txBody>
      </p:sp>
    </p:spTree>
    <p:extLst>
      <p:ext uri="{BB962C8B-B14F-4D97-AF65-F5344CB8AC3E}">
        <p14:creationId xmlns:p14="http://schemas.microsoft.com/office/powerpoint/2010/main" val="1508789323"/>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104000"/>
          </a:xfrm>
        </p:spPr>
        <p:txBody>
          <a:bodyPr/>
          <a:lstStyle>
            <a:lvl1pPr>
              <a:defRPr sz="1800"/>
            </a:lvl1pPr>
            <a:lvl2pPr>
              <a:defRPr sz="1700"/>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104000"/>
          </a:xfrm>
        </p:spPr>
        <p:txBody>
          <a:bodyPr/>
          <a:lstStyle>
            <a:lvl1pPr>
              <a:defRPr sz="1800"/>
            </a:lvl1pPr>
            <a:lvl2pPr>
              <a:defRPr sz="1700"/>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0"/>
          </p:nvPr>
        </p:nvSpPr>
        <p:spPr/>
        <p:txBody>
          <a:bodyPr/>
          <a:lstStyle>
            <a:lvl1pPr>
              <a:defRPr/>
            </a:lvl1pPr>
          </a:lstStyle>
          <a:p>
            <a:pPr>
              <a:defRPr/>
            </a:pPr>
            <a:endParaRPr lang="en-US"/>
          </a:p>
        </p:txBody>
      </p:sp>
      <p:sp>
        <p:nvSpPr>
          <p:cNvPr id="6" name="Slide Number Placeholder 5"/>
          <p:cNvSpPr>
            <a:spLocks noGrp="1"/>
          </p:cNvSpPr>
          <p:nvPr>
            <p:ph type="sldNum" sz="quarter" idx="11"/>
          </p:nvPr>
        </p:nvSpPr>
        <p:spPr/>
        <p:txBody>
          <a:bodyPr/>
          <a:lstStyle>
            <a:lvl1pPr>
              <a:defRPr/>
            </a:lvl1pPr>
          </a:lstStyle>
          <a:p>
            <a:fld id="{1D5E67BE-B703-408A-99E5-88AE096FC81D}" type="slidenum">
              <a:rPr lang="en-US" altLang="en-US"/>
              <a:pPr/>
              <a:t>‹#›</a:t>
            </a:fld>
            <a:endParaRPr lang="en-US" altLang="en-US"/>
          </a:p>
        </p:txBody>
      </p:sp>
    </p:spTree>
    <p:extLst>
      <p:ext uri="{BB962C8B-B14F-4D97-AF65-F5344CB8AC3E}">
        <p14:creationId xmlns:p14="http://schemas.microsoft.com/office/powerpoint/2010/main" val="1168061533"/>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9"/>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456000"/>
          </a:xfrm>
        </p:spPr>
        <p:txBody>
          <a:bodyPr/>
          <a:lstStyle>
            <a:lvl1pPr>
              <a:defRPr sz="1800"/>
            </a:lvl1pPr>
            <a:lvl2pPr>
              <a:defRPr sz="1700"/>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7" y="1681163"/>
            <a:ext cx="3887391" cy="823912"/>
          </a:xfrm>
        </p:spPr>
        <p:txBody>
          <a:bodyPr anchor="b"/>
          <a:lstStyle>
            <a:lvl1pPr marL="0" indent="0">
              <a:buNone/>
              <a:defRPr sz="1800" b="1"/>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7" y="2505075"/>
            <a:ext cx="3887391" cy="3456000"/>
          </a:xfrm>
        </p:spPr>
        <p:txBody>
          <a:bodyPr/>
          <a:lstStyle>
            <a:lvl1pPr>
              <a:defRPr sz="1800"/>
            </a:lvl1pPr>
            <a:lvl2pPr>
              <a:defRPr sz="1700"/>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Footer Placeholder 4"/>
          <p:cNvSpPr>
            <a:spLocks noGrp="1"/>
          </p:cNvSpPr>
          <p:nvPr>
            <p:ph type="ftr" sz="quarter" idx="10"/>
          </p:nvPr>
        </p:nvSpPr>
        <p:spPr/>
        <p:txBody>
          <a:bodyPr/>
          <a:lstStyle>
            <a:lvl1pPr>
              <a:defRPr/>
            </a:lvl1pPr>
          </a:lstStyle>
          <a:p>
            <a:pPr>
              <a:defRPr/>
            </a:pPr>
            <a:endParaRPr lang="en-US"/>
          </a:p>
        </p:txBody>
      </p:sp>
      <p:sp>
        <p:nvSpPr>
          <p:cNvPr id="8" name="Slide Number Placeholder 5"/>
          <p:cNvSpPr>
            <a:spLocks noGrp="1"/>
          </p:cNvSpPr>
          <p:nvPr>
            <p:ph type="sldNum" sz="quarter" idx="11"/>
          </p:nvPr>
        </p:nvSpPr>
        <p:spPr/>
        <p:txBody>
          <a:bodyPr/>
          <a:lstStyle>
            <a:lvl1pPr>
              <a:defRPr/>
            </a:lvl1pPr>
          </a:lstStyle>
          <a:p>
            <a:fld id="{DC1A8646-B7B9-49AE-9E7D-4EB0F33AE694}" type="slidenum">
              <a:rPr lang="en-US" altLang="en-US"/>
              <a:pPr/>
              <a:t>‹#›</a:t>
            </a:fld>
            <a:endParaRPr lang="en-US" altLang="en-US"/>
          </a:p>
        </p:txBody>
      </p:sp>
    </p:spTree>
    <p:extLst>
      <p:ext uri="{BB962C8B-B14F-4D97-AF65-F5344CB8AC3E}">
        <p14:creationId xmlns:p14="http://schemas.microsoft.com/office/powerpoint/2010/main" val="425544469"/>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ooter Placeholder 4"/>
          <p:cNvSpPr>
            <a:spLocks noGrp="1"/>
          </p:cNvSpPr>
          <p:nvPr>
            <p:ph type="ftr" sz="quarter" idx="10"/>
          </p:nvPr>
        </p:nvSpPr>
        <p:spPr/>
        <p:txBody>
          <a:bodyPr/>
          <a:lstStyle>
            <a:lvl1pPr>
              <a:defRPr/>
            </a:lvl1pPr>
          </a:lstStyle>
          <a:p>
            <a:pPr>
              <a:defRPr/>
            </a:pPr>
            <a:endParaRPr lang="en-US"/>
          </a:p>
        </p:txBody>
      </p:sp>
      <p:sp>
        <p:nvSpPr>
          <p:cNvPr id="4" name="Slide Number Placeholder 5"/>
          <p:cNvSpPr>
            <a:spLocks noGrp="1"/>
          </p:cNvSpPr>
          <p:nvPr>
            <p:ph type="sldNum" sz="quarter" idx="11"/>
          </p:nvPr>
        </p:nvSpPr>
        <p:spPr/>
        <p:txBody>
          <a:bodyPr/>
          <a:lstStyle>
            <a:lvl1pPr>
              <a:defRPr/>
            </a:lvl1pPr>
          </a:lstStyle>
          <a:p>
            <a:fld id="{A80B7307-0E3E-4664-9AD9-21EA72A86EAA}" type="slidenum">
              <a:rPr lang="en-US" altLang="en-US"/>
              <a:pPr/>
              <a:t>‹#›</a:t>
            </a:fld>
            <a:endParaRPr lang="en-US" altLang="en-US"/>
          </a:p>
        </p:txBody>
      </p:sp>
    </p:spTree>
    <p:extLst>
      <p:ext uri="{BB962C8B-B14F-4D97-AF65-F5344CB8AC3E}">
        <p14:creationId xmlns:p14="http://schemas.microsoft.com/office/powerpoint/2010/main" val="1561096236"/>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t"/>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457213"/>
            <a:ext cx="4629150" cy="5465395"/>
          </a:xfrm>
        </p:spPr>
        <p:txBody>
          <a:bodyPr/>
          <a:lstStyle>
            <a:lvl1pPr>
              <a:defRPr sz="2100"/>
            </a:lvl1pPr>
            <a:lvl2pPr>
              <a:defRPr sz="1800"/>
            </a:lvl2pPr>
            <a:lvl3pPr>
              <a:defRPr sz="1500"/>
            </a:lvl3pPr>
            <a:lvl4pPr>
              <a:defRPr sz="1400"/>
            </a:lvl4pPr>
            <a:lvl5pPr>
              <a:defRPr sz="14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118947"/>
            <a:ext cx="2949178" cy="3811588"/>
          </a:xfrm>
        </p:spPr>
        <p:txBody>
          <a:bodyPr/>
          <a:lstStyle>
            <a:lvl1pPr marL="0" indent="0">
              <a:buNone/>
              <a:defRPr sz="1400"/>
            </a:lvl1pPr>
            <a:lvl2pPr marL="342900" indent="0">
              <a:buNone/>
              <a:defRPr sz="1100"/>
            </a:lvl2pPr>
            <a:lvl3pPr marL="685800" indent="0">
              <a:buNone/>
              <a:defRPr sz="900"/>
            </a:lvl3pPr>
            <a:lvl4pPr marL="1028700" indent="0">
              <a:buNone/>
              <a:defRPr sz="800"/>
            </a:lvl4pPr>
            <a:lvl5pPr marL="1371600" indent="0">
              <a:buNone/>
              <a:defRPr sz="800"/>
            </a:lvl5pPr>
            <a:lvl6pPr marL="1714500" indent="0">
              <a:buNone/>
              <a:defRPr sz="800"/>
            </a:lvl6pPr>
            <a:lvl7pPr marL="2057400" indent="0">
              <a:buNone/>
              <a:defRPr sz="800"/>
            </a:lvl7pPr>
            <a:lvl8pPr marL="2400300" indent="0">
              <a:buNone/>
              <a:defRPr sz="800"/>
            </a:lvl8pPr>
            <a:lvl9pPr marL="2743200" indent="0">
              <a:buNone/>
              <a:defRPr sz="800"/>
            </a:lvl9pPr>
          </a:lstStyle>
          <a:p>
            <a:pPr lvl="0"/>
            <a:r>
              <a:rPr lang="en-US"/>
              <a:t>Click to edit Master text styles</a:t>
            </a:r>
          </a:p>
        </p:txBody>
      </p:sp>
      <p:sp>
        <p:nvSpPr>
          <p:cNvPr id="5" name="Footer Placeholder 4"/>
          <p:cNvSpPr>
            <a:spLocks noGrp="1"/>
          </p:cNvSpPr>
          <p:nvPr>
            <p:ph type="ftr" sz="quarter" idx="10"/>
          </p:nvPr>
        </p:nvSpPr>
        <p:spPr/>
        <p:txBody>
          <a:bodyPr/>
          <a:lstStyle>
            <a:lvl1pPr>
              <a:defRPr/>
            </a:lvl1pPr>
          </a:lstStyle>
          <a:p>
            <a:pPr>
              <a:defRPr/>
            </a:pPr>
            <a:endParaRPr lang="en-US"/>
          </a:p>
        </p:txBody>
      </p:sp>
      <p:sp>
        <p:nvSpPr>
          <p:cNvPr id="6" name="Slide Number Placeholder 5"/>
          <p:cNvSpPr>
            <a:spLocks noGrp="1"/>
          </p:cNvSpPr>
          <p:nvPr>
            <p:ph type="sldNum" sz="quarter" idx="11"/>
          </p:nvPr>
        </p:nvSpPr>
        <p:spPr/>
        <p:txBody>
          <a:bodyPr/>
          <a:lstStyle>
            <a:lvl1pPr>
              <a:defRPr/>
            </a:lvl1pPr>
          </a:lstStyle>
          <a:p>
            <a:fld id="{F62E56D0-73E8-44E3-9DE6-1A15CCFAF470}" type="slidenum">
              <a:rPr lang="en-US" altLang="en-US"/>
              <a:pPr/>
              <a:t>‹#›</a:t>
            </a:fld>
            <a:endParaRPr lang="en-US" altLang="en-US"/>
          </a:p>
        </p:txBody>
      </p:sp>
    </p:spTree>
    <p:extLst>
      <p:ext uri="{BB962C8B-B14F-4D97-AF65-F5344CB8AC3E}">
        <p14:creationId xmlns:p14="http://schemas.microsoft.com/office/powerpoint/2010/main" val="2666283610"/>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picTx" preserve="1">
  <p:cSld name="Picture with Caption - Option 1">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t"/>
          <a:lstStyle>
            <a:lvl1pPr>
              <a:defRPr sz="2400"/>
            </a:lvl1pPr>
          </a:lstStyle>
          <a:p>
            <a:r>
              <a:rPr lang="en-US"/>
              <a:t>Click to edit Master title style</a:t>
            </a:r>
            <a:endParaRPr lang="en-US" dirty="0"/>
          </a:p>
        </p:txBody>
      </p:sp>
      <p:sp>
        <p:nvSpPr>
          <p:cNvPr id="3" name="Picture Placeholder 2"/>
          <p:cNvSpPr>
            <a:spLocks noGrp="1"/>
          </p:cNvSpPr>
          <p:nvPr>
            <p:ph type="pic" idx="1"/>
          </p:nvPr>
        </p:nvSpPr>
        <p:spPr>
          <a:xfrm>
            <a:off x="3887414" y="73"/>
            <a:ext cx="5256609" cy="6157519"/>
          </a:xfrm>
        </p:spPr>
        <p:txBody>
          <a:bodyPr rtlCol="0">
            <a:no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noProof="0"/>
              <a:t>Click icon to add picture</a:t>
            </a:r>
          </a:p>
        </p:txBody>
      </p:sp>
      <p:sp>
        <p:nvSpPr>
          <p:cNvPr id="4" name="Text Placeholder 3"/>
          <p:cNvSpPr>
            <a:spLocks noGrp="1"/>
          </p:cNvSpPr>
          <p:nvPr>
            <p:ph type="body" sz="half" idx="2"/>
          </p:nvPr>
        </p:nvSpPr>
        <p:spPr>
          <a:xfrm>
            <a:off x="629841" y="2118945"/>
            <a:ext cx="2949178" cy="3742107"/>
          </a:xfrm>
        </p:spPr>
        <p:txBody>
          <a:bodyPr/>
          <a:lstStyle>
            <a:lvl1pPr marL="0" indent="0">
              <a:buNone/>
              <a:defRPr sz="1400"/>
            </a:lvl1pPr>
            <a:lvl2pPr marL="342900" indent="0">
              <a:buNone/>
              <a:defRPr sz="1100"/>
            </a:lvl2pPr>
            <a:lvl3pPr marL="685800" indent="0">
              <a:buNone/>
              <a:defRPr sz="900"/>
            </a:lvl3pPr>
            <a:lvl4pPr marL="1028700" indent="0">
              <a:buNone/>
              <a:defRPr sz="800"/>
            </a:lvl4pPr>
            <a:lvl5pPr marL="1371600" indent="0">
              <a:buNone/>
              <a:defRPr sz="800"/>
            </a:lvl5pPr>
            <a:lvl6pPr marL="1714500" indent="0">
              <a:buNone/>
              <a:defRPr sz="800"/>
            </a:lvl6pPr>
            <a:lvl7pPr marL="2057400" indent="0">
              <a:buNone/>
              <a:defRPr sz="800"/>
            </a:lvl7pPr>
            <a:lvl8pPr marL="2400300" indent="0">
              <a:buNone/>
              <a:defRPr sz="800"/>
            </a:lvl8pPr>
            <a:lvl9pPr marL="2743200" indent="0">
              <a:buNone/>
              <a:defRPr sz="800"/>
            </a:lvl9pPr>
          </a:lstStyle>
          <a:p>
            <a:pPr lvl="0"/>
            <a:r>
              <a:rPr lang="en-US"/>
              <a:t>Click to edit Master text styles</a:t>
            </a:r>
          </a:p>
        </p:txBody>
      </p:sp>
      <p:sp>
        <p:nvSpPr>
          <p:cNvPr id="5" name="Footer Placeholder 4"/>
          <p:cNvSpPr>
            <a:spLocks noGrp="1"/>
          </p:cNvSpPr>
          <p:nvPr>
            <p:ph type="ftr" sz="quarter" idx="10"/>
          </p:nvPr>
        </p:nvSpPr>
        <p:spPr/>
        <p:txBody>
          <a:bodyPr/>
          <a:lstStyle>
            <a:lvl1pPr>
              <a:defRPr/>
            </a:lvl1pPr>
          </a:lstStyle>
          <a:p>
            <a:pPr>
              <a:defRPr/>
            </a:pPr>
            <a:endParaRPr lang="en-US"/>
          </a:p>
        </p:txBody>
      </p:sp>
      <p:sp>
        <p:nvSpPr>
          <p:cNvPr id="6" name="Slide Number Placeholder 5"/>
          <p:cNvSpPr>
            <a:spLocks noGrp="1"/>
          </p:cNvSpPr>
          <p:nvPr>
            <p:ph type="sldNum" sz="quarter" idx="11"/>
          </p:nvPr>
        </p:nvSpPr>
        <p:spPr/>
        <p:txBody>
          <a:bodyPr/>
          <a:lstStyle>
            <a:lvl1pPr>
              <a:defRPr/>
            </a:lvl1pPr>
          </a:lstStyle>
          <a:p>
            <a:fld id="{06820667-2DF8-4888-A610-5F8C51DB7207}" type="slidenum">
              <a:rPr lang="en-US" altLang="en-US"/>
              <a:pPr/>
              <a:t>‹#›</a:t>
            </a:fld>
            <a:endParaRPr lang="en-US" altLang="en-US"/>
          </a:p>
        </p:txBody>
      </p:sp>
    </p:spTree>
    <p:extLst>
      <p:ext uri="{BB962C8B-B14F-4D97-AF65-F5344CB8AC3E}">
        <p14:creationId xmlns:p14="http://schemas.microsoft.com/office/powerpoint/2010/main" val="1518146184"/>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showMasterSp="0" preserve="1">
  <p:cSld name="Picture with Caption - Option 2">
    <p:spTree>
      <p:nvGrpSpPr>
        <p:cNvPr id="1" name=""/>
        <p:cNvGrpSpPr/>
        <p:nvPr/>
      </p:nvGrpSpPr>
      <p:grpSpPr>
        <a:xfrm>
          <a:off x="0" y="0"/>
          <a:ext cx="0" cy="0"/>
          <a:chOff x="0" y="0"/>
          <a:chExt cx="0" cy="0"/>
        </a:xfrm>
      </p:grpSpPr>
      <p:sp>
        <p:nvSpPr>
          <p:cNvPr id="5" name="Rectangle 4"/>
          <p:cNvSpPr/>
          <p:nvPr/>
        </p:nvSpPr>
        <p:spPr>
          <a:xfrm>
            <a:off x="0" y="5418667"/>
            <a:ext cx="9144000" cy="1439333"/>
          </a:xfrm>
          <a:prstGeom prst="rect">
            <a:avLst/>
          </a:prstGeom>
          <a:solidFill>
            <a:srgbClr val="7B298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en-US">
              <a:solidFill>
                <a:srgbClr val="FFFFFF"/>
              </a:solidFill>
            </a:endParaRPr>
          </a:p>
        </p:txBody>
      </p:sp>
      <p:pic>
        <p:nvPicPr>
          <p:cNvPr id="6" name="Picture 10"/>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8939" y="5897034"/>
            <a:ext cx="2955925" cy="4804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Picture Placeholder 3"/>
          <p:cNvSpPr>
            <a:spLocks noGrp="1"/>
          </p:cNvSpPr>
          <p:nvPr>
            <p:ph type="pic" sz="quarter" idx="10"/>
          </p:nvPr>
        </p:nvSpPr>
        <p:spPr>
          <a:xfrm>
            <a:off x="0" y="69"/>
            <a:ext cx="9144000" cy="5407231"/>
          </a:xfrm>
          <a:prstGeom prst="rect">
            <a:avLst/>
          </a:prstGeom>
          <a:ln>
            <a:noFill/>
          </a:ln>
        </p:spPr>
        <p:txBody>
          <a:bodyPr rtlCol="0">
            <a:noAutofit/>
          </a:bodyPr>
          <a:lstStyle>
            <a:lvl1pPr marL="0" indent="0">
              <a:buNone/>
              <a:defRPr/>
            </a:lvl1pPr>
          </a:lstStyle>
          <a:p>
            <a:pPr lvl="0"/>
            <a:r>
              <a:rPr lang="en-US" noProof="0"/>
              <a:t>Click icon to add picture</a:t>
            </a:r>
          </a:p>
        </p:txBody>
      </p:sp>
      <p:sp>
        <p:nvSpPr>
          <p:cNvPr id="3" name="Subtitle 2"/>
          <p:cNvSpPr>
            <a:spLocks noGrp="1"/>
          </p:cNvSpPr>
          <p:nvPr>
            <p:ph type="subTitle" idx="1"/>
          </p:nvPr>
        </p:nvSpPr>
        <p:spPr>
          <a:xfrm>
            <a:off x="3441318" y="5718900"/>
            <a:ext cx="5245489" cy="838200"/>
          </a:xfrm>
          <a:prstGeom prst="rect">
            <a:avLst/>
          </a:prstGeom>
        </p:spPr>
        <p:txBody>
          <a:bodyPr anchor="ctr">
            <a:noAutofit/>
          </a:bodyPr>
          <a:lstStyle>
            <a:lvl1pPr marL="0" indent="0" algn="l">
              <a:spcBef>
                <a:spcPts val="0"/>
              </a:spcBef>
              <a:buNone/>
              <a:defRPr sz="2000" b="1" i="0">
                <a:solidFill>
                  <a:schemeClr val="bg1"/>
                </a:solidFill>
                <a:latin typeface="+mj-lt"/>
              </a:defRPr>
            </a:lvl1pPr>
            <a:lvl2pPr marL="457189" indent="0" algn="ctr">
              <a:buNone/>
              <a:defRPr sz="2000"/>
            </a:lvl2pPr>
            <a:lvl3pPr marL="914378" indent="0" algn="ctr">
              <a:buNone/>
              <a:defRPr sz="1800"/>
            </a:lvl3pPr>
            <a:lvl4pPr marL="1371566" indent="0" algn="ctr">
              <a:buNone/>
              <a:defRPr sz="1600"/>
            </a:lvl4pPr>
            <a:lvl5pPr marL="1828754" indent="0" algn="ctr">
              <a:buNone/>
              <a:defRPr sz="1600"/>
            </a:lvl5pPr>
            <a:lvl6pPr marL="2285943" indent="0" algn="ctr">
              <a:buNone/>
              <a:defRPr sz="1600"/>
            </a:lvl6pPr>
            <a:lvl7pPr marL="2743132" indent="0" algn="ctr">
              <a:buNone/>
              <a:defRPr sz="1600"/>
            </a:lvl7pPr>
            <a:lvl8pPr marL="3200320" indent="0" algn="ctr">
              <a:buNone/>
              <a:defRPr sz="1600"/>
            </a:lvl8pPr>
            <a:lvl9pPr marL="3657509"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3463735415"/>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preserve="1">
  <p:cSld name="Fact or Quote">
    <p:spTree>
      <p:nvGrpSpPr>
        <p:cNvPr id="1" name=""/>
        <p:cNvGrpSpPr/>
        <p:nvPr/>
      </p:nvGrpSpPr>
      <p:grpSpPr>
        <a:xfrm>
          <a:off x="0" y="0"/>
          <a:ext cx="0" cy="0"/>
          <a:chOff x="0" y="0"/>
          <a:chExt cx="0" cy="0"/>
        </a:xfrm>
      </p:grpSpPr>
      <p:sp>
        <p:nvSpPr>
          <p:cNvPr id="7" name="Title 6"/>
          <p:cNvSpPr>
            <a:spLocks noGrp="1"/>
          </p:cNvSpPr>
          <p:nvPr>
            <p:ph type="title"/>
          </p:nvPr>
        </p:nvSpPr>
        <p:spPr>
          <a:xfrm>
            <a:off x="628650" y="940779"/>
            <a:ext cx="7886700" cy="4711088"/>
          </a:xfrm>
        </p:spPr>
        <p:txBody>
          <a:bodyPr/>
          <a:lstStyle>
            <a:lvl1pPr algn="ctr">
              <a:lnSpc>
                <a:spcPct val="150000"/>
              </a:lnSpc>
              <a:defRPr b="0" i="1">
                <a:solidFill>
                  <a:schemeClr val="accent1"/>
                </a:solidFill>
                <a:latin typeface="+mj-lt"/>
              </a:defRPr>
            </a:lvl1pPr>
          </a:lstStyle>
          <a:p>
            <a:r>
              <a:rPr lang="en-US"/>
              <a:t>Click to edit Master title style</a:t>
            </a:r>
            <a:endParaRPr lang="en-US" dirty="0"/>
          </a:p>
        </p:txBody>
      </p:sp>
      <p:sp>
        <p:nvSpPr>
          <p:cNvPr id="3" name="Footer Placeholder 4"/>
          <p:cNvSpPr>
            <a:spLocks noGrp="1"/>
          </p:cNvSpPr>
          <p:nvPr>
            <p:ph type="ftr" sz="quarter" idx="10"/>
          </p:nvPr>
        </p:nvSpPr>
        <p:spPr/>
        <p:txBody>
          <a:bodyPr/>
          <a:lstStyle>
            <a:lvl1pPr>
              <a:defRPr/>
            </a:lvl1pPr>
          </a:lstStyle>
          <a:p>
            <a:pPr>
              <a:defRPr/>
            </a:pPr>
            <a:endParaRPr lang="en-US"/>
          </a:p>
        </p:txBody>
      </p:sp>
      <p:sp>
        <p:nvSpPr>
          <p:cNvPr id="4" name="Slide Number Placeholder 5"/>
          <p:cNvSpPr>
            <a:spLocks noGrp="1"/>
          </p:cNvSpPr>
          <p:nvPr>
            <p:ph type="sldNum" sz="quarter" idx="11"/>
          </p:nvPr>
        </p:nvSpPr>
        <p:spPr/>
        <p:txBody>
          <a:bodyPr/>
          <a:lstStyle>
            <a:lvl1pPr>
              <a:defRPr/>
            </a:lvl1pPr>
          </a:lstStyle>
          <a:p>
            <a:fld id="{2AAA174F-D9F7-4E1C-AB0E-315BDA97ED6D}" type="slidenum">
              <a:rPr lang="en-US" altLang="en-US"/>
              <a:pPr/>
              <a:t>‹#›</a:t>
            </a:fld>
            <a:endParaRPr lang="en-US" altLang="en-US"/>
          </a:p>
        </p:txBody>
      </p:sp>
    </p:spTree>
    <p:extLst>
      <p:ext uri="{BB962C8B-B14F-4D97-AF65-F5344CB8AC3E}">
        <p14:creationId xmlns:p14="http://schemas.microsoft.com/office/powerpoint/2010/main" val="179406823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772400" y="200025"/>
            <a:ext cx="1219200"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userDrawn="1"/>
        </p:nvSpPr>
        <p:spPr>
          <a:xfrm>
            <a:off x="0" y="0"/>
            <a:ext cx="9144000" cy="19050"/>
          </a:xfrm>
          <a:prstGeom prst="rect">
            <a:avLst/>
          </a:prstGeom>
          <a:solidFill>
            <a:srgbClr val="EA165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2" name="Title 1"/>
          <p:cNvSpPr>
            <a:spLocks noGrp="1"/>
          </p:cNvSpPr>
          <p:nvPr>
            <p:ph type="title"/>
          </p:nvPr>
        </p:nvSpPr>
        <p:spPr>
          <a:xfrm>
            <a:off x="152400" y="182583"/>
            <a:ext cx="7162800" cy="731839"/>
          </a:xfrm>
        </p:spPr>
        <p:txBody>
          <a:bodyPr/>
          <a:lstStyle>
            <a:lvl1pPr algn="l">
              <a:defRPr b="0"/>
            </a:lvl1pPr>
          </a:lstStyle>
          <a:p>
            <a:r>
              <a:rPr lang="en-US" dirty="0"/>
              <a:t>Click to edit Master title style</a:t>
            </a:r>
          </a:p>
        </p:txBody>
      </p:sp>
      <p:sp>
        <p:nvSpPr>
          <p:cNvPr id="3" name="Content Placeholder 2"/>
          <p:cNvSpPr>
            <a:spLocks noGrp="1"/>
          </p:cNvSpPr>
          <p:nvPr>
            <p:ph idx="1"/>
          </p:nvPr>
        </p:nvSpPr>
        <p:spPr>
          <a:xfrm>
            <a:off x="152400" y="1600204"/>
            <a:ext cx="8839200" cy="4525963"/>
          </a:xfrm>
        </p:spPr>
        <p:txBody>
          <a:bodyPr/>
          <a:lstStyle>
            <a:lvl1pPr>
              <a:defRPr sz="2600"/>
            </a:lvl1pPr>
            <a:lvl2pPr>
              <a:defRPr sz="2200"/>
            </a:lvl2pPr>
            <a:lvl3pPr>
              <a:defRPr sz="1800"/>
            </a:lvl3pPr>
            <a:lvl4pPr>
              <a:defRPr sz="1400"/>
            </a:lvl4pPr>
            <a:lvl5pPr>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Date Placeholder 3"/>
          <p:cNvSpPr>
            <a:spLocks noGrp="1"/>
          </p:cNvSpPr>
          <p:nvPr>
            <p:ph type="dt" sz="half" idx="10"/>
          </p:nvPr>
        </p:nvSpPr>
        <p:spPr>
          <a:xfrm>
            <a:off x="152400" y="6356350"/>
            <a:ext cx="2133600" cy="365125"/>
          </a:xfrm>
        </p:spPr>
        <p:txBody>
          <a:bodyPr/>
          <a:lstStyle>
            <a:lvl1pPr eaLnBrk="0" fontAlgn="base" hangingPunct="0">
              <a:spcBef>
                <a:spcPct val="0"/>
              </a:spcBef>
              <a:spcAft>
                <a:spcPct val="0"/>
              </a:spcAft>
              <a:defRPr>
                <a:latin typeface="Arial" pitchFamily="34" charset="0"/>
                <a:ea typeface="ヒラギノ角ゴ Pro W3" pitchFamily="1" charset="-128"/>
              </a:defRPr>
            </a:lvl1pPr>
          </a:lstStyle>
          <a:p>
            <a:pPr>
              <a:defRPr/>
            </a:pPr>
            <a:fld id="{CB249EEF-204B-4D44-8D95-169EF37A3C78}" type="datetime1">
              <a:rPr lang="en-US"/>
              <a:pPr>
                <a:defRPr/>
              </a:pPr>
              <a:t>9/15/2022</a:t>
            </a:fld>
            <a:endParaRPr lang="en-US"/>
          </a:p>
        </p:txBody>
      </p:sp>
      <p:sp>
        <p:nvSpPr>
          <p:cNvPr id="7" name="Footer Placeholder 4"/>
          <p:cNvSpPr>
            <a:spLocks noGrp="1"/>
          </p:cNvSpPr>
          <p:nvPr>
            <p:ph type="ftr" sz="quarter" idx="11"/>
          </p:nvPr>
        </p:nvSpPr>
        <p:spPr/>
        <p:txBody>
          <a:bodyPr/>
          <a:lstStyle>
            <a:lvl1pPr eaLnBrk="0" fontAlgn="base" hangingPunct="0">
              <a:spcBef>
                <a:spcPct val="0"/>
              </a:spcBef>
              <a:spcAft>
                <a:spcPct val="0"/>
              </a:spcAft>
              <a:defRPr>
                <a:latin typeface="Arial" pitchFamily="34" charset="0"/>
                <a:ea typeface="ヒラギノ角ゴ Pro W3" pitchFamily="1" charset="-128"/>
              </a:defRPr>
            </a:lvl1pPr>
          </a:lstStyle>
          <a:p>
            <a:pPr>
              <a:defRPr/>
            </a:pPr>
            <a:endParaRPr lang="en-US"/>
          </a:p>
        </p:txBody>
      </p:sp>
      <p:sp>
        <p:nvSpPr>
          <p:cNvPr id="8" name="Slide Number Placeholder 5"/>
          <p:cNvSpPr>
            <a:spLocks noGrp="1"/>
          </p:cNvSpPr>
          <p:nvPr>
            <p:ph type="sldNum" sz="quarter" idx="12"/>
          </p:nvPr>
        </p:nvSpPr>
        <p:spPr>
          <a:xfrm>
            <a:off x="6858000" y="6356350"/>
            <a:ext cx="2133600" cy="365125"/>
          </a:xfrm>
        </p:spPr>
        <p:txBody>
          <a:bodyPr/>
          <a:lstStyle>
            <a:lvl1pPr eaLnBrk="0" hangingPunct="0">
              <a:defRPr>
                <a:latin typeface="Arial" panose="020B0604020202020204" pitchFamily="34" charset="0"/>
              </a:defRPr>
            </a:lvl1pPr>
          </a:lstStyle>
          <a:p>
            <a:fld id="{95BDD74E-CC1C-41AC-A92D-F62F58458D90}" type="slidenum">
              <a:rPr lang="en-US" altLang="en-US"/>
              <a:pPr/>
              <a:t>‹#›</a:t>
            </a:fld>
            <a:endParaRPr lang="en-US" altLang="en-US"/>
          </a:p>
        </p:txBody>
      </p:sp>
    </p:spTree>
    <p:extLst>
      <p:ext uri="{BB962C8B-B14F-4D97-AF65-F5344CB8AC3E}">
        <p14:creationId xmlns:p14="http://schemas.microsoft.com/office/powerpoint/2010/main" val="2027991432"/>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Footer Placeholder 4"/>
          <p:cNvSpPr>
            <a:spLocks noGrp="1"/>
          </p:cNvSpPr>
          <p:nvPr>
            <p:ph type="ftr" sz="quarter" idx="10"/>
          </p:nvPr>
        </p:nvSpPr>
        <p:spPr/>
        <p:txBody>
          <a:bodyPr/>
          <a:lstStyle>
            <a:lvl1pPr>
              <a:defRPr/>
            </a:lvl1pPr>
          </a:lstStyle>
          <a:p>
            <a:pPr>
              <a:defRPr/>
            </a:pPr>
            <a:endParaRPr lang="en-US"/>
          </a:p>
        </p:txBody>
      </p:sp>
      <p:sp>
        <p:nvSpPr>
          <p:cNvPr id="3" name="Slide Number Placeholder 5"/>
          <p:cNvSpPr>
            <a:spLocks noGrp="1"/>
          </p:cNvSpPr>
          <p:nvPr>
            <p:ph type="sldNum" sz="quarter" idx="11"/>
          </p:nvPr>
        </p:nvSpPr>
        <p:spPr/>
        <p:txBody>
          <a:bodyPr/>
          <a:lstStyle>
            <a:lvl1pPr>
              <a:defRPr/>
            </a:lvl1pPr>
          </a:lstStyle>
          <a:p>
            <a:fld id="{82DDE3E4-A4DE-4B88-8C8C-6B92144352E9}" type="slidenum">
              <a:rPr lang="en-US" altLang="en-US"/>
              <a:pPr/>
              <a:t>‹#›</a:t>
            </a:fld>
            <a:endParaRPr lang="en-US" altLang="en-US"/>
          </a:p>
        </p:txBody>
      </p:sp>
    </p:spTree>
    <p:extLst>
      <p:ext uri="{BB962C8B-B14F-4D97-AF65-F5344CB8AC3E}">
        <p14:creationId xmlns:p14="http://schemas.microsoft.com/office/powerpoint/2010/main" val="3926943036"/>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userDrawn="1">
  <p:cSld name="20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84871" y="436763"/>
            <a:ext cx="8581679" cy="601767"/>
          </a:xfrm>
        </p:spPr>
        <p:txBody>
          <a:bodyPr/>
          <a:lstStyle/>
          <a:p>
            <a:r>
              <a:rPr lang="en-US"/>
              <a:t>Click to edit Master title style</a:t>
            </a:r>
          </a:p>
        </p:txBody>
      </p:sp>
      <p:sp>
        <p:nvSpPr>
          <p:cNvPr id="3" name="Content Placeholder 2"/>
          <p:cNvSpPr>
            <a:spLocks noGrp="1"/>
          </p:cNvSpPr>
          <p:nvPr>
            <p:ph idx="1"/>
          </p:nvPr>
        </p:nvSpPr>
        <p:spPr/>
        <p:txBody>
          <a:bodyPr>
            <a:noAutofit/>
          </a:bodyPr>
          <a:lstStyle>
            <a:lvl1pPr>
              <a:defRPr sz="1900"/>
            </a:lvl1pPr>
            <a:lvl2pPr>
              <a:defRPr sz="1700"/>
            </a:lvl2pPr>
            <a:lvl3pPr>
              <a:defRPr sz="1500"/>
            </a:lvl3pPr>
            <a:lvl4pPr>
              <a:defRPr sz="1300"/>
            </a:lvl4pPr>
            <a:lvl5pP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12"/>
          <p:cNvSpPr>
            <a:spLocks noGrp="1"/>
          </p:cNvSpPr>
          <p:nvPr>
            <p:ph type="body" sz="quarter" idx="13"/>
          </p:nvPr>
        </p:nvSpPr>
        <p:spPr>
          <a:xfrm>
            <a:off x="284165" y="26460"/>
            <a:ext cx="8582025" cy="342872"/>
          </a:xfrm>
        </p:spPr>
        <p:txBody>
          <a:bodyPr/>
          <a:lstStyle>
            <a:lvl1pPr marL="0" indent="0">
              <a:buNone/>
              <a:defRPr sz="1500">
                <a:solidFill>
                  <a:srgbClr val="FFFFFF"/>
                </a:solidFill>
              </a:defRPr>
            </a:lvl1pPr>
          </a:lstStyle>
          <a:p>
            <a:pPr lvl="0"/>
            <a:r>
              <a:rPr lang="en-US"/>
              <a:t>Click to edit Master text styles</a:t>
            </a:r>
          </a:p>
        </p:txBody>
      </p:sp>
      <p:sp>
        <p:nvSpPr>
          <p:cNvPr id="5" name="Date Placeholder 3"/>
          <p:cNvSpPr>
            <a:spLocks noGrp="1"/>
          </p:cNvSpPr>
          <p:nvPr>
            <p:ph type="dt" sz="half" idx="14"/>
          </p:nvPr>
        </p:nvSpPr>
        <p:spPr>
          <a:xfrm>
            <a:off x="457200" y="6356351"/>
            <a:ext cx="2133600" cy="366183"/>
          </a:xfrm>
          <a:prstGeom prst="rect">
            <a:avLst/>
          </a:prstGeom>
        </p:spPr>
        <p:txBody>
          <a:bodyPr/>
          <a:lstStyle>
            <a:lvl1pPr>
              <a:defRPr/>
            </a:lvl1pPr>
          </a:lstStyle>
          <a:p>
            <a:pPr>
              <a:defRPr/>
            </a:pPr>
            <a:endParaRPr lang="en-US">
              <a:solidFill>
                <a:srgbClr val="000000"/>
              </a:solidFill>
            </a:endParaRPr>
          </a:p>
        </p:txBody>
      </p:sp>
      <p:sp>
        <p:nvSpPr>
          <p:cNvPr id="6" name="Footer Placeholder 4"/>
          <p:cNvSpPr>
            <a:spLocks noGrp="1"/>
          </p:cNvSpPr>
          <p:nvPr>
            <p:ph type="ftr" sz="quarter" idx="15"/>
          </p:nvPr>
        </p:nvSpPr>
        <p:spPr>
          <a:xfrm>
            <a:off x="3124200" y="6356351"/>
            <a:ext cx="2895600" cy="366183"/>
          </a:xfrm>
        </p:spPr>
        <p:txBody>
          <a:bodyPr/>
          <a:lstStyle>
            <a:lvl1pPr>
              <a:defRPr/>
            </a:lvl1pPr>
          </a:lstStyle>
          <a:p>
            <a:pPr>
              <a:defRPr/>
            </a:pPr>
            <a:endParaRPr lang="en-US"/>
          </a:p>
        </p:txBody>
      </p:sp>
      <p:sp>
        <p:nvSpPr>
          <p:cNvPr id="7" name="Slide Number Placeholder 5"/>
          <p:cNvSpPr>
            <a:spLocks noGrp="1"/>
          </p:cNvSpPr>
          <p:nvPr>
            <p:ph type="sldNum" sz="quarter" idx="16"/>
          </p:nvPr>
        </p:nvSpPr>
        <p:spPr/>
        <p:txBody>
          <a:bodyPr/>
          <a:lstStyle>
            <a:lvl1pPr>
              <a:defRPr/>
            </a:lvl1pPr>
          </a:lstStyle>
          <a:p>
            <a:fld id="{C11010B3-5AF3-4AB4-9F32-7FB6F9F41FC1}" type="slidenum">
              <a:rPr lang="en-US" altLang="en-US"/>
              <a:pPr/>
              <a:t>‹#›</a:t>
            </a:fld>
            <a:endParaRPr lang="en-US" altLang="en-US"/>
          </a:p>
        </p:txBody>
      </p:sp>
    </p:spTree>
    <p:extLst>
      <p:ext uri="{BB962C8B-B14F-4D97-AF65-F5344CB8AC3E}">
        <p14:creationId xmlns:p14="http://schemas.microsoft.com/office/powerpoint/2010/main" val="4267031029"/>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3"/>
          <p:cNvSpPr/>
          <p:nvPr/>
        </p:nvSpPr>
        <p:spPr>
          <a:xfrm>
            <a:off x="0" y="5418138"/>
            <a:ext cx="9144000" cy="1439862"/>
          </a:xfrm>
          <a:prstGeom prst="rect">
            <a:avLst/>
          </a:prstGeom>
          <a:solidFill>
            <a:srgbClr val="7B298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en-US">
              <a:solidFill>
                <a:srgbClr val="FFFFFF"/>
              </a:solidFill>
            </a:endParaRPr>
          </a:p>
        </p:txBody>
      </p:sp>
      <p:pic>
        <p:nvPicPr>
          <p:cNvPr id="5" name="Picture 8"/>
          <p:cNvPicPr>
            <a:picLocks noChangeAspect="1" noChangeArrowheads="1"/>
          </p:cNvPicPr>
          <p:nvPr/>
        </p:nvPicPr>
        <p:blipFill>
          <a:blip r:embed="rId2">
            <a:extLst>
              <a:ext uri="{28A0092B-C50C-407E-A947-70E740481C1C}">
                <a14:useLocalDpi xmlns:a14="http://schemas.microsoft.com/office/drawing/2010/main" val="0"/>
              </a:ext>
            </a:extLst>
          </a:blip>
          <a:srcRect t="66006"/>
          <a:stretch>
            <a:fillRect/>
          </a:stretch>
        </p:blipFill>
        <p:spPr bwMode="auto">
          <a:xfrm>
            <a:off x="641350" y="5765800"/>
            <a:ext cx="1736725" cy="725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 name="Group 11"/>
          <p:cNvGrpSpPr>
            <a:grpSpLocks/>
          </p:cNvGrpSpPr>
          <p:nvPr/>
        </p:nvGrpSpPr>
        <p:grpSpPr bwMode="auto">
          <a:xfrm>
            <a:off x="0" y="5418138"/>
            <a:ext cx="9144000" cy="1439862"/>
            <a:chOff x="0" y="5418000"/>
            <a:chExt cx="9144000" cy="1440000"/>
          </a:xfrm>
        </p:grpSpPr>
        <p:sp>
          <p:nvSpPr>
            <p:cNvPr id="7" name="Rectangle 6"/>
            <p:cNvSpPr/>
            <p:nvPr userDrawn="1"/>
          </p:nvSpPr>
          <p:spPr>
            <a:xfrm>
              <a:off x="0" y="5418000"/>
              <a:ext cx="9144000" cy="1440000"/>
            </a:xfrm>
            <a:prstGeom prst="rect">
              <a:avLst/>
            </a:prstGeom>
            <a:solidFill>
              <a:srgbClr val="7B298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en-US">
                <a:solidFill>
                  <a:srgbClr val="FFFFFF"/>
                </a:solidFill>
              </a:endParaRPr>
            </a:p>
          </p:txBody>
        </p:sp>
        <p:pic>
          <p:nvPicPr>
            <p:cNvPr id="8" name="Picture 13"/>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693760" y="5853663"/>
              <a:ext cx="2131644" cy="567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4"/>
            <p:cNvPicPr>
              <a:picLocks noChangeAspect="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498615" y="5710803"/>
              <a:ext cx="5236475" cy="853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Title 1"/>
          <p:cNvSpPr>
            <a:spLocks noGrp="1"/>
          </p:cNvSpPr>
          <p:nvPr>
            <p:ph type="ctrTitle"/>
          </p:nvPr>
        </p:nvSpPr>
        <p:spPr>
          <a:xfrm>
            <a:off x="641839" y="1146049"/>
            <a:ext cx="6858000" cy="3185867"/>
          </a:xfrm>
        </p:spPr>
        <p:txBody>
          <a:bodyPr anchor="b">
            <a:noAutofit/>
          </a:bodyPr>
          <a:lstStyle>
            <a:lvl1pPr algn="l">
              <a:defRPr sz="5400" b="1" i="0" cap="all" baseline="0">
                <a:latin typeface="+mj-lt"/>
              </a:defRPr>
            </a:lvl1pPr>
          </a:lstStyle>
          <a:p>
            <a:r>
              <a:rPr lang="en-US"/>
              <a:t>Click to edit Master title style</a:t>
            </a:r>
            <a:endParaRPr lang="en-US" dirty="0"/>
          </a:p>
        </p:txBody>
      </p:sp>
      <p:sp>
        <p:nvSpPr>
          <p:cNvPr id="3" name="Subtitle 2"/>
          <p:cNvSpPr>
            <a:spLocks noGrp="1"/>
          </p:cNvSpPr>
          <p:nvPr>
            <p:ph type="subTitle" idx="1"/>
          </p:nvPr>
        </p:nvSpPr>
        <p:spPr>
          <a:xfrm>
            <a:off x="641839" y="4384749"/>
            <a:ext cx="6858000" cy="949571"/>
          </a:xfrm>
        </p:spPr>
        <p:txBody>
          <a:bodyPr anchor="ctr">
            <a:noAutofit/>
          </a:bodyPr>
          <a:lstStyle>
            <a:lvl1pPr marL="0" indent="0" algn="l">
              <a:buNone/>
              <a:defRPr sz="1800" b="1" i="0" cap="all" baseline="0">
                <a:latin typeface="+mj-lt"/>
              </a:defRPr>
            </a:lvl1pPr>
            <a:lvl2pPr marL="342900" indent="0" algn="ctr">
              <a:buNone/>
              <a:defRPr sz="1500"/>
            </a:lvl2pPr>
            <a:lvl3pPr marL="685800" indent="0" algn="ctr">
              <a:buNone/>
              <a:defRPr sz="140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10" name="Footer Placeholder 4"/>
          <p:cNvSpPr>
            <a:spLocks noGrp="1"/>
          </p:cNvSpPr>
          <p:nvPr>
            <p:ph type="ftr" sz="quarter" idx="10"/>
          </p:nvPr>
        </p:nvSpPr>
        <p:spPr/>
        <p:txBody>
          <a:bodyPr/>
          <a:lstStyle>
            <a:lvl1pPr>
              <a:defRPr/>
            </a:lvl1pPr>
          </a:lstStyle>
          <a:p>
            <a:pPr>
              <a:defRPr/>
            </a:pPr>
            <a:endParaRPr lang="en-US"/>
          </a:p>
        </p:txBody>
      </p:sp>
      <p:sp>
        <p:nvSpPr>
          <p:cNvPr id="11" name="Slide Number Placeholder 5"/>
          <p:cNvSpPr>
            <a:spLocks noGrp="1"/>
          </p:cNvSpPr>
          <p:nvPr>
            <p:ph type="sldNum" sz="quarter" idx="11"/>
          </p:nvPr>
        </p:nvSpPr>
        <p:spPr/>
        <p:txBody>
          <a:bodyPr/>
          <a:lstStyle>
            <a:lvl1pPr>
              <a:defRPr/>
            </a:lvl1pPr>
          </a:lstStyle>
          <a:p>
            <a:pPr>
              <a:defRPr/>
            </a:pPr>
            <a:fld id="{A741F7CB-8BAA-41E0-B188-31C256497393}" type="slidenum">
              <a:rPr lang="en-US" altLang="en-US"/>
              <a:pPr>
                <a:defRPr/>
              </a:pPr>
              <a:t>‹#›</a:t>
            </a:fld>
            <a:endParaRPr lang="en-US" altLang="en-US"/>
          </a:p>
        </p:txBody>
      </p:sp>
    </p:spTree>
    <p:extLst>
      <p:ext uri="{BB962C8B-B14F-4D97-AF65-F5344CB8AC3E}">
        <p14:creationId xmlns:p14="http://schemas.microsoft.com/office/powerpoint/2010/main" val="908519884"/>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showMasterSp="0" type="title" preserve="1">
  <p:cSld name="4_Title Slide">
    <p:spTree>
      <p:nvGrpSpPr>
        <p:cNvPr id="1" name=""/>
        <p:cNvGrpSpPr/>
        <p:nvPr/>
      </p:nvGrpSpPr>
      <p:grpSpPr>
        <a:xfrm>
          <a:off x="0" y="0"/>
          <a:ext cx="0" cy="0"/>
          <a:chOff x="0" y="0"/>
          <a:chExt cx="0" cy="0"/>
        </a:xfrm>
      </p:grpSpPr>
      <p:pic>
        <p:nvPicPr>
          <p:cNvPr id="4" name="Picture 9"/>
          <p:cNvPicPr>
            <a:picLocks noChangeAspect="1"/>
          </p:cNvPicPr>
          <p:nvPr/>
        </p:nvPicPr>
        <p:blipFill>
          <a:blip r:embed="rId2">
            <a:extLst>
              <a:ext uri="{28A0092B-C50C-407E-A947-70E740481C1C}">
                <a14:useLocalDpi xmlns:a14="http://schemas.microsoft.com/office/drawing/2010/main" val="0"/>
              </a:ext>
            </a:extLst>
          </a:blip>
          <a:srcRect b="-1108"/>
          <a:stretch>
            <a:fillRect/>
          </a:stretch>
        </p:blipFill>
        <p:spPr bwMode="auto">
          <a:xfrm>
            <a:off x="7938" y="0"/>
            <a:ext cx="9136062" cy="6126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Group 10"/>
          <p:cNvGrpSpPr>
            <a:grpSpLocks/>
          </p:cNvGrpSpPr>
          <p:nvPr/>
        </p:nvGrpSpPr>
        <p:grpSpPr bwMode="auto">
          <a:xfrm>
            <a:off x="0" y="5418138"/>
            <a:ext cx="9144000" cy="1439862"/>
            <a:chOff x="0" y="5418000"/>
            <a:chExt cx="9144000" cy="1440000"/>
          </a:xfrm>
        </p:grpSpPr>
        <p:sp>
          <p:nvSpPr>
            <p:cNvPr id="6" name="Rectangle 5"/>
            <p:cNvSpPr/>
            <p:nvPr userDrawn="1"/>
          </p:nvSpPr>
          <p:spPr>
            <a:xfrm>
              <a:off x="0" y="5418000"/>
              <a:ext cx="9144000" cy="1440000"/>
            </a:xfrm>
            <a:prstGeom prst="rect">
              <a:avLst/>
            </a:prstGeom>
            <a:solidFill>
              <a:srgbClr val="7B298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en-US">
                <a:solidFill>
                  <a:srgbClr val="FFFFFF"/>
                </a:solidFill>
              </a:endParaRPr>
            </a:p>
          </p:txBody>
        </p:sp>
        <p:pic>
          <p:nvPicPr>
            <p:cNvPr id="7" name="Picture 7"/>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693760" y="5853663"/>
              <a:ext cx="2131644" cy="567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3"/>
            <p:cNvPicPr>
              <a:picLocks noChangeAspect="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498615" y="5710803"/>
              <a:ext cx="5236475" cy="853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Title 1"/>
          <p:cNvSpPr>
            <a:spLocks noGrp="1"/>
          </p:cNvSpPr>
          <p:nvPr>
            <p:ph type="ctrTitle"/>
          </p:nvPr>
        </p:nvSpPr>
        <p:spPr>
          <a:xfrm>
            <a:off x="641839" y="1146049"/>
            <a:ext cx="6858000" cy="3185867"/>
          </a:xfrm>
        </p:spPr>
        <p:txBody>
          <a:bodyPr anchor="b">
            <a:noAutofit/>
          </a:bodyPr>
          <a:lstStyle>
            <a:lvl1pPr algn="l">
              <a:defRPr sz="5400" b="1" i="0" cap="all" baseline="0">
                <a:latin typeface="+mj-lt"/>
              </a:defRPr>
            </a:lvl1pPr>
          </a:lstStyle>
          <a:p>
            <a:r>
              <a:rPr lang="en-US"/>
              <a:t>Click to edit Master title style</a:t>
            </a:r>
            <a:endParaRPr lang="en-US" dirty="0"/>
          </a:p>
        </p:txBody>
      </p:sp>
      <p:sp>
        <p:nvSpPr>
          <p:cNvPr id="3" name="Subtitle 2"/>
          <p:cNvSpPr>
            <a:spLocks noGrp="1"/>
          </p:cNvSpPr>
          <p:nvPr>
            <p:ph type="subTitle" idx="1"/>
          </p:nvPr>
        </p:nvSpPr>
        <p:spPr>
          <a:xfrm>
            <a:off x="641839" y="4384749"/>
            <a:ext cx="6858000" cy="949571"/>
          </a:xfrm>
        </p:spPr>
        <p:txBody>
          <a:bodyPr anchor="ctr">
            <a:noAutofit/>
          </a:bodyPr>
          <a:lstStyle>
            <a:lvl1pPr marL="0" indent="0" algn="l">
              <a:buNone/>
              <a:defRPr sz="1800" b="1" i="0" cap="all" baseline="0">
                <a:latin typeface="+mj-lt"/>
              </a:defRPr>
            </a:lvl1pPr>
            <a:lvl2pPr marL="342900" indent="0" algn="ctr">
              <a:buNone/>
              <a:defRPr sz="1500"/>
            </a:lvl2pPr>
            <a:lvl3pPr marL="685800" indent="0" algn="ctr">
              <a:buNone/>
              <a:defRPr sz="140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9" name="Footer Placeholder 4"/>
          <p:cNvSpPr>
            <a:spLocks noGrp="1"/>
          </p:cNvSpPr>
          <p:nvPr>
            <p:ph type="ftr" sz="quarter" idx="10"/>
          </p:nvPr>
        </p:nvSpPr>
        <p:spPr/>
        <p:txBody>
          <a:bodyPr/>
          <a:lstStyle>
            <a:lvl1pPr>
              <a:defRPr/>
            </a:lvl1pPr>
          </a:lstStyle>
          <a:p>
            <a:pPr>
              <a:defRPr/>
            </a:pPr>
            <a:endParaRPr lang="en-US"/>
          </a:p>
        </p:txBody>
      </p:sp>
      <p:sp>
        <p:nvSpPr>
          <p:cNvPr id="10" name="Slide Number Placeholder 5"/>
          <p:cNvSpPr>
            <a:spLocks noGrp="1"/>
          </p:cNvSpPr>
          <p:nvPr>
            <p:ph type="sldNum" sz="quarter" idx="11"/>
          </p:nvPr>
        </p:nvSpPr>
        <p:spPr/>
        <p:txBody>
          <a:bodyPr/>
          <a:lstStyle>
            <a:lvl1pPr>
              <a:defRPr/>
            </a:lvl1pPr>
          </a:lstStyle>
          <a:p>
            <a:pPr>
              <a:defRPr/>
            </a:pPr>
            <a:fld id="{872FAAD5-78C4-457F-909D-196A2861175B}" type="slidenum">
              <a:rPr lang="en-US" altLang="en-US"/>
              <a:pPr>
                <a:defRPr/>
              </a:pPr>
              <a:t>‹#›</a:t>
            </a:fld>
            <a:endParaRPr lang="en-US" altLang="en-US"/>
          </a:p>
        </p:txBody>
      </p:sp>
    </p:spTree>
    <p:extLst>
      <p:ext uri="{BB962C8B-B14F-4D97-AF65-F5344CB8AC3E}">
        <p14:creationId xmlns:p14="http://schemas.microsoft.com/office/powerpoint/2010/main" val="569331439"/>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showMasterSp="0" type="title" preserve="1">
  <p:cSld name="5_Title Slide">
    <p:spTree>
      <p:nvGrpSpPr>
        <p:cNvPr id="1" name=""/>
        <p:cNvGrpSpPr/>
        <p:nvPr/>
      </p:nvGrpSpPr>
      <p:grpSpPr>
        <a:xfrm>
          <a:off x="0" y="0"/>
          <a:ext cx="0" cy="0"/>
          <a:chOff x="0" y="0"/>
          <a:chExt cx="0" cy="0"/>
        </a:xfrm>
      </p:grpSpPr>
      <p:pic>
        <p:nvPicPr>
          <p:cNvPr id="4" name="Picture 9"/>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Group 10"/>
          <p:cNvGrpSpPr>
            <a:grpSpLocks/>
          </p:cNvGrpSpPr>
          <p:nvPr/>
        </p:nvGrpSpPr>
        <p:grpSpPr bwMode="auto">
          <a:xfrm>
            <a:off x="0" y="5418138"/>
            <a:ext cx="9144000" cy="1439862"/>
            <a:chOff x="0" y="5418000"/>
            <a:chExt cx="9144000" cy="1440000"/>
          </a:xfrm>
        </p:grpSpPr>
        <p:sp>
          <p:nvSpPr>
            <p:cNvPr id="6" name="Rectangle 5"/>
            <p:cNvSpPr/>
            <p:nvPr userDrawn="1"/>
          </p:nvSpPr>
          <p:spPr>
            <a:xfrm>
              <a:off x="0" y="5418000"/>
              <a:ext cx="9144000" cy="1440000"/>
            </a:xfrm>
            <a:prstGeom prst="rect">
              <a:avLst/>
            </a:prstGeom>
            <a:solidFill>
              <a:srgbClr val="7B298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en-US">
                <a:solidFill>
                  <a:srgbClr val="FFFFFF"/>
                </a:solidFill>
              </a:endParaRPr>
            </a:p>
          </p:txBody>
        </p:sp>
        <p:pic>
          <p:nvPicPr>
            <p:cNvPr id="7" name="Picture 7"/>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693760" y="5853663"/>
              <a:ext cx="2131644" cy="567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3"/>
            <p:cNvPicPr>
              <a:picLocks noChangeAspect="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498615" y="5710803"/>
              <a:ext cx="5236475" cy="853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Title 1"/>
          <p:cNvSpPr>
            <a:spLocks noGrp="1"/>
          </p:cNvSpPr>
          <p:nvPr>
            <p:ph type="ctrTitle"/>
          </p:nvPr>
        </p:nvSpPr>
        <p:spPr>
          <a:xfrm>
            <a:off x="641839" y="1146049"/>
            <a:ext cx="6858000" cy="3185867"/>
          </a:xfrm>
        </p:spPr>
        <p:txBody>
          <a:bodyPr anchor="b">
            <a:noAutofit/>
          </a:bodyPr>
          <a:lstStyle>
            <a:lvl1pPr algn="l">
              <a:defRPr sz="5400" b="1" i="0" cap="all" baseline="0">
                <a:latin typeface="+mj-lt"/>
              </a:defRPr>
            </a:lvl1pPr>
          </a:lstStyle>
          <a:p>
            <a:r>
              <a:rPr lang="en-US"/>
              <a:t>Click to edit Master title style</a:t>
            </a:r>
            <a:endParaRPr lang="en-US" dirty="0"/>
          </a:p>
        </p:txBody>
      </p:sp>
      <p:sp>
        <p:nvSpPr>
          <p:cNvPr id="3" name="Subtitle 2"/>
          <p:cNvSpPr>
            <a:spLocks noGrp="1"/>
          </p:cNvSpPr>
          <p:nvPr>
            <p:ph type="subTitle" idx="1"/>
          </p:nvPr>
        </p:nvSpPr>
        <p:spPr>
          <a:xfrm>
            <a:off x="641839" y="4384749"/>
            <a:ext cx="6858000" cy="949571"/>
          </a:xfrm>
        </p:spPr>
        <p:txBody>
          <a:bodyPr anchor="ctr">
            <a:noAutofit/>
          </a:bodyPr>
          <a:lstStyle>
            <a:lvl1pPr marL="0" indent="0" algn="l">
              <a:buNone/>
              <a:defRPr sz="1800" b="1" i="0" cap="all" baseline="0">
                <a:latin typeface="+mj-lt"/>
              </a:defRPr>
            </a:lvl1pPr>
            <a:lvl2pPr marL="342900" indent="0" algn="ctr">
              <a:buNone/>
              <a:defRPr sz="1500"/>
            </a:lvl2pPr>
            <a:lvl3pPr marL="685800" indent="0" algn="ctr">
              <a:buNone/>
              <a:defRPr sz="140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9" name="Footer Placeholder 4"/>
          <p:cNvSpPr>
            <a:spLocks noGrp="1"/>
          </p:cNvSpPr>
          <p:nvPr>
            <p:ph type="ftr" sz="quarter" idx="10"/>
          </p:nvPr>
        </p:nvSpPr>
        <p:spPr/>
        <p:txBody>
          <a:bodyPr/>
          <a:lstStyle>
            <a:lvl1pPr>
              <a:defRPr/>
            </a:lvl1pPr>
          </a:lstStyle>
          <a:p>
            <a:pPr>
              <a:defRPr/>
            </a:pPr>
            <a:endParaRPr lang="en-US"/>
          </a:p>
        </p:txBody>
      </p:sp>
      <p:sp>
        <p:nvSpPr>
          <p:cNvPr id="10" name="Slide Number Placeholder 5"/>
          <p:cNvSpPr>
            <a:spLocks noGrp="1"/>
          </p:cNvSpPr>
          <p:nvPr>
            <p:ph type="sldNum" sz="quarter" idx="11"/>
          </p:nvPr>
        </p:nvSpPr>
        <p:spPr/>
        <p:txBody>
          <a:bodyPr/>
          <a:lstStyle>
            <a:lvl1pPr>
              <a:defRPr/>
            </a:lvl1pPr>
          </a:lstStyle>
          <a:p>
            <a:pPr>
              <a:defRPr/>
            </a:pPr>
            <a:fld id="{7EF6CC9C-6F7E-4AAD-8572-D8F59FED45ED}" type="slidenum">
              <a:rPr lang="en-US" altLang="en-US"/>
              <a:pPr>
                <a:defRPr/>
              </a:pPr>
              <a:t>‹#›</a:t>
            </a:fld>
            <a:endParaRPr lang="en-US" altLang="en-US"/>
          </a:p>
        </p:txBody>
      </p:sp>
    </p:spTree>
    <p:extLst>
      <p:ext uri="{BB962C8B-B14F-4D97-AF65-F5344CB8AC3E}">
        <p14:creationId xmlns:p14="http://schemas.microsoft.com/office/powerpoint/2010/main" val="1934637388"/>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showMasterSp="0" type="title" preserve="1">
  <p:cSld name="6_Title Slide">
    <p:spTree>
      <p:nvGrpSpPr>
        <p:cNvPr id="1" name=""/>
        <p:cNvGrpSpPr/>
        <p:nvPr/>
      </p:nvGrpSpPr>
      <p:grpSpPr>
        <a:xfrm>
          <a:off x="0" y="0"/>
          <a:ext cx="0" cy="0"/>
          <a:chOff x="0" y="0"/>
          <a:chExt cx="0" cy="0"/>
        </a:xfrm>
      </p:grpSpPr>
      <p:sp>
        <p:nvSpPr>
          <p:cNvPr id="4" name="Rectangle 3"/>
          <p:cNvSpPr/>
          <p:nvPr/>
        </p:nvSpPr>
        <p:spPr>
          <a:xfrm>
            <a:off x="0" y="5408613"/>
            <a:ext cx="9144000" cy="14414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en-US">
              <a:solidFill>
                <a:srgbClr val="FFFFFF"/>
              </a:solidFill>
            </a:endParaRPr>
          </a:p>
        </p:txBody>
      </p:sp>
      <p:pic>
        <p:nvPicPr>
          <p:cNvPr id="5"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1350" y="5783263"/>
            <a:ext cx="1736725" cy="69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 name="Group 11"/>
          <p:cNvGrpSpPr>
            <a:grpSpLocks/>
          </p:cNvGrpSpPr>
          <p:nvPr/>
        </p:nvGrpSpPr>
        <p:grpSpPr bwMode="auto">
          <a:xfrm>
            <a:off x="0" y="5408613"/>
            <a:ext cx="9144000" cy="1441450"/>
            <a:chOff x="0" y="5408239"/>
            <a:chExt cx="9144000" cy="1440000"/>
          </a:xfrm>
        </p:grpSpPr>
        <p:sp>
          <p:nvSpPr>
            <p:cNvPr id="7" name="Rectangle 6"/>
            <p:cNvSpPr/>
            <p:nvPr userDrawn="1"/>
          </p:nvSpPr>
          <p:spPr>
            <a:xfrm>
              <a:off x="0" y="5408239"/>
              <a:ext cx="9144000" cy="144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en-US">
                <a:solidFill>
                  <a:srgbClr val="FFFFFF"/>
                </a:solidFill>
              </a:endParaRPr>
            </a:p>
          </p:txBody>
        </p:sp>
        <p:pic>
          <p:nvPicPr>
            <p:cNvPr id="8" name="Picture 13"/>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951950" y="5986895"/>
              <a:ext cx="1821142" cy="4867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4"/>
            <p:cNvPicPr>
              <a:picLocks noChangeAspect="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516679" y="5782874"/>
              <a:ext cx="5236475" cy="853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Title 1"/>
          <p:cNvSpPr>
            <a:spLocks noGrp="1"/>
          </p:cNvSpPr>
          <p:nvPr>
            <p:ph type="ctrTitle"/>
          </p:nvPr>
        </p:nvSpPr>
        <p:spPr>
          <a:xfrm>
            <a:off x="641839" y="1146049"/>
            <a:ext cx="6858000" cy="3185867"/>
          </a:xfrm>
        </p:spPr>
        <p:txBody>
          <a:bodyPr anchor="b">
            <a:noAutofit/>
          </a:bodyPr>
          <a:lstStyle>
            <a:lvl1pPr algn="l">
              <a:defRPr sz="5400" b="1" i="0" cap="all" baseline="0">
                <a:latin typeface="+mj-lt"/>
              </a:defRPr>
            </a:lvl1pPr>
          </a:lstStyle>
          <a:p>
            <a:r>
              <a:rPr lang="en-US"/>
              <a:t>Click to edit Master title style</a:t>
            </a:r>
            <a:endParaRPr lang="en-US" dirty="0"/>
          </a:p>
        </p:txBody>
      </p:sp>
      <p:sp>
        <p:nvSpPr>
          <p:cNvPr id="3" name="Subtitle 2"/>
          <p:cNvSpPr>
            <a:spLocks noGrp="1"/>
          </p:cNvSpPr>
          <p:nvPr>
            <p:ph type="subTitle" idx="1"/>
          </p:nvPr>
        </p:nvSpPr>
        <p:spPr>
          <a:xfrm>
            <a:off x="641839" y="4407497"/>
            <a:ext cx="6858000" cy="949571"/>
          </a:xfrm>
        </p:spPr>
        <p:txBody>
          <a:bodyPr anchor="ctr">
            <a:noAutofit/>
          </a:bodyPr>
          <a:lstStyle>
            <a:lvl1pPr marL="0" indent="0" algn="l">
              <a:buNone/>
              <a:defRPr sz="1800" b="1" i="0" cap="all" baseline="0">
                <a:latin typeface="+mj-lt"/>
              </a:defRPr>
            </a:lvl1pPr>
            <a:lvl2pPr marL="342900" indent="0" algn="ctr">
              <a:buNone/>
              <a:defRPr sz="1500"/>
            </a:lvl2pPr>
            <a:lvl3pPr marL="685800" indent="0" algn="ctr">
              <a:buNone/>
              <a:defRPr sz="140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10" name="Footer Placeholder 4"/>
          <p:cNvSpPr>
            <a:spLocks noGrp="1"/>
          </p:cNvSpPr>
          <p:nvPr>
            <p:ph type="ftr" sz="quarter" idx="10"/>
          </p:nvPr>
        </p:nvSpPr>
        <p:spPr/>
        <p:txBody>
          <a:bodyPr/>
          <a:lstStyle>
            <a:lvl1pPr>
              <a:defRPr/>
            </a:lvl1pPr>
          </a:lstStyle>
          <a:p>
            <a:pPr>
              <a:defRPr/>
            </a:pPr>
            <a:endParaRPr lang="en-US"/>
          </a:p>
        </p:txBody>
      </p:sp>
      <p:sp>
        <p:nvSpPr>
          <p:cNvPr id="11" name="Slide Number Placeholder 5"/>
          <p:cNvSpPr>
            <a:spLocks noGrp="1"/>
          </p:cNvSpPr>
          <p:nvPr>
            <p:ph type="sldNum" sz="quarter" idx="11"/>
          </p:nvPr>
        </p:nvSpPr>
        <p:spPr/>
        <p:txBody>
          <a:bodyPr/>
          <a:lstStyle>
            <a:lvl1pPr>
              <a:defRPr/>
            </a:lvl1pPr>
          </a:lstStyle>
          <a:p>
            <a:pPr>
              <a:defRPr/>
            </a:pPr>
            <a:fld id="{DD3E321E-9510-4B99-9638-2197B639F4AE}" type="slidenum">
              <a:rPr lang="en-US" altLang="en-US"/>
              <a:pPr>
                <a:defRPr/>
              </a:pPr>
              <a:t>‹#›</a:t>
            </a:fld>
            <a:endParaRPr lang="en-US" altLang="en-US"/>
          </a:p>
        </p:txBody>
      </p:sp>
    </p:spTree>
    <p:extLst>
      <p:ext uri="{BB962C8B-B14F-4D97-AF65-F5344CB8AC3E}">
        <p14:creationId xmlns:p14="http://schemas.microsoft.com/office/powerpoint/2010/main" val="3845265664"/>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showMasterSp="0" type="title" preserve="1">
  <p:cSld name="2_Title Slide">
    <p:spTree>
      <p:nvGrpSpPr>
        <p:cNvPr id="1" name=""/>
        <p:cNvGrpSpPr/>
        <p:nvPr/>
      </p:nvGrpSpPr>
      <p:grpSpPr>
        <a:xfrm>
          <a:off x="0" y="0"/>
          <a:ext cx="0" cy="0"/>
          <a:chOff x="0" y="0"/>
          <a:chExt cx="0" cy="0"/>
        </a:xfrm>
      </p:grpSpPr>
      <p:pic>
        <p:nvPicPr>
          <p:cNvPr id="4" name="Picture 9"/>
          <p:cNvPicPr>
            <a:picLocks noChangeAspect="1"/>
          </p:cNvPicPr>
          <p:nvPr/>
        </p:nvPicPr>
        <p:blipFill>
          <a:blip r:embed="rId2">
            <a:extLst>
              <a:ext uri="{28A0092B-C50C-407E-A947-70E740481C1C}">
                <a14:useLocalDpi xmlns:a14="http://schemas.microsoft.com/office/drawing/2010/main" val="0"/>
              </a:ext>
            </a:extLst>
          </a:blip>
          <a:srcRect t="-307"/>
          <a:stretch>
            <a:fillRect/>
          </a:stretch>
        </p:blipFill>
        <p:spPr bwMode="auto">
          <a:xfrm>
            <a:off x="0" y="-50800"/>
            <a:ext cx="9144000"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Group 10"/>
          <p:cNvGrpSpPr>
            <a:grpSpLocks/>
          </p:cNvGrpSpPr>
          <p:nvPr/>
        </p:nvGrpSpPr>
        <p:grpSpPr bwMode="auto">
          <a:xfrm>
            <a:off x="0" y="5408613"/>
            <a:ext cx="9144000" cy="1441450"/>
            <a:chOff x="0" y="5408239"/>
            <a:chExt cx="9144000" cy="1440000"/>
          </a:xfrm>
        </p:grpSpPr>
        <p:sp>
          <p:nvSpPr>
            <p:cNvPr id="6" name="Rectangle 5"/>
            <p:cNvSpPr/>
            <p:nvPr userDrawn="1"/>
          </p:nvSpPr>
          <p:spPr>
            <a:xfrm>
              <a:off x="0" y="5408239"/>
              <a:ext cx="9144000" cy="144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en-US">
                <a:solidFill>
                  <a:srgbClr val="FFFFFF"/>
                </a:solidFill>
              </a:endParaRPr>
            </a:p>
          </p:txBody>
        </p:sp>
        <p:pic>
          <p:nvPicPr>
            <p:cNvPr id="7" name="Picture 12"/>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951950" y="5986895"/>
              <a:ext cx="1821142" cy="4867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3"/>
            <p:cNvPicPr>
              <a:picLocks noChangeAspect="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516679" y="5782874"/>
              <a:ext cx="5236475" cy="853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Title 1"/>
          <p:cNvSpPr>
            <a:spLocks noGrp="1"/>
          </p:cNvSpPr>
          <p:nvPr>
            <p:ph type="ctrTitle"/>
          </p:nvPr>
        </p:nvSpPr>
        <p:spPr>
          <a:xfrm>
            <a:off x="641839" y="1146049"/>
            <a:ext cx="6858000" cy="3185867"/>
          </a:xfrm>
        </p:spPr>
        <p:txBody>
          <a:bodyPr anchor="b">
            <a:noAutofit/>
          </a:bodyPr>
          <a:lstStyle>
            <a:lvl1pPr algn="l">
              <a:defRPr sz="5400" b="1" i="0" cap="all" baseline="0">
                <a:latin typeface="+mj-lt"/>
              </a:defRPr>
            </a:lvl1pPr>
          </a:lstStyle>
          <a:p>
            <a:r>
              <a:rPr lang="en-US"/>
              <a:t>Click to edit Master title style</a:t>
            </a:r>
            <a:endParaRPr lang="en-US" dirty="0"/>
          </a:p>
        </p:txBody>
      </p:sp>
      <p:sp>
        <p:nvSpPr>
          <p:cNvPr id="3" name="Subtitle 2"/>
          <p:cNvSpPr>
            <a:spLocks noGrp="1"/>
          </p:cNvSpPr>
          <p:nvPr>
            <p:ph type="subTitle" idx="1"/>
          </p:nvPr>
        </p:nvSpPr>
        <p:spPr>
          <a:xfrm>
            <a:off x="641839" y="4407497"/>
            <a:ext cx="6858000" cy="949571"/>
          </a:xfrm>
        </p:spPr>
        <p:txBody>
          <a:bodyPr anchor="ctr">
            <a:noAutofit/>
          </a:bodyPr>
          <a:lstStyle>
            <a:lvl1pPr marL="0" indent="0" algn="l">
              <a:buNone/>
              <a:defRPr sz="1800" b="1" i="0" cap="all" baseline="0">
                <a:latin typeface="+mj-lt"/>
              </a:defRPr>
            </a:lvl1pPr>
            <a:lvl2pPr marL="342900" indent="0" algn="ctr">
              <a:buNone/>
              <a:defRPr sz="1500"/>
            </a:lvl2pPr>
            <a:lvl3pPr marL="685800" indent="0" algn="ctr">
              <a:buNone/>
              <a:defRPr sz="140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9" name="Footer Placeholder 4"/>
          <p:cNvSpPr>
            <a:spLocks noGrp="1"/>
          </p:cNvSpPr>
          <p:nvPr>
            <p:ph type="ftr" sz="quarter" idx="10"/>
          </p:nvPr>
        </p:nvSpPr>
        <p:spPr/>
        <p:txBody>
          <a:bodyPr/>
          <a:lstStyle>
            <a:lvl1pPr>
              <a:defRPr/>
            </a:lvl1pPr>
          </a:lstStyle>
          <a:p>
            <a:pPr>
              <a:defRPr/>
            </a:pPr>
            <a:endParaRPr lang="en-US"/>
          </a:p>
        </p:txBody>
      </p:sp>
      <p:sp>
        <p:nvSpPr>
          <p:cNvPr id="10" name="Slide Number Placeholder 5"/>
          <p:cNvSpPr>
            <a:spLocks noGrp="1"/>
          </p:cNvSpPr>
          <p:nvPr>
            <p:ph type="sldNum" sz="quarter" idx="11"/>
          </p:nvPr>
        </p:nvSpPr>
        <p:spPr/>
        <p:txBody>
          <a:bodyPr/>
          <a:lstStyle>
            <a:lvl1pPr>
              <a:defRPr/>
            </a:lvl1pPr>
          </a:lstStyle>
          <a:p>
            <a:pPr>
              <a:defRPr/>
            </a:pPr>
            <a:fld id="{00FA9F91-C13C-4EA5-81E0-D361695621A6}" type="slidenum">
              <a:rPr lang="en-US" altLang="en-US"/>
              <a:pPr>
                <a:defRPr/>
              </a:pPr>
              <a:t>‹#›</a:t>
            </a:fld>
            <a:endParaRPr lang="en-US" altLang="en-US"/>
          </a:p>
        </p:txBody>
      </p:sp>
    </p:spTree>
    <p:extLst>
      <p:ext uri="{BB962C8B-B14F-4D97-AF65-F5344CB8AC3E}">
        <p14:creationId xmlns:p14="http://schemas.microsoft.com/office/powerpoint/2010/main" val="1421741024"/>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359493"/>
            <a:ext cx="7886700" cy="2852737"/>
          </a:xfrm>
        </p:spPr>
        <p:txBody>
          <a:bodyPr anchor="b">
            <a:noAutofit/>
          </a:bodyPr>
          <a:lstStyle>
            <a:lvl1pPr>
              <a:defRPr sz="5000" b="1" i="0" cap="all" baseline="0">
                <a:solidFill>
                  <a:schemeClr val="accent1"/>
                </a:solidFill>
                <a:latin typeface="+mj-lt"/>
              </a:defRPr>
            </a:lvl1pPr>
          </a:lstStyle>
          <a:p>
            <a:r>
              <a:rPr lang="en-US"/>
              <a:t>Click to edit Master title style</a:t>
            </a:r>
            <a:endParaRPr lang="en-US" dirty="0"/>
          </a:p>
        </p:txBody>
      </p:sp>
      <p:sp>
        <p:nvSpPr>
          <p:cNvPr id="3" name="Text Placeholder 2"/>
          <p:cNvSpPr>
            <a:spLocks noGrp="1"/>
          </p:cNvSpPr>
          <p:nvPr>
            <p:ph type="body" idx="1"/>
          </p:nvPr>
        </p:nvSpPr>
        <p:spPr>
          <a:xfrm>
            <a:off x="623888" y="4292202"/>
            <a:ext cx="7886700" cy="800223"/>
          </a:xfrm>
        </p:spPr>
        <p:txBody>
          <a:bodyPr anchor="ctr">
            <a:noAutofit/>
          </a:bodyPr>
          <a:lstStyle>
            <a:lvl1pPr marL="0" indent="0">
              <a:buNone/>
              <a:defRPr sz="1800" b="1" i="0">
                <a:solidFill>
                  <a:schemeClr val="accent1"/>
                </a:solidFill>
                <a:latin typeface="+mj-lt"/>
              </a:defRPr>
            </a:lvl1pPr>
            <a:lvl2pPr marL="342900" indent="0">
              <a:buNone/>
              <a:defRPr sz="1500">
                <a:solidFill>
                  <a:schemeClr val="tx1">
                    <a:tint val="75000"/>
                  </a:schemeClr>
                </a:solidFill>
              </a:defRPr>
            </a:lvl2pPr>
            <a:lvl3pPr marL="685800" indent="0">
              <a:buNone/>
              <a:defRPr sz="140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Footer Placeholder 4"/>
          <p:cNvSpPr>
            <a:spLocks noGrp="1"/>
          </p:cNvSpPr>
          <p:nvPr>
            <p:ph type="ftr" sz="quarter" idx="10"/>
          </p:nvPr>
        </p:nvSpPr>
        <p:spPr/>
        <p:txBody>
          <a:bodyPr/>
          <a:lstStyle>
            <a:lvl1pPr>
              <a:defRPr/>
            </a:lvl1pPr>
          </a:lstStyle>
          <a:p>
            <a:pPr>
              <a:defRPr/>
            </a:pPr>
            <a:endParaRPr lang="en-US"/>
          </a:p>
        </p:txBody>
      </p:sp>
      <p:sp>
        <p:nvSpPr>
          <p:cNvPr id="5" name="Slide Number Placeholder 5"/>
          <p:cNvSpPr>
            <a:spLocks noGrp="1"/>
          </p:cNvSpPr>
          <p:nvPr>
            <p:ph type="sldNum" sz="quarter" idx="11"/>
          </p:nvPr>
        </p:nvSpPr>
        <p:spPr/>
        <p:txBody>
          <a:bodyPr/>
          <a:lstStyle>
            <a:lvl1pPr>
              <a:defRPr/>
            </a:lvl1pPr>
          </a:lstStyle>
          <a:p>
            <a:pPr>
              <a:defRPr/>
            </a:pPr>
            <a:fld id="{8E53FBE0-B412-4F9A-AFBF-B751EB8BFFD9}" type="slidenum">
              <a:rPr lang="en-US" altLang="en-US"/>
              <a:pPr>
                <a:defRPr/>
              </a:pPr>
              <a:t>‹#›</a:t>
            </a:fld>
            <a:endParaRPr lang="en-US" altLang="en-US"/>
          </a:p>
        </p:txBody>
      </p:sp>
    </p:spTree>
    <p:extLst>
      <p:ext uri="{BB962C8B-B14F-4D97-AF65-F5344CB8AC3E}">
        <p14:creationId xmlns:p14="http://schemas.microsoft.com/office/powerpoint/2010/main" val="4224285106"/>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preserve="1">
  <p:cSld name="1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8649" y="132631"/>
            <a:ext cx="7886700" cy="1804457"/>
          </a:xfrm>
        </p:spPr>
        <p:txBody>
          <a:bodyPr anchor="b">
            <a:noAutofit/>
          </a:bodyPr>
          <a:lstStyle>
            <a:lvl1pPr>
              <a:defRPr sz="5000" b="1" i="0" cap="all" baseline="0">
                <a:solidFill>
                  <a:schemeClr val="accent1"/>
                </a:solidFill>
                <a:latin typeface="+mj-lt"/>
              </a:defRPr>
            </a:lvl1pPr>
          </a:lstStyle>
          <a:p>
            <a:r>
              <a:rPr lang="en-US"/>
              <a:t>Click to edit Master title style</a:t>
            </a:r>
            <a:endParaRPr lang="en-US" dirty="0"/>
          </a:p>
        </p:txBody>
      </p:sp>
      <p:sp>
        <p:nvSpPr>
          <p:cNvPr id="3" name="Text Placeholder 2"/>
          <p:cNvSpPr>
            <a:spLocks noGrp="1"/>
          </p:cNvSpPr>
          <p:nvPr>
            <p:ph type="body" idx="1"/>
          </p:nvPr>
        </p:nvSpPr>
        <p:spPr>
          <a:xfrm>
            <a:off x="630241" y="1983055"/>
            <a:ext cx="7886700" cy="717444"/>
          </a:xfrm>
        </p:spPr>
        <p:txBody>
          <a:bodyPr anchor="ctr">
            <a:noAutofit/>
          </a:bodyPr>
          <a:lstStyle>
            <a:lvl1pPr marL="0" indent="0">
              <a:buNone/>
              <a:defRPr sz="1800" b="1" i="0">
                <a:solidFill>
                  <a:schemeClr val="accent1"/>
                </a:solidFill>
                <a:latin typeface="+mj-lt"/>
              </a:defRPr>
            </a:lvl1pPr>
            <a:lvl2pPr marL="342900" indent="0">
              <a:buNone/>
              <a:defRPr sz="1500">
                <a:solidFill>
                  <a:schemeClr val="tx1">
                    <a:tint val="75000"/>
                  </a:schemeClr>
                </a:solidFill>
              </a:defRPr>
            </a:lvl2pPr>
            <a:lvl3pPr marL="685800" indent="0">
              <a:buNone/>
              <a:defRPr sz="140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7" name="Picture Placeholder 2"/>
          <p:cNvSpPr>
            <a:spLocks noGrp="1"/>
          </p:cNvSpPr>
          <p:nvPr>
            <p:ph type="pic" idx="13"/>
          </p:nvPr>
        </p:nvSpPr>
        <p:spPr>
          <a:xfrm>
            <a:off x="0" y="2717416"/>
            <a:ext cx="9144000" cy="3414319"/>
          </a:xfrm>
        </p:spPr>
        <p:txBody>
          <a:bodyPr rtlCol="0">
            <a:no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noProof="0"/>
              <a:t>Click icon to add picture</a:t>
            </a:r>
            <a:endParaRPr lang="en-US" noProof="0" dirty="0"/>
          </a:p>
        </p:txBody>
      </p:sp>
      <p:sp>
        <p:nvSpPr>
          <p:cNvPr id="5" name="Footer Placeholder 4"/>
          <p:cNvSpPr>
            <a:spLocks noGrp="1"/>
          </p:cNvSpPr>
          <p:nvPr>
            <p:ph type="ftr" sz="quarter" idx="14"/>
          </p:nvPr>
        </p:nvSpPr>
        <p:spPr/>
        <p:txBody>
          <a:bodyPr/>
          <a:lstStyle>
            <a:lvl1pPr>
              <a:defRPr/>
            </a:lvl1pPr>
          </a:lstStyle>
          <a:p>
            <a:pPr>
              <a:defRPr/>
            </a:pPr>
            <a:endParaRPr lang="en-US"/>
          </a:p>
        </p:txBody>
      </p:sp>
      <p:sp>
        <p:nvSpPr>
          <p:cNvPr id="6" name="Slide Number Placeholder 5"/>
          <p:cNvSpPr>
            <a:spLocks noGrp="1"/>
          </p:cNvSpPr>
          <p:nvPr>
            <p:ph type="sldNum" sz="quarter" idx="15"/>
          </p:nvPr>
        </p:nvSpPr>
        <p:spPr/>
        <p:txBody>
          <a:bodyPr/>
          <a:lstStyle>
            <a:lvl1pPr>
              <a:defRPr/>
            </a:lvl1pPr>
          </a:lstStyle>
          <a:p>
            <a:pPr>
              <a:defRPr/>
            </a:pPr>
            <a:fld id="{FC287A4E-4CF9-41A0-B974-666B68558E87}" type="slidenum">
              <a:rPr lang="en-US" altLang="en-US"/>
              <a:pPr>
                <a:defRPr/>
              </a:pPr>
              <a:t>‹#›</a:t>
            </a:fld>
            <a:endParaRPr lang="en-US" altLang="en-US"/>
          </a:p>
        </p:txBody>
      </p:sp>
    </p:spTree>
    <p:extLst>
      <p:ext uri="{BB962C8B-B14F-4D97-AF65-F5344CB8AC3E}">
        <p14:creationId xmlns:p14="http://schemas.microsoft.com/office/powerpoint/2010/main" val="1179132826"/>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Footer Placeholder 4"/>
          <p:cNvSpPr>
            <a:spLocks noGrp="1"/>
          </p:cNvSpPr>
          <p:nvPr>
            <p:ph type="ftr" sz="quarter" idx="10"/>
          </p:nvPr>
        </p:nvSpPr>
        <p:spPr/>
        <p:txBody>
          <a:bodyPr/>
          <a:lstStyle>
            <a:lvl1pPr>
              <a:defRPr/>
            </a:lvl1pPr>
          </a:lstStyle>
          <a:p>
            <a:pPr>
              <a:defRPr/>
            </a:pPr>
            <a:endParaRPr lang="en-US"/>
          </a:p>
        </p:txBody>
      </p:sp>
      <p:sp>
        <p:nvSpPr>
          <p:cNvPr id="5" name="Slide Number Placeholder 5"/>
          <p:cNvSpPr>
            <a:spLocks noGrp="1"/>
          </p:cNvSpPr>
          <p:nvPr>
            <p:ph type="sldNum" sz="quarter" idx="11"/>
          </p:nvPr>
        </p:nvSpPr>
        <p:spPr/>
        <p:txBody>
          <a:bodyPr/>
          <a:lstStyle>
            <a:lvl1pPr>
              <a:defRPr/>
            </a:lvl1pPr>
          </a:lstStyle>
          <a:p>
            <a:pPr>
              <a:defRPr/>
            </a:pPr>
            <a:fld id="{315C415C-4FEB-4E23-AA22-B53177EE318E}" type="slidenum">
              <a:rPr lang="en-US" altLang="en-US"/>
              <a:pPr>
                <a:defRPr/>
              </a:pPr>
              <a:t>‹#›</a:t>
            </a:fld>
            <a:endParaRPr lang="en-US" altLang="en-US"/>
          </a:p>
        </p:txBody>
      </p:sp>
    </p:spTree>
    <p:extLst>
      <p:ext uri="{BB962C8B-B14F-4D97-AF65-F5344CB8AC3E}">
        <p14:creationId xmlns:p14="http://schemas.microsoft.com/office/powerpoint/2010/main" val="154766785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5"/>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itchFamily="34" charset="0"/>
                <a:ea typeface="ヒラギノ角ゴ Pro W3" pitchFamily="1" charset="-128"/>
              </a:defRPr>
            </a:lvl1pPr>
          </a:lstStyle>
          <a:p>
            <a:pPr>
              <a:defRPr/>
            </a:pPr>
            <a:fld id="{0AC42E60-2C24-497B-8596-CE33EC5AC43F}" type="datetime1">
              <a:rPr lang="en-US"/>
              <a:pPr>
                <a:defRPr/>
              </a:pPr>
              <a:t>9/15/2022</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itchFamily="34" charset="0"/>
                <a:ea typeface="ヒラギノ角ゴ Pro W3" pitchFamily="1" charset="-128"/>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atin typeface="Arial" panose="020B0604020202020204" pitchFamily="34" charset="0"/>
              </a:defRPr>
            </a:lvl1pPr>
          </a:lstStyle>
          <a:p>
            <a:fld id="{4DD330F9-35FD-45FD-BCF1-5E8EFC757B59}" type="slidenum">
              <a:rPr lang="en-US" altLang="en-US"/>
              <a:pPr/>
              <a:t>‹#›</a:t>
            </a:fld>
            <a:endParaRPr lang="en-US" altLang="en-US"/>
          </a:p>
        </p:txBody>
      </p:sp>
    </p:spTree>
    <p:extLst>
      <p:ext uri="{BB962C8B-B14F-4D97-AF65-F5344CB8AC3E}">
        <p14:creationId xmlns:p14="http://schemas.microsoft.com/office/powerpoint/2010/main" val="2907325414"/>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1pPr marL="0" indent="0">
              <a:buNone/>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Footer Placeholder 4"/>
          <p:cNvSpPr>
            <a:spLocks noGrp="1"/>
          </p:cNvSpPr>
          <p:nvPr>
            <p:ph type="ftr" sz="quarter" idx="10"/>
          </p:nvPr>
        </p:nvSpPr>
        <p:spPr/>
        <p:txBody>
          <a:bodyPr/>
          <a:lstStyle>
            <a:lvl1pPr>
              <a:defRPr/>
            </a:lvl1pPr>
          </a:lstStyle>
          <a:p>
            <a:pPr>
              <a:defRPr/>
            </a:pPr>
            <a:endParaRPr lang="en-US"/>
          </a:p>
        </p:txBody>
      </p:sp>
      <p:sp>
        <p:nvSpPr>
          <p:cNvPr id="5" name="Slide Number Placeholder 5"/>
          <p:cNvSpPr>
            <a:spLocks noGrp="1"/>
          </p:cNvSpPr>
          <p:nvPr>
            <p:ph type="sldNum" sz="quarter" idx="11"/>
          </p:nvPr>
        </p:nvSpPr>
        <p:spPr/>
        <p:txBody>
          <a:bodyPr/>
          <a:lstStyle>
            <a:lvl1pPr>
              <a:defRPr/>
            </a:lvl1pPr>
          </a:lstStyle>
          <a:p>
            <a:pPr>
              <a:defRPr/>
            </a:pPr>
            <a:fld id="{FC00407A-9E75-48AB-A7EF-19BE02E7D0E0}" type="slidenum">
              <a:rPr lang="en-US" altLang="en-US"/>
              <a:pPr>
                <a:defRPr/>
              </a:pPr>
              <a:t>‹#›</a:t>
            </a:fld>
            <a:endParaRPr lang="en-US" altLang="en-US"/>
          </a:p>
        </p:txBody>
      </p:sp>
    </p:spTree>
    <p:extLst>
      <p:ext uri="{BB962C8B-B14F-4D97-AF65-F5344CB8AC3E}">
        <p14:creationId xmlns:p14="http://schemas.microsoft.com/office/powerpoint/2010/main" val="1540111801"/>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preserve="1">
  <p:cSld name="Content with Picture Option 1">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628650" y="1825625"/>
            <a:ext cx="3861000" cy="4176000"/>
          </a:xfrm>
        </p:spPr>
        <p:txBody>
          <a:bodyPr/>
          <a:lstStyle>
            <a:lvl1pPr marL="0" indent="0">
              <a:buNone/>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Picture Placeholder 6"/>
          <p:cNvSpPr>
            <a:spLocks noGrp="1"/>
          </p:cNvSpPr>
          <p:nvPr>
            <p:ph type="pic" sz="quarter" idx="13"/>
          </p:nvPr>
        </p:nvSpPr>
        <p:spPr>
          <a:xfrm>
            <a:off x="4659595" y="1825625"/>
            <a:ext cx="3861000" cy="4176000"/>
          </a:xfrm>
        </p:spPr>
        <p:txBody>
          <a:bodyPr rtlCol="0">
            <a:noAutofit/>
          </a:bodyPr>
          <a:lstStyle/>
          <a:p>
            <a:pPr lvl="0"/>
            <a:r>
              <a:rPr lang="en-US" noProof="0"/>
              <a:t>Click icon to add picture</a:t>
            </a:r>
            <a:endParaRPr lang="en-US" noProof="0" dirty="0"/>
          </a:p>
        </p:txBody>
      </p:sp>
      <p:sp>
        <p:nvSpPr>
          <p:cNvPr id="5" name="Footer Placeholder 4"/>
          <p:cNvSpPr>
            <a:spLocks noGrp="1"/>
          </p:cNvSpPr>
          <p:nvPr>
            <p:ph type="ftr" sz="quarter" idx="14"/>
          </p:nvPr>
        </p:nvSpPr>
        <p:spPr/>
        <p:txBody>
          <a:bodyPr/>
          <a:lstStyle>
            <a:lvl1pPr>
              <a:defRPr/>
            </a:lvl1pPr>
          </a:lstStyle>
          <a:p>
            <a:pPr>
              <a:defRPr/>
            </a:pPr>
            <a:endParaRPr lang="en-US"/>
          </a:p>
        </p:txBody>
      </p:sp>
      <p:sp>
        <p:nvSpPr>
          <p:cNvPr id="6" name="Slide Number Placeholder 5"/>
          <p:cNvSpPr>
            <a:spLocks noGrp="1"/>
          </p:cNvSpPr>
          <p:nvPr>
            <p:ph type="sldNum" sz="quarter" idx="15"/>
          </p:nvPr>
        </p:nvSpPr>
        <p:spPr/>
        <p:txBody>
          <a:bodyPr/>
          <a:lstStyle>
            <a:lvl1pPr>
              <a:defRPr/>
            </a:lvl1pPr>
          </a:lstStyle>
          <a:p>
            <a:pPr>
              <a:defRPr/>
            </a:pPr>
            <a:fld id="{5DEFAE58-E08F-4D18-91C0-9E479AF9293D}" type="slidenum">
              <a:rPr lang="en-US" altLang="en-US"/>
              <a:pPr>
                <a:defRPr/>
              </a:pPr>
              <a:t>‹#›</a:t>
            </a:fld>
            <a:endParaRPr lang="en-US" altLang="en-US"/>
          </a:p>
        </p:txBody>
      </p:sp>
    </p:spTree>
    <p:extLst>
      <p:ext uri="{BB962C8B-B14F-4D97-AF65-F5344CB8AC3E}">
        <p14:creationId xmlns:p14="http://schemas.microsoft.com/office/powerpoint/2010/main" val="3734618162"/>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104000"/>
          </a:xfrm>
        </p:spPr>
        <p:txBody>
          <a:bodyPr/>
          <a:lstStyle>
            <a:lvl1pPr>
              <a:defRPr sz="1800"/>
            </a:lvl1pPr>
            <a:lvl2pPr>
              <a:defRPr sz="1700"/>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2" y="1825625"/>
            <a:ext cx="3886200" cy="4104000"/>
          </a:xfrm>
        </p:spPr>
        <p:txBody>
          <a:bodyPr/>
          <a:lstStyle>
            <a:lvl1pPr>
              <a:defRPr sz="1800"/>
            </a:lvl1pPr>
            <a:lvl2pPr>
              <a:defRPr sz="1700"/>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0"/>
          </p:nvPr>
        </p:nvSpPr>
        <p:spPr/>
        <p:txBody>
          <a:bodyPr/>
          <a:lstStyle>
            <a:lvl1pPr>
              <a:defRPr/>
            </a:lvl1pPr>
          </a:lstStyle>
          <a:p>
            <a:pPr>
              <a:defRPr/>
            </a:pPr>
            <a:endParaRPr lang="en-US"/>
          </a:p>
        </p:txBody>
      </p:sp>
      <p:sp>
        <p:nvSpPr>
          <p:cNvPr id="6" name="Slide Number Placeholder 5"/>
          <p:cNvSpPr>
            <a:spLocks noGrp="1"/>
          </p:cNvSpPr>
          <p:nvPr>
            <p:ph type="sldNum" sz="quarter" idx="11"/>
          </p:nvPr>
        </p:nvSpPr>
        <p:spPr/>
        <p:txBody>
          <a:bodyPr/>
          <a:lstStyle>
            <a:lvl1pPr>
              <a:defRPr/>
            </a:lvl1pPr>
          </a:lstStyle>
          <a:p>
            <a:pPr>
              <a:defRPr/>
            </a:pPr>
            <a:fld id="{4CD28253-5FC6-4800-956F-2ACBDFCB3810}" type="slidenum">
              <a:rPr lang="en-US" altLang="en-US"/>
              <a:pPr>
                <a:defRPr/>
              </a:pPr>
              <a:t>‹#›</a:t>
            </a:fld>
            <a:endParaRPr lang="en-US" altLang="en-US"/>
          </a:p>
        </p:txBody>
      </p:sp>
    </p:spTree>
    <p:extLst>
      <p:ext uri="{BB962C8B-B14F-4D97-AF65-F5344CB8AC3E}">
        <p14:creationId xmlns:p14="http://schemas.microsoft.com/office/powerpoint/2010/main" val="747762849"/>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9"/>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456000"/>
          </a:xfrm>
        </p:spPr>
        <p:txBody>
          <a:bodyPr/>
          <a:lstStyle>
            <a:lvl1pPr>
              <a:defRPr sz="1800"/>
            </a:lvl1pPr>
            <a:lvl2pPr>
              <a:defRPr sz="1700"/>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90" y="1681163"/>
            <a:ext cx="3887391" cy="823912"/>
          </a:xfrm>
        </p:spPr>
        <p:txBody>
          <a:bodyPr anchor="b"/>
          <a:lstStyle>
            <a:lvl1pPr marL="0" indent="0">
              <a:buNone/>
              <a:defRPr sz="1800" b="1"/>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90" y="2505075"/>
            <a:ext cx="3887391" cy="3456000"/>
          </a:xfrm>
        </p:spPr>
        <p:txBody>
          <a:bodyPr/>
          <a:lstStyle>
            <a:lvl1pPr>
              <a:defRPr sz="1800"/>
            </a:lvl1pPr>
            <a:lvl2pPr>
              <a:defRPr sz="1700"/>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Footer Placeholder 4"/>
          <p:cNvSpPr>
            <a:spLocks noGrp="1"/>
          </p:cNvSpPr>
          <p:nvPr>
            <p:ph type="ftr" sz="quarter" idx="10"/>
          </p:nvPr>
        </p:nvSpPr>
        <p:spPr/>
        <p:txBody>
          <a:bodyPr/>
          <a:lstStyle>
            <a:lvl1pPr>
              <a:defRPr/>
            </a:lvl1pPr>
          </a:lstStyle>
          <a:p>
            <a:pPr>
              <a:defRPr/>
            </a:pPr>
            <a:endParaRPr lang="en-US"/>
          </a:p>
        </p:txBody>
      </p:sp>
      <p:sp>
        <p:nvSpPr>
          <p:cNvPr id="8" name="Slide Number Placeholder 5"/>
          <p:cNvSpPr>
            <a:spLocks noGrp="1"/>
          </p:cNvSpPr>
          <p:nvPr>
            <p:ph type="sldNum" sz="quarter" idx="11"/>
          </p:nvPr>
        </p:nvSpPr>
        <p:spPr/>
        <p:txBody>
          <a:bodyPr/>
          <a:lstStyle>
            <a:lvl1pPr>
              <a:defRPr/>
            </a:lvl1pPr>
          </a:lstStyle>
          <a:p>
            <a:pPr>
              <a:defRPr/>
            </a:pPr>
            <a:fld id="{0EAE5E79-2B41-44B8-890E-6006115EC405}" type="slidenum">
              <a:rPr lang="en-US" altLang="en-US"/>
              <a:pPr>
                <a:defRPr/>
              </a:pPr>
              <a:t>‹#›</a:t>
            </a:fld>
            <a:endParaRPr lang="en-US" altLang="en-US"/>
          </a:p>
        </p:txBody>
      </p:sp>
    </p:spTree>
    <p:extLst>
      <p:ext uri="{BB962C8B-B14F-4D97-AF65-F5344CB8AC3E}">
        <p14:creationId xmlns:p14="http://schemas.microsoft.com/office/powerpoint/2010/main" val="3855139156"/>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ooter Placeholder 4"/>
          <p:cNvSpPr>
            <a:spLocks noGrp="1"/>
          </p:cNvSpPr>
          <p:nvPr>
            <p:ph type="ftr" sz="quarter" idx="10"/>
          </p:nvPr>
        </p:nvSpPr>
        <p:spPr/>
        <p:txBody>
          <a:bodyPr/>
          <a:lstStyle>
            <a:lvl1pPr>
              <a:defRPr/>
            </a:lvl1pPr>
          </a:lstStyle>
          <a:p>
            <a:pPr>
              <a:defRPr/>
            </a:pPr>
            <a:endParaRPr lang="en-US"/>
          </a:p>
        </p:txBody>
      </p:sp>
      <p:sp>
        <p:nvSpPr>
          <p:cNvPr id="4" name="Slide Number Placeholder 5"/>
          <p:cNvSpPr>
            <a:spLocks noGrp="1"/>
          </p:cNvSpPr>
          <p:nvPr>
            <p:ph type="sldNum" sz="quarter" idx="11"/>
          </p:nvPr>
        </p:nvSpPr>
        <p:spPr/>
        <p:txBody>
          <a:bodyPr/>
          <a:lstStyle>
            <a:lvl1pPr>
              <a:defRPr/>
            </a:lvl1pPr>
          </a:lstStyle>
          <a:p>
            <a:pPr>
              <a:defRPr/>
            </a:pPr>
            <a:fld id="{972A0BE5-7874-4349-ABF2-CFF8C3022758}" type="slidenum">
              <a:rPr lang="en-US" altLang="en-US"/>
              <a:pPr>
                <a:defRPr/>
              </a:pPr>
              <a:t>‹#›</a:t>
            </a:fld>
            <a:endParaRPr lang="en-US" altLang="en-US"/>
          </a:p>
        </p:txBody>
      </p:sp>
    </p:spTree>
    <p:extLst>
      <p:ext uri="{BB962C8B-B14F-4D97-AF65-F5344CB8AC3E}">
        <p14:creationId xmlns:p14="http://schemas.microsoft.com/office/powerpoint/2010/main" val="4064688641"/>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t"/>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457220"/>
            <a:ext cx="4629150" cy="5465395"/>
          </a:xfrm>
        </p:spPr>
        <p:txBody>
          <a:bodyPr/>
          <a:lstStyle>
            <a:lvl1pPr>
              <a:defRPr sz="2100"/>
            </a:lvl1pPr>
            <a:lvl2pPr>
              <a:defRPr sz="1800"/>
            </a:lvl2pPr>
            <a:lvl3pPr>
              <a:defRPr sz="1500"/>
            </a:lvl3pPr>
            <a:lvl4pPr>
              <a:defRPr sz="1400"/>
            </a:lvl4pPr>
            <a:lvl5pPr>
              <a:defRPr sz="14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118947"/>
            <a:ext cx="2949178" cy="3811588"/>
          </a:xfrm>
        </p:spPr>
        <p:txBody>
          <a:bodyPr/>
          <a:lstStyle>
            <a:lvl1pPr marL="0" indent="0">
              <a:buNone/>
              <a:defRPr sz="1400"/>
            </a:lvl1pPr>
            <a:lvl2pPr marL="342900" indent="0">
              <a:buNone/>
              <a:defRPr sz="1100"/>
            </a:lvl2pPr>
            <a:lvl3pPr marL="685800" indent="0">
              <a:buNone/>
              <a:defRPr sz="900"/>
            </a:lvl3pPr>
            <a:lvl4pPr marL="1028700" indent="0">
              <a:buNone/>
              <a:defRPr sz="800"/>
            </a:lvl4pPr>
            <a:lvl5pPr marL="1371600" indent="0">
              <a:buNone/>
              <a:defRPr sz="800"/>
            </a:lvl5pPr>
            <a:lvl6pPr marL="1714500" indent="0">
              <a:buNone/>
              <a:defRPr sz="800"/>
            </a:lvl6pPr>
            <a:lvl7pPr marL="2057400" indent="0">
              <a:buNone/>
              <a:defRPr sz="800"/>
            </a:lvl7pPr>
            <a:lvl8pPr marL="2400300" indent="0">
              <a:buNone/>
              <a:defRPr sz="800"/>
            </a:lvl8pPr>
            <a:lvl9pPr marL="2743200" indent="0">
              <a:buNone/>
              <a:defRPr sz="800"/>
            </a:lvl9pPr>
          </a:lstStyle>
          <a:p>
            <a:pPr lvl="0"/>
            <a:r>
              <a:rPr lang="en-US"/>
              <a:t>Click to edit Master text styles</a:t>
            </a:r>
          </a:p>
        </p:txBody>
      </p:sp>
      <p:sp>
        <p:nvSpPr>
          <p:cNvPr id="5" name="Footer Placeholder 4"/>
          <p:cNvSpPr>
            <a:spLocks noGrp="1"/>
          </p:cNvSpPr>
          <p:nvPr>
            <p:ph type="ftr" sz="quarter" idx="10"/>
          </p:nvPr>
        </p:nvSpPr>
        <p:spPr/>
        <p:txBody>
          <a:bodyPr/>
          <a:lstStyle>
            <a:lvl1pPr>
              <a:defRPr/>
            </a:lvl1pPr>
          </a:lstStyle>
          <a:p>
            <a:pPr>
              <a:defRPr/>
            </a:pPr>
            <a:endParaRPr lang="en-US"/>
          </a:p>
        </p:txBody>
      </p:sp>
      <p:sp>
        <p:nvSpPr>
          <p:cNvPr id="6" name="Slide Number Placeholder 5"/>
          <p:cNvSpPr>
            <a:spLocks noGrp="1"/>
          </p:cNvSpPr>
          <p:nvPr>
            <p:ph type="sldNum" sz="quarter" idx="11"/>
          </p:nvPr>
        </p:nvSpPr>
        <p:spPr/>
        <p:txBody>
          <a:bodyPr/>
          <a:lstStyle>
            <a:lvl1pPr>
              <a:defRPr/>
            </a:lvl1pPr>
          </a:lstStyle>
          <a:p>
            <a:pPr>
              <a:defRPr/>
            </a:pPr>
            <a:fld id="{406A96FC-B8F3-481E-BF78-19BF73662DDD}" type="slidenum">
              <a:rPr lang="en-US" altLang="en-US"/>
              <a:pPr>
                <a:defRPr/>
              </a:pPr>
              <a:t>‹#›</a:t>
            </a:fld>
            <a:endParaRPr lang="en-US" altLang="en-US"/>
          </a:p>
        </p:txBody>
      </p:sp>
    </p:spTree>
    <p:extLst>
      <p:ext uri="{BB962C8B-B14F-4D97-AF65-F5344CB8AC3E}">
        <p14:creationId xmlns:p14="http://schemas.microsoft.com/office/powerpoint/2010/main" val="3207052380"/>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picTx" preserve="1">
  <p:cSld name="Picture with Caption - Option 1">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t"/>
          <a:lstStyle>
            <a:lvl1pPr>
              <a:defRPr sz="2400"/>
            </a:lvl1pPr>
          </a:lstStyle>
          <a:p>
            <a:r>
              <a:rPr lang="en-US"/>
              <a:t>Click to edit Master title style</a:t>
            </a:r>
            <a:endParaRPr lang="en-US" dirty="0"/>
          </a:p>
        </p:txBody>
      </p:sp>
      <p:sp>
        <p:nvSpPr>
          <p:cNvPr id="3" name="Picture Placeholder 2"/>
          <p:cNvSpPr>
            <a:spLocks noGrp="1"/>
          </p:cNvSpPr>
          <p:nvPr>
            <p:ph type="pic" idx="1"/>
          </p:nvPr>
        </p:nvSpPr>
        <p:spPr>
          <a:xfrm>
            <a:off x="3887440" y="116"/>
            <a:ext cx="5256609" cy="6157519"/>
          </a:xfrm>
        </p:spPr>
        <p:txBody>
          <a:bodyPr rtlCol="0">
            <a:no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noProof="0"/>
              <a:t>Click icon to add picture</a:t>
            </a:r>
          </a:p>
        </p:txBody>
      </p:sp>
      <p:sp>
        <p:nvSpPr>
          <p:cNvPr id="4" name="Text Placeholder 3"/>
          <p:cNvSpPr>
            <a:spLocks noGrp="1"/>
          </p:cNvSpPr>
          <p:nvPr>
            <p:ph type="body" sz="half" idx="2"/>
          </p:nvPr>
        </p:nvSpPr>
        <p:spPr>
          <a:xfrm>
            <a:off x="629841" y="2118945"/>
            <a:ext cx="2949178" cy="3742107"/>
          </a:xfrm>
        </p:spPr>
        <p:txBody>
          <a:bodyPr/>
          <a:lstStyle>
            <a:lvl1pPr marL="0" indent="0">
              <a:buNone/>
              <a:defRPr sz="1400"/>
            </a:lvl1pPr>
            <a:lvl2pPr marL="342900" indent="0">
              <a:buNone/>
              <a:defRPr sz="1100"/>
            </a:lvl2pPr>
            <a:lvl3pPr marL="685800" indent="0">
              <a:buNone/>
              <a:defRPr sz="900"/>
            </a:lvl3pPr>
            <a:lvl4pPr marL="1028700" indent="0">
              <a:buNone/>
              <a:defRPr sz="800"/>
            </a:lvl4pPr>
            <a:lvl5pPr marL="1371600" indent="0">
              <a:buNone/>
              <a:defRPr sz="800"/>
            </a:lvl5pPr>
            <a:lvl6pPr marL="1714500" indent="0">
              <a:buNone/>
              <a:defRPr sz="800"/>
            </a:lvl6pPr>
            <a:lvl7pPr marL="2057400" indent="0">
              <a:buNone/>
              <a:defRPr sz="800"/>
            </a:lvl7pPr>
            <a:lvl8pPr marL="2400300" indent="0">
              <a:buNone/>
              <a:defRPr sz="800"/>
            </a:lvl8pPr>
            <a:lvl9pPr marL="2743200" indent="0">
              <a:buNone/>
              <a:defRPr sz="800"/>
            </a:lvl9pPr>
          </a:lstStyle>
          <a:p>
            <a:pPr lvl="0"/>
            <a:r>
              <a:rPr lang="en-US"/>
              <a:t>Click to edit Master text styles</a:t>
            </a:r>
          </a:p>
        </p:txBody>
      </p:sp>
      <p:sp>
        <p:nvSpPr>
          <p:cNvPr id="5" name="Footer Placeholder 4"/>
          <p:cNvSpPr>
            <a:spLocks noGrp="1"/>
          </p:cNvSpPr>
          <p:nvPr>
            <p:ph type="ftr" sz="quarter" idx="10"/>
          </p:nvPr>
        </p:nvSpPr>
        <p:spPr/>
        <p:txBody>
          <a:bodyPr/>
          <a:lstStyle>
            <a:lvl1pPr>
              <a:defRPr/>
            </a:lvl1pPr>
          </a:lstStyle>
          <a:p>
            <a:pPr>
              <a:defRPr/>
            </a:pPr>
            <a:endParaRPr lang="en-US"/>
          </a:p>
        </p:txBody>
      </p:sp>
      <p:sp>
        <p:nvSpPr>
          <p:cNvPr id="6" name="Slide Number Placeholder 5"/>
          <p:cNvSpPr>
            <a:spLocks noGrp="1"/>
          </p:cNvSpPr>
          <p:nvPr>
            <p:ph type="sldNum" sz="quarter" idx="11"/>
          </p:nvPr>
        </p:nvSpPr>
        <p:spPr/>
        <p:txBody>
          <a:bodyPr/>
          <a:lstStyle>
            <a:lvl1pPr>
              <a:defRPr/>
            </a:lvl1pPr>
          </a:lstStyle>
          <a:p>
            <a:pPr>
              <a:defRPr/>
            </a:pPr>
            <a:fld id="{28DEA094-5BBF-461B-8E0F-84F70427BD80}" type="slidenum">
              <a:rPr lang="en-US" altLang="en-US"/>
              <a:pPr>
                <a:defRPr/>
              </a:pPr>
              <a:t>‹#›</a:t>
            </a:fld>
            <a:endParaRPr lang="en-US" altLang="en-US"/>
          </a:p>
        </p:txBody>
      </p:sp>
    </p:spTree>
    <p:extLst>
      <p:ext uri="{BB962C8B-B14F-4D97-AF65-F5344CB8AC3E}">
        <p14:creationId xmlns:p14="http://schemas.microsoft.com/office/powerpoint/2010/main" val="2909226871"/>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showMasterSp="0" preserve="1">
  <p:cSld name="Picture with Caption - Option 2">
    <p:spTree>
      <p:nvGrpSpPr>
        <p:cNvPr id="1" name=""/>
        <p:cNvGrpSpPr/>
        <p:nvPr/>
      </p:nvGrpSpPr>
      <p:grpSpPr>
        <a:xfrm>
          <a:off x="0" y="0"/>
          <a:ext cx="0" cy="0"/>
          <a:chOff x="0" y="0"/>
          <a:chExt cx="0" cy="0"/>
        </a:xfrm>
      </p:grpSpPr>
      <p:sp>
        <p:nvSpPr>
          <p:cNvPr id="5" name="Rectangle 4"/>
          <p:cNvSpPr/>
          <p:nvPr/>
        </p:nvSpPr>
        <p:spPr>
          <a:xfrm>
            <a:off x="0" y="5418138"/>
            <a:ext cx="9144000" cy="1439862"/>
          </a:xfrm>
          <a:prstGeom prst="rect">
            <a:avLst/>
          </a:prstGeom>
          <a:solidFill>
            <a:srgbClr val="7B298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en-US">
              <a:solidFill>
                <a:srgbClr val="FFFFFF"/>
              </a:solidFill>
            </a:endParaRPr>
          </a:p>
        </p:txBody>
      </p:sp>
      <p:pic>
        <p:nvPicPr>
          <p:cNvPr id="6" name="Picture 10"/>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8938" y="5897563"/>
            <a:ext cx="2955925"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Picture Placeholder 3"/>
          <p:cNvSpPr>
            <a:spLocks noGrp="1"/>
          </p:cNvSpPr>
          <p:nvPr>
            <p:ph type="pic" sz="quarter" idx="10"/>
          </p:nvPr>
        </p:nvSpPr>
        <p:spPr>
          <a:xfrm>
            <a:off x="0" y="112"/>
            <a:ext cx="9144000" cy="5407231"/>
          </a:xfrm>
          <a:prstGeom prst="rect">
            <a:avLst/>
          </a:prstGeom>
          <a:ln>
            <a:noFill/>
          </a:ln>
        </p:spPr>
        <p:txBody>
          <a:bodyPr rtlCol="0">
            <a:noAutofit/>
          </a:bodyPr>
          <a:lstStyle>
            <a:lvl1pPr marL="0" indent="0">
              <a:buNone/>
              <a:defRPr/>
            </a:lvl1pPr>
          </a:lstStyle>
          <a:p>
            <a:pPr lvl="0"/>
            <a:r>
              <a:rPr lang="en-US" noProof="0"/>
              <a:t>Click icon to add picture</a:t>
            </a:r>
          </a:p>
        </p:txBody>
      </p:sp>
      <p:sp>
        <p:nvSpPr>
          <p:cNvPr id="3" name="Subtitle 2"/>
          <p:cNvSpPr>
            <a:spLocks noGrp="1"/>
          </p:cNvSpPr>
          <p:nvPr>
            <p:ph type="subTitle" idx="1"/>
          </p:nvPr>
        </p:nvSpPr>
        <p:spPr>
          <a:xfrm>
            <a:off x="3441356" y="5718900"/>
            <a:ext cx="5245489" cy="838200"/>
          </a:xfrm>
          <a:prstGeom prst="rect">
            <a:avLst/>
          </a:prstGeom>
        </p:spPr>
        <p:txBody>
          <a:bodyPr anchor="ctr">
            <a:noAutofit/>
          </a:bodyPr>
          <a:lstStyle>
            <a:lvl1pPr marL="0" indent="0" algn="l">
              <a:spcBef>
                <a:spcPts val="0"/>
              </a:spcBef>
              <a:buNone/>
              <a:defRPr sz="2000" b="1" i="0">
                <a:solidFill>
                  <a:schemeClr val="bg1"/>
                </a:solidFill>
                <a:latin typeface="+mj-lt"/>
              </a:defRPr>
            </a:lvl1pPr>
            <a:lvl2pPr marL="457189" indent="0" algn="ctr">
              <a:buNone/>
              <a:defRPr sz="2000"/>
            </a:lvl2pPr>
            <a:lvl3pPr marL="914378" indent="0" algn="ctr">
              <a:buNone/>
              <a:defRPr sz="1800"/>
            </a:lvl3pPr>
            <a:lvl4pPr marL="1371566" indent="0" algn="ctr">
              <a:buNone/>
              <a:defRPr sz="1600"/>
            </a:lvl4pPr>
            <a:lvl5pPr marL="1828754" indent="0" algn="ctr">
              <a:buNone/>
              <a:defRPr sz="1600"/>
            </a:lvl5pPr>
            <a:lvl6pPr marL="2285943" indent="0" algn="ctr">
              <a:buNone/>
              <a:defRPr sz="1600"/>
            </a:lvl6pPr>
            <a:lvl7pPr marL="2743132" indent="0" algn="ctr">
              <a:buNone/>
              <a:defRPr sz="1600"/>
            </a:lvl7pPr>
            <a:lvl8pPr marL="3200320" indent="0" algn="ctr">
              <a:buNone/>
              <a:defRPr sz="1600"/>
            </a:lvl8pPr>
            <a:lvl9pPr marL="3657509"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834890024"/>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preserve="1">
  <p:cSld name="Fact or Quote">
    <p:spTree>
      <p:nvGrpSpPr>
        <p:cNvPr id="1" name=""/>
        <p:cNvGrpSpPr/>
        <p:nvPr/>
      </p:nvGrpSpPr>
      <p:grpSpPr>
        <a:xfrm>
          <a:off x="0" y="0"/>
          <a:ext cx="0" cy="0"/>
          <a:chOff x="0" y="0"/>
          <a:chExt cx="0" cy="0"/>
        </a:xfrm>
      </p:grpSpPr>
      <p:sp>
        <p:nvSpPr>
          <p:cNvPr id="7" name="Title 6"/>
          <p:cNvSpPr>
            <a:spLocks noGrp="1"/>
          </p:cNvSpPr>
          <p:nvPr>
            <p:ph type="title"/>
          </p:nvPr>
        </p:nvSpPr>
        <p:spPr>
          <a:xfrm>
            <a:off x="628650" y="940779"/>
            <a:ext cx="7886700" cy="4711088"/>
          </a:xfrm>
        </p:spPr>
        <p:txBody>
          <a:bodyPr/>
          <a:lstStyle>
            <a:lvl1pPr algn="ctr">
              <a:lnSpc>
                <a:spcPct val="150000"/>
              </a:lnSpc>
              <a:defRPr b="0" i="1">
                <a:solidFill>
                  <a:schemeClr val="accent1"/>
                </a:solidFill>
                <a:latin typeface="+mj-lt"/>
              </a:defRPr>
            </a:lvl1pPr>
          </a:lstStyle>
          <a:p>
            <a:r>
              <a:rPr lang="en-US"/>
              <a:t>Click to edit Master title style</a:t>
            </a:r>
            <a:endParaRPr lang="en-US" dirty="0"/>
          </a:p>
        </p:txBody>
      </p:sp>
      <p:sp>
        <p:nvSpPr>
          <p:cNvPr id="3" name="Footer Placeholder 4"/>
          <p:cNvSpPr>
            <a:spLocks noGrp="1"/>
          </p:cNvSpPr>
          <p:nvPr>
            <p:ph type="ftr" sz="quarter" idx="10"/>
          </p:nvPr>
        </p:nvSpPr>
        <p:spPr/>
        <p:txBody>
          <a:bodyPr/>
          <a:lstStyle>
            <a:lvl1pPr>
              <a:defRPr/>
            </a:lvl1pPr>
          </a:lstStyle>
          <a:p>
            <a:pPr>
              <a:defRPr/>
            </a:pPr>
            <a:endParaRPr lang="en-US"/>
          </a:p>
        </p:txBody>
      </p:sp>
      <p:sp>
        <p:nvSpPr>
          <p:cNvPr id="4" name="Slide Number Placeholder 5"/>
          <p:cNvSpPr>
            <a:spLocks noGrp="1"/>
          </p:cNvSpPr>
          <p:nvPr>
            <p:ph type="sldNum" sz="quarter" idx="11"/>
          </p:nvPr>
        </p:nvSpPr>
        <p:spPr/>
        <p:txBody>
          <a:bodyPr/>
          <a:lstStyle>
            <a:lvl1pPr>
              <a:defRPr/>
            </a:lvl1pPr>
          </a:lstStyle>
          <a:p>
            <a:pPr>
              <a:defRPr/>
            </a:pPr>
            <a:fld id="{4755316F-722F-4B92-91C2-29D5881AA631}" type="slidenum">
              <a:rPr lang="en-US" altLang="en-US"/>
              <a:pPr>
                <a:defRPr/>
              </a:pPr>
              <a:t>‹#›</a:t>
            </a:fld>
            <a:endParaRPr lang="en-US" altLang="en-US"/>
          </a:p>
        </p:txBody>
      </p:sp>
    </p:spTree>
    <p:extLst>
      <p:ext uri="{BB962C8B-B14F-4D97-AF65-F5344CB8AC3E}">
        <p14:creationId xmlns:p14="http://schemas.microsoft.com/office/powerpoint/2010/main" val="177109864"/>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Footer Placeholder 4"/>
          <p:cNvSpPr>
            <a:spLocks noGrp="1"/>
          </p:cNvSpPr>
          <p:nvPr>
            <p:ph type="ftr" sz="quarter" idx="10"/>
          </p:nvPr>
        </p:nvSpPr>
        <p:spPr/>
        <p:txBody>
          <a:bodyPr/>
          <a:lstStyle>
            <a:lvl1pPr>
              <a:defRPr/>
            </a:lvl1pPr>
          </a:lstStyle>
          <a:p>
            <a:pPr>
              <a:defRPr/>
            </a:pPr>
            <a:endParaRPr lang="en-US"/>
          </a:p>
        </p:txBody>
      </p:sp>
      <p:sp>
        <p:nvSpPr>
          <p:cNvPr id="3" name="Slide Number Placeholder 5"/>
          <p:cNvSpPr>
            <a:spLocks noGrp="1"/>
          </p:cNvSpPr>
          <p:nvPr>
            <p:ph type="sldNum" sz="quarter" idx="11"/>
          </p:nvPr>
        </p:nvSpPr>
        <p:spPr/>
        <p:txBody>
          <a:bodyPr/>
          <a:lstStyle>
            <a:lvl1pPr>
              <a:defRPr/>
            </a:lvl1pPr>
          </a:lstStyle>
          <a:p>
            <a:pPr>
              <a:defRPr/>
            </a:pPr>
            <a:fld id="{C3861937-DD78-438C-828A-BB24E6A4C7FB}" type="slidenum">
              <a:rPr lang="en-US" altLang="en-US"/>
              <a:pPr>
                <a:defRPr/>
              </a:pPr>
              <a:t>‹#›</a:t>
            </a:fld>
            <a:endParaRPr lang="en-US" altLang="en-US"/>
          </a:p>
        </p:txBody>
      </p:sp>
    </p:spTree>
    <p:extLst>
      <p:ext uri="{BB962C8B-B14F-4D97-AF65-F5344CB8AC3E}">
        <p14:creationId xmlns:p14="http://schemas.microsoft.com/office/powerpoint/2010/main" val="409306982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itchFamily="34" charset="0"/>
                <a:ea typeface="ヒラギノ角ゴ Pro W3" pitchFamily="1" charset="-128"/>
              </a:defRPr>
            </a:lvl1pPr>
          </a:lstStyle>
          <a:p>
            <a:pPr>
              <a:defRPr/>
            </a:pPr>
            <a:fld id="{F877F9E4-72B2-4828-BDAA-B7E520646A43}" type="datetime1">
              <a:rPr lang="en-US"/>
              <a:pPr>
                <a:defRPr/>
              </a:pPr>
              <a:t>9/15/2022</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itchFamily="34" charset="0"/>
                <a:ea typeface="ヒラギノ角ゴ Pro W3" pitchFamily="1" charset="-128"/>
              </a:defRPr>
            </a:lvl1pPr>
          </a:lstStyle>
          <a:p>
            <a:pPr>
              <a:defRPr/>
            </a:pPr>
            <a:endParaRPr lang="en-US"/>
          </a:p>
        </p:txBody>
      </p:sp>
      <p:sp>
        <p:nvSpPr>
          <p:cNvPr id="7" name="Slide Number Placeholder 6"/>
          <p:cNvSpPr>
            <a:spLocks noGrp="1"/>
          </p:cNvSpPr>
          <p:nvPr>
            <p:ph type="sldNum" sz="quarter" idx="12"/>
          </p:nvPr>
        </p:nvSpPr>
        <p:spPr/>
        <p:txBody>
          <a:bodyPr/>
          <a:lstStyle>
            <a:lvl1pPr eaLnBrk="0" hangingPunct="0">
              <a:defRPr>
                <a:latin typeface="Arial" panose="020B0604020202020204" pitchFamily="34" charset="0"/>
              </a:defRPr>
            </a:lvl1pPr>
          </a:lstStyle>
          <a:p>
            <a:fld id="{380D143D-1873-4469-A9AF-FE5F698A666C}" type="slidenum">
              <a:rPr lang="en-US" altLang="en-US"/>
              <a:pPr/>
              <a:t>‹#›</a:t>
            </a:fld>
            <a:endParaRPr lang="en-US" altLang="en-US"/>
          </a:p>
        </p:txBody>
      </p:sp>
    </p:spTree>
    <p:extLst>
      <p:ext uri="{BB962C8B-B14F-4D97-AF65-F5344CB8AC3E}">
        <p14:creationId xmlns:p14="http://schemas.microsoft.com/office/powerpoint/2010/main" val="1574651468"/>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42900" y="1420283"/>
            <a:ext cx="3886200" cy="980017"/>
          </a:xfrm>
        </p:spPr>
        <p:txBody>
          <a:bodyPr/>
          <a:lstStyle/>
          <a:p>
            <a:r>
              <a:rPr lang="en-US"/>
              <a:t>Click to edit Master title style</a:t>
            </a:r>
          </a:p>
        </p:txBody>
      </p:sp>
      <p:sp>
        <p:nvSpPr>
          <p:cNvPr id="3" name="Subtitle 2"/>
          <p:cNvSpPr>
            <a:spLocks noGrp="1"/>
          </p:cNvSpPr>
          <p:nvPr>
            <p:ph type="subTitle" idx="1"/>
          </p:nvPr>
        </p:nvSpPr>
        <p:spPr>
          <a:xfrm>
            <a:off x="685800" y="2590800"/>
            <a:ext cx="3200400" cy="1168400"/>
          </a:xfrm>
        </p:spPr>
        <p:txBody>
          <a:bodyPr/>
          <a:lstStyle>
            <a:lvl1pPr marL="0" indent="0" algn="ctr">
              <a:buNone/>
              <a:defRPr>
                <a:solidFill>
                  <a:schemeClr val="tx1">
                    <a:tint val="75000"/>
                  </a:schemeClr>
                </a:solidFill>
              </a:defRPr>
            </a:lvl1pPr>
            <a:lvl2pPr marL="228600" indent="0" algn="ctr">
              <a:buNone/>
              <a:defRPr>
                <a:solidFill>
                  <a:schemeClr val="tx1">
                    <a:tint val="75000"/>
                  </a:schemeClr>
                </a:solidFill>
              </a:defRPr>
            </a:lvl2pPr>
            <a:lvl3pPr marL="457200" indent="0" algn="ctr">
              <a:buNone/>
              <a:defRPr>
                <a:solidFill>
                  <a:schemeClr val="tx1">
                    <a:tint val="75000"/>
                  </a:schemeClr>
                </a:solidFill>
              </a:defRPr>
            </a:lvl3pPr>
            <a:lvl4pPr marL="685800" indent="0" algn="ctr">
              <a:buNone/>
              <a:defRPr>
                <a:solidFill>
                  <a:schemeClr val="tx1">
                    <a:tint val="75000"/>
                  </a:schemeClr>
                </a:solidFill>
              </a:defRPr>
            </a:lvl4pPr>
            <a:lvl5pPr marL="914400" indent="0" algn="ctr">
              <a:buNone/>
              <a:defRPr>
                <a:solidFill>
                  <a:schemeClr val="tx1">
                    <a:tint val="75000"/>
                  </a:schemeClr>
                </a:solidFill>
              </a:defRPr>
            </a:lvl5pPr>
            <a:lvl6pPr marL="1143000" indent="0" algn="ctr">
              <a:buNone/>
              <a:defRPr>
                <a:solidFill>
                  <a:schemeClr val="tx1">
                    <a:tint val="75000"/>
                  </a:schemeClr>
                </a:solidFill>
              </a:defRPr>
            </a:lvl6pPr>
            <a:lvl7pPr marL="1371600" indent="0" algn="ctr">
              <a:buNone/>
              <a:defRPr>
                <a:solidFill>
                  <a:schemeClr val="tx1">
                    <a:tint val="75000"/>
                  </a:schemeClr>
                </a:solidFill>
              </a:defRPr>
            </a:lvl7pPr>
            <a:lvl8pPr marL="1600200" indent="0" algn="ctr">
              <a:buNone/>
              <a:defRPr>
                <a:solidFill>
                  <a:schemeClr val="tx1">
                    <a:tint val="75000"/>
                  </a:schemeClr>
                </a:solidFill>
              </a:defRPr>
            </a:lvl8pPr>
            <a:lvl9pPr marL="18288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9/15/2022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28774868"/>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9/15/2022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55118004"/>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61157" y="2937934"/>
            <a:ext cx="3886200" cy="908050"/>
          </a:xfrm>
        </p:spPr>
        <p:txBody>
          <a:bodyPr anchor="t"/>
          <a:lstStyle>
            <a:lvl1pPr algn="l">
              <a:defRPr sz="2000" b="1" cap="all"/>
            </a:lvl1pPr>
          </a:lstStyle>
          <a:p>
            <a:r>
              <a:rPr lang="en-US"/>
              <a:t>Click to edit Master title style</a:t>
            </a:r>
          </a:p>
        </p:txBody>
      </p:sp>
      <p:sp>
        <p:nvSpPr>
          <p:cNvPr id="3" name="Text Placeholder 2"/>
          <p:cNvSpPr>
            <a:spLocks noGrp="1"/>
          </p:cNvSpPr>
          <p:nvPr>
            <p:ph type="body" idx="1"/>
          </p:nvPr>
        </p:nvSpPr>
        <p:spPr>
          <a:xfrm>
            <a:off x="361157" y="1937809"/>
            <a:ext cx="3886200" cy="1000125"/>
          </a:xfrm>
        </p:spPr>
        <p:txBody>
          <a:bodyPr anchor="b"/>
          <a:lstStyle>
            <a:lvl1pPr marL="0" indent="0">
              <a:buNone/>
              <a:defRPr sz="1000">
                <a:solidFill>
                  <a:schemeClr val="tx1">
                    <a:tint val="75000"/>
                  </a:schemeClr>
                </a:solidFill>
              </a:defRPr>
            </a:lvl1pPr>
            <a:lvl2pPr marL="228600" indent="0">
              <a:buNone/>
              <a:defRPr sz="900">
                <a:solidFill>
                  <a:schemeClr val="tx1">
                    <a:tint val="75000"/>
                  </a:schemeClr>
                </a:solidFill>
              </a:defRPr>
            </a:lvl2pPr>
            <a:lvl3pPr marL="457200" indent="0">
              <a:buNone/>
              <a:defRPr sz="800">
                <a:solidFill>
                  <a:schemeClr val="tx1">
                    <a:tint val="75000"/>
                  </a:schemeClr>
                </a:solidFill>
              </a:defRPr>
            </a:lvl3pPr>
            <a:lvl4pPr marL="685800" indent="0">
              <a:buNone/>
              <a:defRPr sz="700">
                <a:solidFill>
                  <a:schemeClr val="tx1">
                    <a:tint val="75000"/>
                  </a:schemeClr>
                </a:solidFill>
              </a:defRPr>
            </a:lvl4pPr>
            <a:lvl5pPr marL="914400" indent="0">
              <a:buNone/>
              <a:defRPr sz="700">
                <a:solidFill>
                  <a:schemeClr val="tx1">
                    <a:tint val="75000"/>
                  </a:schemeClr>
                </a:solidFill>
              </a:defRPr>
            </a:lvl5pPr>
            <a:lvl6pPr marL="1143000" indent="0">
              <a:buNone/>
              <a:defRPr sz="700">
                <a:solidFill>
                  <a:schemeClr val="tx1">
                    <a:tint val="75000"/>
                  </a:schemeClr>
                </a:solidFill>
              </a:defRPr>
            </a:lvl6pPr>
            <a:lvl7pPr marL="1371600" indent="0">
              <a:buNone/>
              <a:defRPr sz="700">
                <a:solidFill>
                  <a:schemeClr val="tx1">
                    <a:tint val="75000"/>
                  </a:schemeClr>
                </a:solidFill>
              </a:defRPr>
            </a:lvl7pPr>
            <a:lvl8pPr marL="1600200" indent="0">
              <a:buNone/>
              <a:defRPr sz="700">
                <a:solidFill>
                  <a:schemeClr val="tx1">
                    <a:tint val="75000"/>
                  </a:schemeClr>
                </a:solidFill>
              </a:defRPr>
            </a:lvl8pPr>
            <a:lvl9pPr marL="1828800" indent="0">
              <a:buNone/>
              <a:defRPr sz="7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9/15/2022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85575797"/>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066800"/>
            <a:ext cx="2019300" cy="3017309"/>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2324100" y="1066800"/>
            <a:ext cx="2019300" cy="3017309"/>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9/15/2022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88303914"/>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228600" y="1023409"/>
            <a:ext cx="2020094" cy="426508"/>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4" name="Content Placeholder 3"/>
          <p:cNvSpPr>
            <a:spLocks noGrp="1"/>
          </p:cNvSpPr>
          <p:nvPr>
            <p:ph sz="half" idx="2"/>
          </p:nvPr>
        </p:nvSpPr>
        <p:spPr>
          <a:xfrm>
            <a:off x="228600" y="1449917"/>
            <a:ext cx="2020094" cy="2634192"/>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2322513" y="1023409"/>
            <a:ext cx="2020888" cy="426508"/>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6" name="Content Placeholder 5"/>
          <p:cNvSpPr>
            <a:spLocks noGrp="1"/>
          </p:cNvSpPr>
          <p:nvPr>
            <p:ph sz="quarter" idx="4"/>
          </p:nvPr>
        </p:nvSpPr>
        <p:spPr>
          <a:xfrm>
            <a:off x="2322513" y="1449917"/>
            <a:ext cx="2020888" cy="2634192"/>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9/15/2022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58524712"/>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9/15/2022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77531064"/>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9/15/2022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64322890"/>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8600" y="182033"/>
            <a:ext cx="1504157" cy="774700"/>
          </a:xfrm>
        </p:spPr>
        <p:txBody>
          <a:bodyPr anchor="b"/>
          <a:lstStyle>
            <a:lvl1pPr algn="l">
              <a:defRPr sz="1000" b="1"/>
            </a:lvl1pPr>
          </a:lstStyle>
          <a:p>
            <a:r>
              <a:rPr lang="en-US"/>
              <a:t>Click to edit Master title style</a:t>
            </a:r>
          </a:p>
        </p:txBody>
      </p:sp>
      <p:sp>
        <p:nvSpPr>
          <p:cNvPr id="3" name="Content Placeholder 2"/>
          <p:cNvSpPr>
            <a:spLocks noGrp="1"/>
          </p:cNvSpPr>
          <p:nvPr>
            <p:ph idx="1"/>
          </p:nvPr>
        </p:nvSpPr>
        <p:spPr>
          <a:xfrm>
            <a:off x="1787525" y="182034"/>
            <a:ext cx="2555875" cy="3902075"/>
          </a:xfrm>
        </p:spPr>
        <p:txBody>
          <a:bodyPr/>
          <a:lstStyle>
            <a:lvl1pPr>
              <a:defRPr sz="1600"/>
            </a:lvl1pPr>
            <a:lvl2pPr>
              <a:defRPr sz="1400"/>
            </a:lvl2pPr>
            <a:lvl3pPr>
              <a:defRPr sz="1200"/>
            </a:lvl3pPr>
            <a:lvl4pPr>
              <a:defRPr sz="1000"/>
            </a:lvl4pPr>
            <a:lvl5pPr>
              <a:defRPr sz="1000"/>
            </a:lvl5pPr>
            <a:lvl6pPr>
              <a:defRPr sz="1000"/>
            </a:lvl6pPr>
            <a:lvl7pPr>
              <a:defRPr sz="1000"/>
            </a:lvl7pPr>
            <a:lvl8pPr>
              <a:defRPr sz="1000"/>
            </a:lvl8pPr>
            <a:lvl9pPr>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28600" y="956734"/>
            <a:ext cx="1504157" cy="3127375"/>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9/15/2022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17665305"/>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6144" y="3200400"/>
            <a:ext cx="2743200" cy="377825"/>
          </a:xfrm>
        </p:spPr>
        <p:txBody>
          <a:bodyPr anchor="b"/>
          <a:lstStyle>
            <a:lvl1pPr algn="l">
              <a:defRPr sz="1000" b="1"/>
            </a:lvl1pPr>
          </a:lstStyle>
          <a:p>
            <a:r>
              <a:rPr lang="en-US"/>
              <a:t>Click to edit Master title style</a:t>
            </a:r>
          </a:p>
        </p:txBody>
      </p:sp>
      <p:sp>
        <p:nvSpPr>
          <p:cNvPr id="3" name="Picture Placeholder 2"/>
          <p:cNvSpPr>
            <a:spLocks noGrp="1"/>
          </p:cNvSpPr>
          <p:nvPr>
            <p:ph type="pic" idx="1"/>
          </p:nvPr>
        </p:nvSpPr>
        <p:spPr>
          <a:xfrm>
            <a:off x="896144" y="408517"/>
            <a:ext cx="2743200" cy="2743200"/>
          </a:xfrm>
        </p:spPr>
        <p:txBody>
          <a:bodyPr/>
          <a:lstStyle>
            <a:lvl1pPr marL="0" indent="0">
              <a:buNone/>
              <a:defRPr sz="1600"/>
            </a:lvl1pPr>
            <a:lvl2pPr marL="228600" indent="0">
              <a:buNone/>
              <a:defRPr sz="1400"/>
            </a:lvl2pPr>
            <a:lvl3pPr marL="457200" indent="0">
              <a:buNone/>
              <a:defRPr sz="1200"/>
            </a:lvl3pPr>
            <a:lvl4pPr marL="685800" indent="0">
              <a:buNone/>
              <a:defRPr sz="1000"/>
            </a:lvl4pPr>
            <a:lvl5pPr marL="914400" indent="0">
              <a:buNone/>
              <a:defRPr sz="1000"/>
            </a:lvl5pPr>
            <a:lvl6pPr marL="1143000" indent="0">
              <a:buNone/>
              <a:defRPr sz="1000"/>
            </a:lvl6pPr>
            <a:lvl7pPr marL="1371600" indent="0">
              <a:buNone/>
              <a:defRPr sz="1000"/>
            </a:lvl7pPr>
            <a:lvl8pPr marL="1600200" indent="0">
              <a:buNone/>
              <a:defRPr sz="1000"/>
            </a:lvl8pPr>
            <a:lvl9pPr marL="1828800" indent="0">
              <a:buNone/>
              <a:defRPr sz="1000"/>
            </a:lvl9pPr>
          </a:lstStyle>
          <a:p>
            <a:endParaRPr lang="en-US"/>
          </a:p>
        </p:txBody>
      </p:sp>
      <p:sp>
        <p:nvSpPr>
          <p:cNvPr id="4" name="Text Placeholder 3"/>
          <p:cNvSpPr>
            <a:spLocks noGrp="1"/>
          </p:cNvSpPr>
          <p:nvPr>
            <p:ph type="body" sz="half" idx="2"/>
          </p:nvPr>
        </p:nvSpPr>
        <p:spPr>
          <a:xfrm>
            <a:off x="896144" y="3578225"/>
            <a:ext cx="2743200" cy="536575"/>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9/15/2022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50504539"/>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9/15/2022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855537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5"/>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556E67B0-FDDC-4DA0-956A-C9F4DBA8A4D0}" type="datetimeFigureOut">
              <a:rPr lang="en-US"/>
              <a:pPr>
                <a:defRPr/>
              </a:pPr>
              <a:t>9/15/2022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277BE128-DCC6-4792-9EF5-68A35C291B66}" type="slidenum">
              <a:rPr lang="en-US" altLang="en-US"/>
              <a:pPr/>
              <a:t>‹#›</a:t>
            </a:fld>
            <a:endParaRPr lang="en-US" altLang="en-US"/>
          </a:p>
        </p:txBody>
      </p:sp>
    </p:spTree>
    <p:extLst>
      <p:ext uri="{BB962C8B-B14F-4D97-AF65-F5344CB8AC3E}">
        <p14:creationId xmlns:p14="http://schemas.microsoft.com/office/powerpoint/2010/main" val="11764028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7"/>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60" y="1535117"/>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60"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eaLnBrk="0" fontAlgn="base" hangingPunct="0">
              <a:spcBef>
                <a:spcPct val="0"/>
              </a:spcBef>
              <a:spcAft>
                <a:spcPct val="0"/>
              </a:spcAft>
              <a:defRPr>
                <a:latin typeface="Arial" pitchFamily="34" charset="0"/>
                <a:ea typeface="ヒラギノ角ゴ Pro W3" pitchFamily="1" charset="-128"/>
              </a:defRPr>
            </a:lvl1pPr>
          </a:lstStyle>
          <a:p>
            <a:pPr>
              <a:defRPr/>
            </a:pPr>
            <a:fld id="{8FD4178B-F68B-493F-9D37-AA6142BC43FA}" type="datetime1">
              <a:rPr lang="en-US"/>
              <a:pPr>
                <a:defRPr/>
              </a:pPr>
              <a:t>9/15/2022</a:t>
            </a:fld>
            <a:endParaRPr lang="en-US"/>
          </a:p>
        </p:txBody>
      </p:sp>
      <p:sp>
        <p:nvSpPr>
          <p:cNvPr id="8" name="Footer Placeholder 7"/>
          <p:cNvSpPr>
            <a:spLocks noGrp="1"/>
          </p:cNvSpPr>
          <p:nvPr>
            <p:ph type="ftr" sz="quarter" idx="11"/>
          </p:nvPr>
        </p:nvSpPr>
        <p:spPr/>
        <p:txBody>
          <a:bodyPr/>
          <a:lstStyle>
            <a:lvl1pPr eaLnBrk="0" fontAlgn="base" hangingPunct="0">
              <a:spcBef>
                <a:spcPct val="0"/>
              </a:spcBef>
              <a:spcAft>
                <a:spcPct val="0"/>
              </a:spcAft>
              <a:defRPr>
                <a:latin typeface="Arial" pitchFamily="34" charset="0"/>
                <a:ea typeface="ヒラギノ角ゴ Pro W3" pitchFamily="1" charset="-128"/>
              </a:defRPr>
            </a:lvl1pPr>
          </a:lstStyle>
          <a:p>
            <a:pPr>
              <a:defRPr/>
            </a:pPr>
            <a:endParaRPr lang="en-US"/>
          </a:p>
        </p:txBody>
      </p:sp>
      <p:sp>
        <p:nvSpPr>
          <p:cNvPr id="9" name="Slide Number Placeholder 8"/>
          <p:cNvSpPr>
            <a:spLocks noGrp="1"/>
          </p:cNvSpPr>
          <p:nvPr>
            <p:ph type="sldNum" sz="quarter" idx="12"/>
          </p:nvPr>
        </p:nvSpPr>
        <p:spPr/>
        <p:txBody>
          <a:bodyPr/>
          <a:lstStyle>
            <a:lvl1pPr eaLnBrk="0" hangingPunct="0">
              <a:defRPr>
                <a:latin typeface="Arial" panose="020B0604020202020204" pitchFamily="34" charset="0"/>
              </a:defRPr>
            </a:lvl1pPr>
          </a:lstStyle>
          <a:p>
            <a:fld id="{14E6A8FB-C35B-4651-9BFD-4A7F5EA3FAC7}" type="slidenum">
              <a:rPr lang="en-US" altLang="en-US"/>
              <a:pPr/>
              <a:t>‹#›</a:t>
            </a:fld>
            <a:endParaRPr lang="en-US" altLang="en-US"/>
          </a:p>
        </p:txBody>
      </p:sp>
    </p:spTree>
    <p:extLst>
      <p:ext uri="{BB962C8B-B14F-4D97-AF65-F5344CB8AC3E}">
        <p14:creationId xmlns:p14="http://schemas.microsoft.com/office/powerpoint/2010/main" val="1860566119"/>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314700" y="183092"/>
            <a:ext cx="10287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83092"/>
            <a:ext cx="30099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9/15/2022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60725906"/>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42900" y="1420283"/>
            <a:ext cx="3886200" cy="980017"/>
          </a:xfrm>
        </p:spPr>
        <p:txBody>
          <a:bodyPr/>
          <a:lstStyle/>
          <a:p>
            <a:r>
              <a:rPr lang="en-US"/>
              <a:t>Click to edit Master title style</a:t>
            </a:r>
          </a:p>
        </p:txBody>
      </p:sp>
      <p:sp>
        <p:nvSpPr>
          <p:cNvPr id="3" name="Subtitle 2"/>
          <p:cNvSpPr>
            <a:spLocks noGrp="1"/>
          </p:cNvSpPr>
          <p:nvPr>
            <p:ph type="subTitle" idx="1"/>
          </p:nvPr>
        </p:nvSpPr>
        <p:spPr>
          <a:xfrm>
            <a:off x="685800" y="2590800"/>
            <a:ext cx="3200400" cy="1168400"/>
          </a:xfrm>
        </p:spPr>
        <p:txBody>
          <a:bodyPr/>
          <a:lstStyle>
            <a:lvl1pPr marL="0" indent="0" algn="ctr">
              <a:buNone/>
              <a:defRPr>
                <a:solidFill>
                  <a:schemeClr val="tx1">
                    <a:tint val="75000"/>
                  </a:schemeClr>
                </a:solidFill>
              </a:defRPr>
            </a:lvl1pPr>
            <a:lvl2pPr marL="228600" indent="0" algn="ctr">
              <a:buNone/>
              <a:defRPr>
                <a:solidFill>
                  <a:schemeClr val="tx1">
                    <a:tint val="75000"/>
                  </a:schemeClr>
                </a:solidFill>
              </a:defRPr>
            </a:lvl2pPr>
            <a:lvl3pPr marL="457200" indent="0" algn="ctr">
              <a:buNone/>
              <a:defRPr>
                <a:solidFill>
                  <a:schemeClr val="tx1">
                    <a:tint val="75000"/>
                  </a:schemeClr>
                </a:solidFill>
              </a:defRPr>
            </a:lvl3pPr>
            <a:lvl4pPr marL="685800" indent="0" algn="ctr">
              <a:buNone/>
              <a:defRPr>
                <a:solidFill>
                  <a:schemeClr val="tx1">
                    <a:tint val="75000"/>
                  </a:schemeClr>
                </a:solidFill>
              </a:defRPr>
            </a:lvl4pPr>
            <a:lvl5pPr marL="914400" indent="0" algn="ctr">
              <a:buNone/>
              <a:defRPr>
                <a:solidFill>
                  <a:schemeClr val="tx1">
                    <a:tint val="75000"/>
                  </a:schemeClr>
                </a:solidFill>
              </a:defRPr>
            </a:lvl5pPr>
            <a:lvl6pPr marL="1143000" indent="0" algn="ctr">
              <a:buNone/>
              <a:defRPr>
                <a:solidFill>
                  <a:schemeClr val="tx1">
                    <a:tint val="75000"/>
                  </a:schemeClr>
                </a:solidFill>
              </a:defRPr>
            </a:lvl6pPr>
            <a:lvl7pPr marL="1371600" indent="0" algn="ctr">
              <a:buNone/>
              <a:defRPr>
                <a:solidFill>
                  <a:schemeClr val="tx1">
                    <a:tint val="75000"/>
                  </a:schemeClr>
                </a:solidFill>
              </a:defRPr>
            </a:lvl7pPr>
            <a:lvl8pPr marL="1600200" indent="0" algn="ctr">
              <a:buNone/>
              <a:defRPr>
                <a:solidFill>
                  <a:schemeClr val="tx1">
                    <a:tint val="75000"/>
                  </a:schemeClr>
                </a:solidFill>
              </a:defRPr>
            </a:lvl8pPr>
            <a:lvl9pPr marL="18288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9/15/2022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1808192"/>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9/15/2022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80430232"/>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61157" y="2937934"/>
            <a:ext cx="3886200" cy="908050"/>
          </a:xfrm>
        </p:spPr>
        <p:txBody>
          <a:bodyPr anchor="t"/>
          <a:lstStyle>
            <a:lvl1pPr algn="l">
              <a:defRPr sz="2000" b="1" cap="all"/>
            </a:lvl1pPr>
          </a:lstStyle>
          <a:p>
            <a:r>
              <a:rPr lang="en-US"/>
              <a:t>Click to edit Master title style</a:t>
            </a:r>
          </a:p>
        </p:txBody>
      </p:sp>
      <p:sp>
        <p:nvSpPr>
          <p:cNvPr id="3" name="Text Placeholder 2"/>
          <p:cNvSpPr>
            <a:spLocks noGrp="1"/>
          </p:cNvSpPr>
          <p:nvPr>
            <p:ph type="body" idx="1"/>
          </p:nvPr>
        </p:nvSpPr>
        <p:spPr>
          <a:xfrm>
            <a:off x="361157" y="1937809"/>
            <a:ext cx="3886200" cy="1000125"/>
          </a:xfrm>
        </p:spPr>
        <p:txBody>
          <a:bodyPr anchor="b"/>
          <a:lstStyle>
            <a:lvl1pPr marL="0" indent="0">
              <a:buNone/>
              <a:defRPr sz="1000">
                <a:solidFill>
                  <a:schemeClr val="tx1">
                    <a:tint val="75000"/>
                  </a:schemeClr>
                </a:solidFill>
              </a:defRPr>
            </a:lvl1pPr>
            <a:lvl2pPr marL="228600" indent="0">
              <a:buNone/>
              <a:defRPr sz="900">
                <a:solidFill>
                  <a:schemeClr val="tx1">
                    <a:tint val="75000"/>
                  </a:schemeClr>
                </a:solidFill>
              </a:defRPr>
            </a:lvl2pPr>
            <a:lvl3pPr marL="457200" indent="0">
              <a:buNone/>
              <a:defRPr sz="800">
                <a:solidFill>
                  <a:schemeClr val="tx1">
                    <a:tint val="75000"/>
                  </a:schemeClr>
                </a:solidFill>
              </a:defRPr>
            </a:lvl3pPr>
            <a:lvl4pPr marL="685800" indent="0">
              <a:buNone/>
              <a:defRPr sz="700">
                <a:solidFill>
                  <a:schemeClr val="tx1">
                    <a:tint val="75000"/>
                  </a:schemeClr>
                </a:solidFill>
              </a:defRPr>
            </a:lvl4pPr>
            <a:lvl5pPr marL="914400" indent="0">
              <a:buNone/>
              <a:defRPr sz="700">
                <a:solidFill>
                  <a:schemeClr val="tx1">
                    <a:tint val="75000"/>
                  </a:schemeClr>
                </a:solidFill>
              </a:defRPr>
            </a:lvl5pPr>
            <a:lvl6pPr marL="1143000" indent="0">
              <a:buNone/>
              <a:defRPr sz="700">
                <a:solidFill>
                  <a:schemeClr val="tx1">
                    <a:tint val="75000"/>
                  </a:schemeClr>
                </a:solidFill>
              </a:defRPr>
            </a:lvl6pPr>
            <a:lvl7pPr marL="1371600" indent="0">
              <a:buNone/>
              <a:defRPr sz="700">
                <a:solidFill>
                  <a:schemeClr val="tx1">
                    <a:tint val="75000"/>
                  </a:schemeClr>
                </a:solidFill>
              </a:defRPr>
            </a:lvl7pPr>
            <a:lvl8pPr marL="1600200" indent="0">
              <a:buNone/>
              <a:defRPr sz="700">
                <a:solidFill>
                  <a:schemeClr val="tx1">
                    <a:tint val="75000"/>
                  </a:schemeClr>
                </a:solidFill>
              </a:defRPr>
            </a:lvl8pPr>
            <a:lvl9pPr marL="1828800" indent="0">
              <a:buNone/>
              <a:defRPr sz="7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9/15/2022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59583919"/>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066800"/>
            <a:ext cx="2019300" cy="3017309"/>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2324100" y="1066800"/>
            <a:ext cx="2019300" cy="3017309"/>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9/15/2022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05199148"/>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228600" y="1023409"/>
            <a:ext cx="2020094" cy="426508"/>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4" name="Content Placeholder 3"/>
          <p:cNvSpPr>
            <a:spLocks noGrp="1"/>
          </p:cNvSpPr>
          <p:nvPr>
            <p:ph sz="half" idx="2"/>
          </p:nvPr>
        </p:nvSpPr>
        <p:spPr>
          <a:xfrm>
            <a:off x="228600" y="1449917"/>
            <a:ext cx="2020094" cy="2634192"/>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2322513" y="1023409"/>
            <a:ext cx="2020888" cy="426508"/>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6" name="Content Placeholder 5"/>
          <p:cNvSpPr>
            <a:spLocks noGrp="1"/>
          </p:cNvSpPr>
          <p:nvPr>
            <p:ph sz="quarter" idx="4"/>
          </p:nvPr>
        </p:nvSpPr>
        <p:spPr>
          <a:xfrm>
            <a:off x="2322513" y="1449917"/>
            <a:ext cx="2020888" cy="2634192"/>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9/15/2022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18877511"/>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9/15/2022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77816589"/>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9/15/2022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45533793"/>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8600" y="182033"/>
            <a:ext cx="1504157" cy="774700"/>
          </a:xfrm>
        </p:spPr>
        <p:txBody>
          <a:bodyPr anchor="b"/>
          <a:lstStyle>
            <a:lvl1pPr algn="l">
              <a:defRPr sz="1000" b="1"/>
            </a:lvl1pPr>
          </a:lstStyle>
          <a:p>
            <a:r>
              <a:rPr lang="en-US"/>
              <a:t>Click to edit Master title style</a:t>
            </a:r>
          </a:p>
        </p:txBody>
      </p:sp>
      <p:sp>
        <p:nvSpPr>
          <p:cNvPr id="3" name="Content Placeholder 2"/>
          <p:cNvSpPr>
            <a:spLocks noGrp="1"/>
          </p:cNvSpPr>
          <p:nvPr>
            <p:ph idx="1"/>
          </p:nvPr>
        </p:nvSpPr>
        <p:spPr>
          <a:xfrm>
            <a:off x="1787525" y="182034"/>
            <a:ext cx="2555875" cy="3902075"/>
          </a:xfrm>
        </p:spPr>
        <p:txBody>
          <a:bodyPr/>
          <a:lstStyle>
            <a:lvl1pPr>
              <a:defRPr sz="1600"/>
            </a:lvl1pPr>
            <a:lvl2pPr>
              <a:defRPr sz="1400"/>
            </a:lvl2pPr>
            <a:lvl3pPr>
              <a:defRPr sz="1200"/>
            </a:lvl3pPr>
            <a:lvl4pPr>
              <a:defRPr sz="1000"/>
            </a:lvl4pPr>
            <a:lvl5pPr>
              <a:defRPr sz="1000"/>
            </a:lvl5pPr>
            <a:lvl6pPr>
              <a:defRPr sz="1000"/>
            </a:lvl6pPr>
            <a:lvl7pPr>
              <a:defRPr sz="1000"/>
            </a:lvl7pPr>
            <a:lvl8pPr>
              <a:defRPr sz="1000"/>
            </a:lvl8pPr>
            <a:lvl9pPr>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28600" y="956734"/>
            <a:ext cx="1504157" cy="3127375"/>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9/15/2022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19787839"/>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6144" y="3200400"/>
            <a:ext cx="2743200" cy="377825"/>
          </a:xfrm>
        </p:spPr>
        <p:txBody>
          <a:bodyPr anchor="b"/>
          <a:lstStyle>
            <a:lvl1pPr algn="l">
              <a:defRPr sz="1000" b="1"/>
            </a:lvl1pPr>
          </a:lstStyle>
          <a:p>
            <a:r>
              <a:rPr lang="en-US"/>
              <a:t>Click to edit Master title style</a:t>
            </a:r>
          </a:p>
        </p:txBody>
      </p:sp>
      <p:sp>
        <p:nvSpPr>
          <p:cNvPr id="3" name="Picture Placeholder 2"/>
          <p:cNvSpPr>
            <a:spLocks noGrp="1"/>
          </p:cNvSpPr>
          <p:nvPr>
            <p:ph type="pic" idx="1"/>
          </p:nvPr>
        </p:nvSpPr>
        <p:spPr>
          <a:xfrm>
            <a:off x="896144" y="408517"/>
            <a:ext cx="2743200" cy="2743200"/>
          </a:xfrm>
        </p:spPr>
        <p:txBody>
          <a:bodyPr/>
          <a:lstStyle>
            <a:lvl1pPr marL="0" indent="0">
              <a:buNone/>
              <a:defRPr sz="1600"/>
            </a:lvl1pPr>
            <a:lvl2pPr marL="228600" indent="0">
              <a:buNone/>
              <a:defRPr sz="1400"/>
            </a:lvl2pPr>
            <a:lvl3pPr marL="457200" indent="0">
              <a:buNone/>
              <a:defRPr sz="1200"/>
            </a:lvl3pPr>
            <a:lvl4pPr marL="685800" indent="0">
              <a:buNone/>
              <a:defRPr sz="1000"/>
            </a:lvl4pPr>
            <a:lvl5pPr marL="914400" indent="0">
              <a:buNone/>
              <a:defRPr sz="1000"/>
            </a:lvl5pPr>
            <a:lvl6pPr marL="1143000" indent="0">
              <a:buNone/>
              <a:defRPr sz="1000"/>
            </a:lvl6pPr>
            <a:lvl7pPr marL="1371600" indent="0">
              <a:buNone/>
              <a:defRPr sz="1000"/>
            </a:lvl7pPr>
            <a:lvl8pPr marL="1600200" indent="0">
              <a:buNone/>
              <a:defRPr sz="1000"/>
            </a:lvl8pPr>
            <a:lvl9pPr marL="1828800" indent="0">
              <a:buNone/>
              <a:defRPr sz="1000"/>
            </a:lvl9pPr>
          </a:lstStyle>
          <a:p>
            <a:endParaRPr lang="en-US"/>
          </a:p>
        </p:txBody>
      </p:sp>
      <p:sp>
        <p:nvSpPr>
          <p:cNvPr id="4" name="Text Placeholder 3"/>
          <p:cNvSpPr>
            <a:spLocks noGrp="1"/>
          </p:cNvSpPr>
          <p:nvPr>
            <p:ph type="body" sz="half" idx="2"/>
          </p:nvPr>
        </p:nvSpPr>
        <p:spPr>
          <a:xfrm>
            <a:off x="896144" y="3578225"/>
            <a:ext cx="2743200" cy="536575"/>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9/15/2022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9238387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eaLnBrk="0" fontAlgn="base" hangingPunct="0">
              <a:spcBef>
                <a:spcPct val="0"/>
              </a:spcBef>
              <a:spcAft>
                <a:spcPct val="0"/>
              </a:spcAft>
              <a:defRPr>
                <a:latin typeface="Arial" pitchFamily="34" charset="0"/>
                <a:ea typeface="ヒラギノ角ゴ Pro W3" pitchFamily="1" charset="-128"/>
              </a:defRPr>
            </a:lvl1pPr>
          </a:lstStyle>
          <a:p>
            <a:pPr>
              <a:defRPr/>
            </a:pPr>
            <a:fld id="{B01BFC01-45B9-4D8E-BC04-BAC2A6DDEC05}" type="datetime1">
              <a:rPr lang="en-US"/>
              <a:pPr>
                <a:defRPr/>
              </a:pPr>
              <a:t>9/15/2022</a:t>
            </a:fld>
            <a:endParaRPr lang="en-US"/>
          </a:p>
        </p:txBody>
      </p:sp>
      <p:sp>
        <p:nvSpPr>
          <p:cNvPr id="4" name="Footer Placeholder 3"/>
          <p:cNvSpPr>
            <a:spLocks noGrp="1"/>
          </p:cNvSpPr>
          <p:nvPr>
            <p:ph type="ftr" sz="quarter" idx="11"/>
          </p:nvPr>
        </p:nvSpPr>
        <p:spPr/>
        <p:txBody>
          <a:bodyPr/>
          <a:lstStyle>
            <a:lvl1pPr eaLnBrk="0" fontAlgn="base" hangingPunct="0">
              <a:spcBef>
                <a:spcPct val="0"/>
              </a:spcBef>
              <a:spcAft>
                <a:spcPct val="0"/>
              </a:spcAft>
              <a:defRPr>
                <a:latin typeface="Arial" pitchFamily="34" charset="0"/>
                <a:ea typeface="ヒラギノ角ゴ Pro W3" pitchFamily="1" charset="-128"/>
              </a:defRPr>
            </a:lvl1pPr>
          </a:lstStyle>
          <a:p>
            <a:pPr>
              <a:defRPr/>
            </a:pPr>
            <a:endParaRPr lang="en-US"/>
          </a:p>
        </p:txBody>
      </p:sp>
      <p:sp>
        <p:nvSpPr>
          <p:cNvPr id="5" name="Slide Number Placeholder 4"/>
          <p:cNvSpPr>
            <a:spLocks noGrp="1"/>
          </p:cNvSpPr>
          <p:nvPr>
            <p:ph type="sldNum" sz="quarter" idx="12"/>
          </p:nvPr>
        </p:nvSpPr>
        <p:spPr/>
        <p:txBody>
          <a:bodyPr/>
          <a:lstStyle>
            <a:lvl1pPr eaLnBrk="0" hangingPunct="0">
              <a:defRPr>
                <a:latin typeface="Arial" panose="020B0604020202020204" pitchFamily="34" charset="0"/>
              </a:defRPr>
            </a:lvl1pPr>
          </a:lstStyle>
          <a:p>
            <a:fld id="{3D1F4176-F47E-4B0B-96AF-AF0F187ED5AF}" type="slidenum">
              <a:rPr lang="en-US" altLang="en-US"/>
              <a:pPr/>
              <a:t>‹#›</a:t>
            </a:fld>
            <a:endParaRPr lang="en-US" altLang="en-US"/>
          </a:p>
        </p:txBody>
      </p:sp>
    </p:spTree>
    <p:extLst>
      <p:ext uri="{BB962C8B-B14F-4D97-AF65-F5344CB8AC3E}">
        <p14:creationId xmlns:p14="http://schemas.microsoft.com/office/powerpoint/2010/main" val="1798120638"/>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9/15/2022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2117773"/>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314700" y="183092"/>
            <a:ext cx="10287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83092"/>
            <a:ext cx="30099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9/15/2022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32531364"/>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F06FAD90-C23F-4216-A424-5537D7D2E8C9}" type="datetimeFigureOut">
              <a:rPr lang="en-US">
                <a:solidFill>
                  <a:prstClr val="black">
                    <a:tint val="75000"/>
                  </a:prstClr>
                </a:solidFill>
              </a:rPr>
              <a:pPr>
                <a:defRPr/>
              </a:pPr>
              <a:t>9/15/2022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437C75EE-560D-4BF6-A210-88675470604F}" type="slidenum">
              <a:rPr lang="en-US" altLang="en-US"/>
              <a:pPr/>
              <a:t>‹#›</a:t>
            </a:fld>
            <a:endParaRPr lang="en-US" altLang="en-US"/>
          </a:p>
        </p:txBody>
      </p:sp>
    </p:spTree>
    <p:extLst>
      <p:ext uri="{BB962C8B-B14F-4D97-AF65-F5344CB8AC3E}">
        <p14:creationId xmlns:p14="http://schemas.microsoft.com/office/powerpoint/2010/main" val="3798961115"/>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DD990BCC-051A-43C7-B038-18E7A209D4A3}" type="datetimeFigureOut">
              <a:rPr lang="en-US">
                <a:solidFill>
                  <a:prstClr val="black">
                    <a:tint val="75000"/>
                  </a:prstClr>
                </a:solidFill>
              </a:rPr>
              <a:pPr>
                <a:defRPr/>
              </a:pPr>
              <a:t>9/15/2022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AE35E7A0-DDCA-481C-AAD1-4C722DA89762}" type="slidenum">
              <a:rPr lang="en-US" altLang="en-US"/>
              <a:pPr/>
              <a:t>‹#›</a:t>
            </a:fld>
            <a:endParaRPr lang="en-US" altLang="en-US"/>
          </a:p>
        </p:txBody>
      </p:sp>
    </p:spTree>
    <p:extLst>
      <p:ext uri="{BB962C8B-B14F-4D97-AF65-F5344CB8AC3E}">
        <p14:creationId xmlns:p14="http://schemas.microsoft.com/office/powerpoint/2010/main" val="84732577"/>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34DC096D-31FE-478B-A8EB-3D3DBD327760}" type="datetimeFigureOut">
              <a:rPr lang="en-US">
                <a:solidFill>
                  <a:prstClr val="black">
                    <a:tint val="75000"/>
                  </a:prstClr>
                </a:solidFill>
              </a:rPr>
              <a:pPr>
                <a:defRPr/>
              </a:pPr>
              <a:t>9/15/2022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144E0614-02EB-4F2F-814C-CF0494D3B00B}" type="slidenum">
              <a:rPr lang="en-US" altLang="en-US"/>
              <a:pPr/>
              <a:t>‹#›</a:t>
            </a:fld>
            <a:endParaRPr lang="en-US" altLang="en-US"/>
          </a:p>
        </p:txBody>
      </p:sp>
    </p:spTree>
    <p:extLst>
      <p:ext uri="{BB962C8B-B14F-4D97-AF65-F5344CB8AC3E}">
        <p14:creationId xmlns:p14="http://schemas.microsoft.com/office/powerpoint/2010/main" val="1196726334"/>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451EFAC0-8B10-48FC-92E0-C6C012410F21}" type="datetimeFigureOut">
              <a:rPr lang="en-US">
                <a:solidFill>
                  <a:prstClr val="black">
                    <a:tint val="75000"/>
                  </a:prstClr>
                </a:solidFill>
              </a:rPr>
              <a:pPr>
                <a:defRPr/>
              </a:pPr>
              <a:t>9/15/2022</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FB5E4C12-7CDA-4DEB-972A-DC35A2451F45}" type="slidenum">
              <a:rPr lang="en-US" altLang="en-US"/>
              <a:pPr/>
              <a:t>‹#›</a:t>
            </a:fld>
            <a:endParaRPr lang="en-US" altLang="en-US"/>
          </a:p>
        </p:txBody>
      </p:sp>
    </p:spTree>
    <p:extLst>
      <p:ext uri="{BB962C8B-B14F-4D97-AF65-F5344CB8AC3E}">
        <p14:creationId xmlns:p14="http://schemas.microsoft.com/office/powerpoint/2010/main" val="283373890"/>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4F938072-FE4B-46E0-AC95-9152FA073015}" type="datetimeFigureOut">
              <a:rPr lang="en-US">
                <a:solidFill>
                  <a:prstClr val="black">
                    <a:tint val="75000"/>
                  </a:prstClr>
                </a:solidFill>
              </a:rPr>
              <a:pPr>
                <a:defRPr/>
              </a:pPr>
              <a:t>9/15/2022</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fld id="{C28403C3-FDB8-43A0-9038-4A4E779E1182}" type="slidenum">
              <a:rPr lang="en-US" altLang="en-US"/>
              <a:pPr/>
              <a:t>‹#›</a:t>
            </a:fld>
            <a:endParaRPr lang="en-US" altLang="en-US"/>
          </a:p>
        </p:txBody>
      </p:sp>
    </p:spTree>
    <p:extLst>
      <p:ext uri="{BB962C8B-B14F-4D97-AF65-F5344CB8AC3E}">
        <p14:creationId xmlns:p14="http://schemas.microsoft.com/office/powerpoint/2010/main" val="605367248"/>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4058BAA0-7318-4283-AF73-0EFAB761D38B}" type="datetimeFigureOut">
              <a:rPr lang="en-US">
                <a:solidFill>
                  <a:prstClr val="black">
                    <a:tint val="75000"/>
                  </a:prstClr>
                </a:solidFill>
              </a:rPr>
              <a:pPr>
                <a:defRPr/>
              </a:pPr>
              <a:t>9/15/2022</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fld id="{B1C1EB18-908C-4D03-9AEE-7C91F64D0288}" type="slidenum">
              <a:rPr lang="en-US" altLang="en-US"/>
              <a:pPr/>
              <a:t>‹#›</a:t>
            </a:fld>
            <a:endParaRPr lang="en-US" altLang="en-US"/>
          </a:p>
        </p:txBody>
      </p:sp>
    </p:spTree>
    <p:extLst>
      <p:ext uri="{BB962C8B-B14F-4D97-AF65-F5344CB8AC3E}">
        <p14:creationId xmlns:p14="http://schemas.microsoft.com/office/powerpoint/2010/main" val="1900802240"/>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236A1B2F-FF43-47C5-8E57-339735E3A91E}" type="datetimeFigureOut">
              <a:rPr lang="en-US">
                <a:solidFill>
                  <a:prstClr val="black">
                    <a:tint val="75000"/>
                  </a:prstClr>
                </a:solidFill>
              </a:rPr>
              <a:pPr>
                <a:defRPr/>
              </a:pPr>
              <a:t>9/15/2022</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fld id="{4348BA02-1FAF-4BF5-8E58-FA162A07056E}" type="slidenum">
              <a:rPr lang="en-US" altLang="en-US"/>
              <a:pPr/>
              <a:t>‹#›</a:t>
            </a:fld>
            <a:endParaRPr lang="en-US" altLang="en-US"/>
          </a:p>
        </p:txBody>
      </p:sp>
    </p:spTree>
    <p:extLst>
      <p:ext uri="{BB962C8B-B14F-4D97-AF65-F5344CB8AC3E}">
        <p14:creationId xmlns:p14="http://schemas.microsoft.com/office/powerpoint/2010/main" val="797736393"/>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E13171C5-6814-4BC1-ADCE-BC78F1B08705}" type="datetimeFigureOut">
              <a:rPr lang="en-US">
                <a:solidFill>
                  <a:prstClr val="black">
                    <a:tint val="75000"/>
                  </a:prstClr>
                </a:solidFill>
              </a:rPr>
              <a:pPr>
                <a:defRPr/>
              </a:pPr>
              <a:t>9/15/2022</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CCC979A1-9CCC-4C5E-9F14-7EE96A45D863}" type="slidenum">
              <a:rPr lang="en-US" altLang="en-US"/>
              <a:pPr/>
              <a:t>‹#›</a:t>
            </a:fld>
            <a:endParaRPr lang="en-US" altLang="en-US"/>
          </a:p>
        </p:txBody>
      </p:sp>
    </p:spTree>
    <p:extLst>
      <p:ext uri="{BB962C8B-B14F-4D97-AF65-F5344CB8AC3E}">
        <p14:creationId xmlns:p14="http://schemas.microsoft.com/office/powerpoint/2010/main" val="166775649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fontAlgn="base" hangingPunct="0">
              <a:spcBef>
                <a:spcPct val="0"/>
              </a:spcBef>
              <a:spcAft>
                <a:spcPct val="0"/>
              </a:spcAft>
              <a:defRPr>
                <a:latin typeface="Arial" pitchFamily="34" charset="0"/>
                <a:ea typeface="ヒラギノ角ゴ Pro W3" pitchFamily="1" charset="-128"/>
              </a:defRPr>
            </a:lvl1pPr>
          </a:lstStyle>
          <a:p>
            <a:pPr>
              <a:defRPr/>
            </a:pPr>
            <a:fld id="{ECDB4F72-48FF-4AB7-9074-ED51C608F513}" type="datetime1">
              <a:rPr lang="en-US"/>
              <a:pPr>
                <a:defRPr/>
              </a:pPr>
              <a:t>9/15/2022</a:t>
            </a:fld>
            <a:endParaRPr lang="en-US"/>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a:latin typeface="Arial" pitchFamily="34" charset="0"/>
                <a:ea typeface="ヒラギノ角ゴ Pro W3" pitchFamily="1" charset="-128"/>
              </a:defRPr>
            </a:lvl1pPr>
          </a:lstStyle>
          <a:p>
            <a:pPr>
              <a:defRPr/>
            </a:pPr>
            <a:endParaRPr lang="en-US"/>
          </a:p>
        </p:txBody>
      </p:sp>
      <p:sp>
        <p:nvSpPr>
          <p:cNvPr id="4" name="Slide Number Placeholder 3"/>
          <p:cNvSpPr>
            <a:spLocks noGrp="1"/>
          </p:cNvSpPr>
          <p:nvPr>
            <p:ph type="sldNum" sz="quarter" idx="12"/>
          </p:nvPr>
        </p:nvSpPr>
        <p:spPr/>
        <p:txBody>
          <a:bodyPr/>
          <a:lstStyle>
            <a:lvl1pPr eaLnBrk="0" hangingPunct="0">
              <a:defRPr>
                <a:latin typeface="Arial" panose="020B0604020202020204" pitchFamily="34" charset="0"/>
              </a:defRPr>
            </a:lvl1pPr>
          </a:lstStyle>
          <a:p>
            <a:fld id="{00C72900-FE87-451F-9439-9B5FB120A43D}" type="slidenum">
              <a:rPr lang="en-US" altLang="en-US"/>
              <a:pPr/>
              <a:t>‹#›</a:t>
            </a:fld>
            <a:endParaRPr lang="en-US" altLang="en-US"/>
          </a:p>
        </p:txBody>
      </p:sp>
    </p:spTree>
    <p:extLst>
      <p:ext uri="{BB962C8B-B14F-4D97-AF65-F5344CB8AC3E}">
        <p14:creationId xmlns:p14="http://schemas.microsoft.com/office/powerpoint/2010/main" val="3830393897"/>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3EA14A56-5056-4731-9238-A25725BD58A9}" type="datetimeFigureOut">
              <a:rPr lang="en-US">
                <a:solidFill>
                  <a:prstClr val="black">
                    <a:tint val="75000"/>
                  </a:prstClr>
                </a:solidFill>
              </a:rPr>
              <a:pPr>
                <a:defRPr/>
              </a:pPr>
              <a:t>9/15/2022</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919A5B1F-D0D6-48BE-BEEC-C08FD3B991F6}" type="slidenum">
              <a:rPr lang="en-US" altLang="en-US"/>
              <a:pPr/>
              <a:t>‹#›</a:t>
            </a:fld>
            <a:endParaRPr lang="en-US" altLang="en-US"/>
          </a:p>
        </p:txBody>
      </p:sp>
    </p:spTree>
    <p:extLst>
      <p:ext uri="{BB962C8B-B14F-4D97-AF65-F5344CB8AC3E}">
        <p14:creationId xmlns:p14="http://schemas.microsoft.com/office/powerpoint/2010/main" val="3418053845"/>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F5057124-F126-4E12-8BAA-CBF5A0F360DB}" type="datetimeFigureOut">
              <a:rPr lang="en-US">
                <a:solidFill>
                  <a:prstClr val="black">
                    <a:tint val="75000"/>
                  </a:prstClr>
                </a:solidFill>
              </a:rPr>
              <a:pPr>
                <a:defRPr/>
              </a:pPr>
              <a:t>9/15/2022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5AC2BBD4-10A3-46AB-BC3F-4134D2BFF68D}" type="slidenum">
              <a:rPr lang="en-US" altLang="en-US"/>
              <a:pPr/>
              <a:t>‹#›</a:t>
            </a:fld>
            <a:endParaRPr lang="en-US" altLang="en-US"/>
          </a:p>
        </p:txBody>
      </p:sp>
    </p:spTree>
    <p:extLst>
      <p:ext uri="{BB962C8B-B14F-4D97-AF65-F5344CB8AC3E}">
        <p14:creationId xmlns:p14="http://schemas.microsoft.com/office/powerpoint/2010/main" val="3502806470"/>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C04A401B-C859-43AF-B5C1-B7B3874D1881}" type="datetimeFigureOut">
              <a:rPr lang="en-US">
                <a:solidFill>
                  <a:prstClr val="black">
                    <a:tint val="75000"/>
                  </a:prstClr>
                </a:solidFill>
              </a:rPr>
              <a:pPr>
                <a:defRPr/>
              </a:pPr>
              <a:t>9/15/2022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E24E4CED-9C05-4374-8912-C4738A159DF0}" type="slidenum">
              <a:rPr lang="en-US" altLang="en-US"/>
              <a:pPr/>
              <a:t>‹#›</a:t>
            </a:fld>
            <a:endParaRPr lang="en-US" altLang="en-US"/>
          </a:p>
        </p:txBody>
      </p:sp>
    </p:spTree>
    <p:extLst>
      <p:ext uri="{BB962C8B-B14F-4D97-AF65-F5344CB8AC3E}">
        <p14:creationId xmlns:p14="http://schemas.microsoft.com/office/powerpoint/2010/main" val="246162951"/>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42900" y="1420283"/>
            <a:ext cx="3886200" cy="980017"/>
          </a:xfrm>
        </p:spPr>
        <p:txBody>
          <a:bodyPr/>
          <a:lstStyle/>
          <a:p>
            <a:r>
              <a:rPr lang="en-US"/>
              <a:t>Click to edit Master title style</a:t>
            </a:r>
          </a:p>
        </p:txBody>
      </p:sp>
      <p:sp>
        <p:nvSpPr>
          <p:cNvPr id="3" name="Subtitle 2"/>
          <p:cNvSpPr>
            <a:spLocks noGrp="1"/>
          </p:cNvSpPr>
          <p:nvPr>
            <p:ph type="subTitle" idx="1"/>
          </p:nvPr>
        </p:nvSpPr>
        <p:spPr>
          <a:xfrm>
            <a:off x="685800" y="2590800"/>
            <a:ext cx="3200400" cy="1168400"/>
          </a:xfrm>
        </p:spPr>
        <p:txBody>
          <a:bodyPr/>
          <a:lstStyle>
            <a:lvl1pPr marL="0" indent="0" algn="ctr">
              <a:buNone/>
              <a:defRPr>
                <a:solidFill>
                  <a:schemeClr val="tx1">
                    <a:tint val="75000"/>
                  </a:schemeClr>
                </a:solidFill>
              </a:defRPr>
            </a:lvl1pPr>
            <a:lvl2pPr marL="228600" indent="0" algn="ctr">
              <a:buNone/>
              <a:defRPr>
                <a:solidFill>
                  <a:schemeClr val="tx1">
                    <a:tint val="75000"/>
                  </a:schemeClr>
                </a:solidFill>
              </a:defRPr>
            </a:lvl2pPr>
            <a:lvl3pPr marL="457200" indent="0" algn="ctr">
              <a:buNone/>
              <a:defRPr>
                <a:solidFill>
                  <a:schemeClr val="tx1">
                    <a:tint val="75000"/>
                  </a:schemeClr>
                </a:solidFill>
              </a:defRPr>
            </a:lvl3pPr>
            <a:lvl4pPr marL="685800" indent="0" algn="ctr">
              <a:buNone/>
              <a:defRPr>
                <a:solidFill>
                  <a:schemeClr val="tx1">
                    <a:tint val="75000"/>
                  </a:schemeClr>
                </a:solidFill>
              </a:defRPr>
            </a:lvl4pPr>
            <a:lvl5pPr marL="914400" indent="0" algn="ctr">
              <a:buNone/>
              <a:defRPr>
                <a:solidFill>
                  <a:schemeClr val="tx1">
                    <a:tint val="75000"/>
                  </a:schemeClr>
                </a:solidFill>
              </a:defRPr>
            </a:lvl5pPr>
            <a:lvl6pPr marL="1143000" indent="0" algn="ctr">
              <a:buNone/>
              <a:defRPr>
                <a:solidFill>
                  <a:schemeClr val="tx1">
                    <a:tint val="75000"/>
                  </a:schemeClr>
                </a:solidFill>
              </a:defRPr>
            </a:lvl6pPr>
            <a:lvl7pPr marL="1371600" indent="0" algn="ctr">
              <a:buNone/>
              <a:defRPr>
                <a:solidFill>
                  <a:schemeClr val="tx1">
                    <a:tint val="75000"/>
                  </a:schemeClr>
                </a:solidFill>
              </a:defRPr>
            </a:lvl7pPr>
            <a:lvl8pPr marL="1600200" indent="0" algn="ctr">
              <a:buNone/>
              <a:defRPr>
                <a:solidFill>
                  <a:schemeClr val="tx1">
                    <a:tint val="75000"/>
                  </a:schemeClr>
                </a:solidFill>
              </a:defRPr>
            </a:lvl8pPr>
            <a:lvl9pPr marL="18288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30A9668D-7BB8-4932-6F63-5E0D851146B2}"/>
              </a:ext>
            </a:extLst>
          </p:cNvPr>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ヒラギノ角ゴ Pro W3" pitchFamily="1" charset="-128"/>
              </a:defRPr>
            </a:lvl1pPr>
          </a:lstStyle>
          <a:p>
            <a:pPr>
              <a:defRPr/>
            </a:pPr>
            <a:fld id="{2746BD22-9C7E-4750-89CF-8E429F72EDE8}" type="datetimeFigureOut">
              <a:rPr lang="en-US"/>
              <a:pPr>
                <a:defRPr/>
              </a:pPr>
              <a:t>9/15/2022</a:t>
            </a:fld>
            <a:endParaRPr lang="en-US"/>
          </a:p>
        </p:txBody>
      </p:sp>
      <p:sp>
        <p:nvSpPr>
          <p:cNvPr id="5" name="Footer Placeholder 4">
            <a:extLst>
              <a:ext uri="{FF2B5EF4-FFF2-40B4-BE49-F238E27FC236}">
                <a16:creationId xmlns:a16="http://schemas.microsoft.com/office/drawing/2014/main" id="{3A423A9B-679D-4FCC-110E-D8711E397AFD}"/>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ヒラギノ角ゴ Pro W3" pitchFamily="1" charset="-128"/>
              </a:defRPr>
            </a:lvl1pPr>
          </a:lstStyle>
          <a:p>
            <a:pPr>
              <a:defRPr/>
            </a:pPr>
            <a:endParaRPr lang="en-US"/>
          </a:p>
        </p:txBody>
      </p:sp>
      <p:sp>
        <p:nvSpPr>
          <p:cNvPr id="6" name="Slide Number Placeholder 5">
            <a:extLst>
              <a:ext uri="{FF2B5EF4-FFF2-40B4-BE49-F238E27FC236}">
                <a16:creationId xmlns:a16="http://schemas.microsoft.com/office/drawing/2014/main" id="{7AAE9F75-4809-F410-0420-D1B43CBEDBAC}"/>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fld id="{FFAC07D5-626F-4A1F-B151-2F60BB32929E}" type="slidenum">
              <a:rPr lang="en-US" altLang="en-US"/>
              <a:pPr/>
              <a:t>‹#›</a:t>
            </a:fld>
            <a:endParaRPr lang="en-US" altLang="en-US"/>
          </a:p>
        </p:txBody>
      </p:sp>
    </p:spTree>
    <p:extLst>
      <p:ext uri="{BB962C8B-B14F-4D97-AF65-F5344CB8AC3E}">
        <p14:creationId xmlns:p14="http://schemas.microsoft.com/office/powerpoint/2010/main" val="1845295957"/>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D8722B7-4E02-F712-5D5E-04DD64056DD3}"/>
              </a:ext>
            </a:extLst>
          </p:cNvPr>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ヒラギノ角ゴ Pro W3" pitchFamily="1" charset="-128"/>
              </a:defRPr>
            </a:lvl1pPr>
          </a:lstStyle>
          <a:p>
            <a:pPr>
              <a:defRPr/>
            </a:pPr>
            <a:fld id="{F1F4DF02-7D5C-4ABA-949D-BCE596D1CA99}" type="datetimeFigureOut">
              <a:rPr lang="en-US"/>
              <a:pPr>
                <a:defRPr/>
              </a:pPr>
              <a:t>9/15/2022</a:t>
            </a:fld>
            <a:endParaRPr lang="en-US"/>
          </a:p>
        </p:txBody>
      </p:sp>
      <p:sp>
        <p:nvSpPr>
          <p:cNvPr id="5" name="Footer Placeholder 4">
            <a:extLst>
              <a:ext uri="{FF2B5EF4-FFF2-40B4-BE49-F238E27FC236}">
                <a16:creationId xmlns:a16="http://schemas.microsoft.com/office/drawing/2014/main" id="{911DBAC9-82E8-BB02-C00E-5340A0BF52B2}"/>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ヒラギノ角ゴ Pro W3" pitchFamily="1" charset="-128"/>
              </a:defRPr>
            </a:lvl1pPr>
          </a:lstStyle>
          <a:p>
            <a:pPr>
              <a:defRPr/>
            </a:pPr>
            <a:endParaRPr lang="en-US"/>
          </a:p>
        </p:txBody>
      </p:sp>
      <p:sp>
        <p:nvSpPr>
          <p:cNvPr id="6" name="Slide Number Placeholder 5">
            <a:extLst>
              <a:ext uri="{FF2B5EF4-FFF2-40B4-BE49-F238E27FC236}">
                <a16:creationId xmlns:a16="http://schemas.microsoft.com/office/drawing/2014/main" id="{12214E9C-F8C6-385B-4D6A-2889644D55F4}"/>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fld id="{0490B8A7-397E-4DE7-B43B-7333A5E0D6B2}" type="slidenum">
              <a:rPr lang="en-US" altLang="en-US"/>
              <a:pPr/>
              <a:t>‹#›</a:t>
            </a:fld>
            <a:endParaRPr lang="en-US" altLang="en-US"/>
          </a:p>
        </p:txBody>
      </p:sp>
    </p:spTree>
    <p:extLst>
      <p:ext uri="{BB962C8B-B14F-4D97-AF65-F5344CB8AC3E}">
        <p14:creationId xmlns:p14="http://schemas.microsoft.com/office/powerpoint/2010/main" val="1036459743"/>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61157" y="2937934"/>
            <a:ext cx="3886200" cy="908050"/>
          </a:xfrm>
        </p:spPr>
        <p:txBody>
          <a:bodyPr anchor="t"/>
          <a:lstStyle>
            <a:lvl1pPr algn="l">
              <a:defRPr sz="2000" b="1" cap="all"/>
            </a:lvl1pPr>
          </a:lstStyle>
          <a:p>
            <a:r>
              <a:rPr lang="en-US"/>
              <a:t>Click to edit Master title style</a:t>
            </a:r>
          </a:p>
        </p:txBody>
      </p:sp>
      <p:sp>
        <p:nvSpPr>
          <p:cNvPr id="3" name="Text Placeholder 2"/>
          <p:cNvSpPr>
            <a:spLocks noGrp="1"/>
          </p:cNvSpPr>
          <p:nvPr>
            <p:ph type="body" idx="1"/>
          </p:nvPr>
        </p:nvSpPr>
        <p:spPr>
          <a:xfrm>
            <a:off x="361157" y="1937809"/>
            <a:ext cx="3886200" cy="1000125"/>
          </a:xfrm>
        </p:spPr>
        <p:txBody>
          <a:bodyPr anchor="b"/>
          <a:lstStyle>
            <a:lvl1pPr marL="0" indent="0">
              <a:buNone/>
              <a:defRPr sz="1000">
                <a:solidFill>
                  <a:schemeClr val="tx1">
                    <a:tint val="75000"/>
                  </a:schemeClr>
                </a:solidFill>
              </a:defRPr>
            </a:lvl1pPr>
            <a:lvl2pPr marL="228600" indent="0">
              <a:buNone/>
              <a:defRPr sz="900">
                <a:solidFill>
                  <a:schemeClr val="tx1">
                    <a:tint val="75000"/>
                  </a:schemeClr>
                </a:solidFill>
              </a:defRPr>
            </a:lvl2pPr>
            <a:lvl3pPr marL="457200" indent="0">
              <a:buNone/>
              <a:defRPr sz="800">
                <a:solidFill>
                  <a:schemeClr val="tx1">
                    <a:tint val="75000"/>
                  </a:schemeClr>
                </a:solidFill>
              </a:defRPr>
            </a:lvl3pPr>
            <a:lvl4pPr marL="685800" indent="0">
              <a:buNone/>
              <a:defRPr sz="700">
                <a:solidFill>
                  <a:schemeClr val="tx1">
                    <a:tint val="75000"/>
                  </a:schemeClr>
                </a:solidFill>
              </a:defRPr>
            </a:lvl4pPr>
            <a:lvl5pPr marL="914400" indent="0">
              <a:buNone/>
              <a:defRPr sz="700">
                <a:solidFill>
                  <a:schemeClr val="tx1">
                    <a:tint val="75000"/>
                  </a:schemeClr>
                </a:solidFill>
              </a:defRPr>
            </a:lvl5pPr>
            <a:lvl6pPr marL="1143000" indent="0">
              <a:buNone/>
              <a:defRPr sz="700">
                <a:solidFill>
                  <a:schemeClr val="tx1">
                    <a:tint val="75000"/>
                  </a:schemeClr>
                </a:solidFill>
              </a:defRPr>
            </a:lvl6pPr>
            <a:lvl7pPr marL="1371600" indent="0">
              <a:buNone/>
              <a:defRPr sz="700">
                <a:solidFill>
                  <a:schemeClr val="tx1">
                    <a:tint val="75000"/>
                  </a:schemeClr>
                </a:solidFill>
              </a:defRPr>
            </a:lvl7pPr>
            <a:lvl8pPr marL="1600200" indent="0">
              <a:buNone/>
              <a:defRPr sz="700">
                <a:solidFill>
                  <a:schemeClr val="tx1">
                    <a:tint val="75000"/>
                  </a:schemeClr>
                </a:solidFill>
              </a:defRPr>
            </a:lvl8pPr>
            <a:lvl9pPr marL="1828800" indent="0">
              <a:buNone/>
              <a:defRPr sz="7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0EF2C1F-789B-79F8-2270-C094A7CCD282}"/>
              </a:ext>
            </a:extLst>
          </p:cNvPr>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ヒラギノ角ゴ Pro W3" pitchFamily="1" charset="-128"/>
              </a:defRPr>
            </a:lvl1pPr>
          </a:lstStyle>
          <a:p>
            <a:pPr>
              <a:defRPr/>
            </a:pPr>
            <a:fld id="{BBAFC9AD-3997-44DB-BFEA-408F9D21F759}" type="datetimeFigureOut">
              <a:rPr lang="en-US"/>
              <a:pPr>
                <a:defRPr/>
              </a:pPr>
              <a:t>9/15/2022</a:t>
            </a:fld>
            <a:endParaRPr lang="en-US"/>
          </a:p>
        </p:txBody>
      </p:sp>
      <p:sp>
        <p:nvSpPr>
          <p:cNvPr id="5" name="Footer Placeholder 4">
            <a:extLst>
              <a:ext uri="{FF2B5EF4-FFF2-40B4-BE49-F238E27FC236}">
                <a16:creationId xmlns:a16="http://schemas.microsoft.com/office/drawing/2014/main" id="{421EE2E4-B1F0-CCBF-7FC3-792C0171920B}"/>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ヒラギノ角ゴ Pro W3" pitchFamily="1" charset="-128"/>
              </a:defRPr>
            </a:lvl1pPr>
          </a:lstStyle>
          <a:p>
            <a:pPr>
              <a:defRPr/>
            </a:pPr>
            <a:endParaRPr lang="en-US"/>
          </a:p>
        </p:txBody>
      </p:sp>
      <p:sp>
        <p:nvSpPr>
          <p:cNvPr id="6" name="Slide Number Placeholder 5">
            <a:extLst>
              <a:ext uri="{FF2B5EF4-FFF2-40B4-BE49-F238E27FC236}">
                <a16:creationId xmlns:a16="http://schemas.microsoft.com/office/drawing/2014/main" id="{7EAEE8E7-8107-45B2-E1BD-367F55CD4D86}"/>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fld id="{CB1F67A3-1AF1-4250-B802-C036D01B2E4C}" type="slidenum">
              <a:rPr lang="en-US" altLang="en-US"/>
              <a:pPr/>
              <a:t>‹#›</a:t>
            </a:fld>
            <a:endParaRPr lang="en-US" altLang="en-US"/>
          </a:p>
        </p:txBody>
      </p:sp>
    </p:spTree>
    <p:extLst>
      <p:ext uri="{BB962C8B-B14F-4D97-AF65-F5344CB8AC3E}">
        <p14:creationId xmlns:p14="http://schemas.microsoft.com/office/powerpoint/2010/main" val="2120966568"/>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066800"/>
            <a:ext cx="2019300" cy="3017309"/>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2324100" y="1066800"/>
            <a:ext cx="2019300" cy="3017309"/>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9729759-0541-B0F0-5E1F-B5EC1AB80443}"/>
              </a:ext>
            </a:extLst>
          </p:cNvPr>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ヒラギノ角ゴ Pro W3" pitchFamily="1" charset="-128"/>
              </a:defRPr>
            </a:lvl1pPr>
          </a:lstStyle>
          <a:p>
            <a:pPr>
              <a:defRPr/>
            </a:pPr>
            <a:fld id="{C4E38F94-451A-4C91-980F-173C722F5772}" type="datetimeFigureOut">
              <a:rPr lang="en-US"/>
              <a:pPr>
                <a:defRPr/>
              </a:pPr>
              <a:t>9/15/2022</a:t>
            </a:fld>
            <a:endParaRPr lang="en-US"/>
          </a:p>
        </p:txBody>
      </p:sp>
      <p:sp>
        <p:nvSpPr>
          <p:cNvPr id="6" name="Footer Placeholder 5">
            <a:extLst>
              <a:ext uri="{FF2B5EF4-FFF2-40B4-BE49-F238E27FC236}">
                <a16:creationId xmlns:a16="http://schemas.microsoft.com/office/drawing/2014/main" id="{B3B48244-39D0-9D04-709E-287326FCD8DB}"/>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ヒラギノ角ゴ Pro W3" pitchFamily="1" charset="-128"/>
              </a:defRPr>
            </a:lvl1pPr>
          </a:lstStyle>
          <a:p>
            <a:pPr>
              <a:defRPr/>
            </a:pPr>
            <a:endParaRPr lang="en-US"/>
          </a:p>
        </p:txBody>
      </p:sp>
      <p:sp>
        <p:nvSpPr>
          <p:cNvPr id="7" name="Slide Number Placeholder 6">
            <a:extLst>
              <a:ext uri="{FF2B5EF4-FFF2-40B4-BE49-F238E27FC236}">
                <a16:creationId xmlns:a16="http://schemas.microsoft.com/office/drawing/2014/main" id="{8B2F07AB-2387-6268-60DA-80D403B1F9CE}"/>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fld id="{78406098-255A-4593-8C62-4DCE39FEC267}" type="slidenum">
              <a:rPr lang="en-US" altLang="en-US"/>
              <a:pPr/>
              <a:t>‹#›</a:t>
            </a:fld>
            <a:endParaRPr lang="en-US" altLang="en-US"/>
          </a:p>
        </p:txBody>
      </p:sp>
    </p:spTree>
    <p:extLst>
      <p:ext uri="{BB962C8B-B14F-4D97-AF65-F5344CB8AC3E}">
        <p14:creationId xmlns:p14="http://schemas.microsoft.com/office/powerpoint/2010/main" val="1418304382"/>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228600" y="1023409"/>
            <a:ext cx="2020094" cy="426508"/>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4" name="Content Placeholder 3"/>
          <p:cNvSpPr>
            <a:spLocks noGrp="1"/>
          </p:cNvSpPr>
          <p:nvPr>
            <p:ph sz="half" idx="2"/>
          </p:nvPr>
        </p:nvSpPr>
        <p:spPr>
          <a:xfrm>
            <a:off x="228600" y="1449917"/>
            <a:ext cx="2020094" cy="2634192"/>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2322513" y="1023409"/>
            <a:ext cx="2020888" cy="426508"/>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6" name="Content Placeholder 5"/>
          <p:cNvSpPr>
            <a:spLocks noGrp="1"/>
          </p:cNvSpPr>
          <p:nvPr>
            <p:ph sz="quarter" idx="4"/>
          </p:nvPr>
        </p:nvSpPr>
        <p:spPr>
          <a:xfrm>
            <a:off x="2322513" y="1449917"/>
            <a:ext cx="2020888" cy="2634192"/>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584EC52-5A9C-855F-837F-A2405655841D}"/>
              </a:ext>
            </a:extLst>
          </p:cNvPr>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ヒラギノ角ゴ Pro W3" pitchFamily="1" charset="-128"/>
              </a:defRPr>
            </a:lvl1pPr>
          </a:lstStyle>
          <a:p>
            <a:pPr>
              <a:defRPr/>
            </a:pPr>
            <a:fld id="{5F501576-174C-4522-B496-AE925E563CBB}" type="datetimeFigureOut">
              <a:rPr lang="en-US"/>
              <a:pPr>
                <a:defRPr/>
              </a:pPr>
              <a:t>9/15/2022</a:t>
            </a:fld>
            <a:endParaRPr lang="en-US"/>
          </a:p>
        </p:txBody>
      </p:sp>
      <p:sp>
        <p:nvSpPr>
          <p:cNvPr id="8" name="Footer Placeholder 7">
            <a:extLst>
              <a:ext uri="{FF2B5EF4-FFF2-40B4-BE49-F238E27FC236}">
                <a16:creationId xmlns:a16="http://schemas.microsoft.com/office/drawing/2014/main" id="{6AF6AA8A-2FD6-DE1B-BCDC-66FE7D4738C5}"/>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ヒラギノ角ゴ Pro W3" pitchFamily="1" charset="-128"/>
              </a:defRPr>
            </a:lvl1pPr>
          </a:lstStyle>
          <a:p>
            <a:pPr>
              <a:defRPr/>
            </a:pPr>
            <a:endParaRPr lang="en-US"/>
          </a:p>
        </p:txBody>
      </p:sp>
      <p:sp>
        <p:nvSpPr>
          <p:cNvPr id="9" name="Slide Number Placeholder 8">
            <a:extLst>
              <a:ext uri="{FF2B5EF4-FFF2-40B4-BE49-F238E27FC236}">
                <a16:creationId xmlns:a16="http://schemas.microsoft.com/office/drawing/2014/main" id="{DDF87CD9-A0C3-3877-C25F-A864FB360BC3}"/>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fld id="{35D1B8ED-83C5-47E1-8AF4-3C3DE77846CE}" type="slidenum">
              <a:rPr lang="en-US" altLang="en-US"/>
              <a:pPr/>
              <a:t>‹#›</a:t>
            </a:fld>
            <a:endParaRPr lang="en-US" altLang="en-US"/>
          </a:p>
        </p:txBody>
      </p:sp>
    </p:spTree>
    <p:extLst>
      <p:ext uri="{BB962C8B-B14F-4D97-AF65-F5344CB8AC3E}">
        <p14:creationId xmlns:p14="http://schemas.microsoft.com/office/powerpoint/2010/main" val="4292631078"/>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F943F43-9FB6-0C5A-FC74-192CCC2AC0C3}"/>
              </a:ext>
            </a:extLst>
          </p:cNvPr>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ヒラギノ角ゴ Pro W3" pitchFamily="1" charset="-128"/>
              </a:defRPr>
            </a:lvl1pPr>
          </a:lstStyle>
          <a:p>
            <a:pPr>
              <a:defRPr/>
            </a:pPr>
            <a:fld id="{C3A6974C-4AE8-4D36-ADD2-A16BE6EF1F6D}" type="datetimeFigureOut">
              <a:rPr lang="en-US"/>
              <a:pPr>
                <a:defRPr/>
              </a:pPr>
              <a:t>9/15/2022</a:t>
            </a:fld>
            <a:endParaRPr lang="en-US"/>
          </a:p>
        </p:txBody>
      </p:sp>
      <p:sp>
        <p:nvSpPr>
          <p:cNvPr id="4" name="Footer Placeholder 3">
            <a:extLst>
              <a:ext uri="{FF2B5EF4-FFF2-40B4-BE49-F238E27FC236}">
                <a16:creationId xmlns:a16="http://schemas.microsoft.com/office/drawing/2014/main" id="{D4F5C2EA-CAB0-5E8E-0EA7-9F13D6B1EF83}"/>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ヒラギノ角ゴ Pro W3" pitchFamily="1" charset="-128"/>
              </a:defRPr>
            </a:lvl1pPr>
          </a:lstStyle>
          <a:p>
            <a:pPr>
              <a:defRPr/>
            </a:pPr>
            <a:endParaRPr lang="en-US"/>
          </a:p>
        </p:txBody>
      </p:sp>
      <p:sp>
        <p:nvSpPr>
          <p:cNvPr id="5" name="Slide Number Placeholder 4">
            <a:extLst>
              <a:ext uri="{FF2B5EF4-FFF2-40B4-BE49-F238E27FC236}">
                <a16:creationId xmlns:a16="http://schemas.microsoft.com/office/drawing/2014/main" id="{99F60F5C-CCDF-4154-59D3-8288EE9928F9}"/>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fld id="{8B3ADD4E-3B93-408B-BAEA-0B01DF503E0B}" type="slidenum">
              <a:rPr lang="en-US" altLang="en-US"/>
              <a:pPr/>
              <a:t>‹#›</a:t>
            </a:fld>
            <a:endParaRPr lang="en-US" altLang="en-US"/>
          </a:p>
        </p:txBody>
      </p:sp>
    </p:spTree>
    <p:extLst>
      <p:ext uri="{BB962C8B-B14F-4D97-AF65-F5344CB8AC3E}">
        <p14:creationId xmlns:p14="http://schemas.microsoft.com/office/powerpoint/2010/main" val="48591666"/>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17B199E-7A9E-F3FC-A467-E29A19BB6471}"/>
              </a:ext>
            </a:extLst>
          </p:cNvPr>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ヒラギノ角ゴ Pro W3" pitchFamily="1" charset="-128"/>
              </a:defRPr>
            </a:lvl1pPr>
          </a:lstStyle>
          <a:p>
            <a:pPr>
              <a:defRPr/>
            </a:pPr>
            <a:fld id="{CF9DE44D-867D-4F50-BA32-548A9312AF76}" type="datetimeFigureOut">
              <a:rPr lang="en-US"/>
              <a:pPr>
                <a:defRPr/>
              </a:pPr>
              <a:t>9/15/2022</a:t>
            </a:fld>
            <a:endParaRPr lang="en-US"/>
          </a:p>
        </p:txBody>
      </p:sp>
      <p:sp>
        <p:nvSpPr>
          <p:cNvPr id="3" name="Footer Placeholder 2">
            <a:extLst>
              <a:ext uri="{FF2B5EF4-FFF2-40B4-BE49-F238E27FC236}">
                <a16:creationId xmlns:a16="http://schemas.microsoft.com/office/drawing/2014/main" id="{B2F91BF9-8164-CFB8-D81B-753204E2C7B9}"/>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ヒラギノ角ゴ Pro W3" pitchFamily="1" charset="-128"/>
              </a:defRPr>
            </a:lvl1pPr>
          </a:lstStyle>
          <a:p>
            <a:pPr>
              <a:defRPr/>
            </a:pPr>
            <a:endParaRPr lang="en-US"/>
          </a:p>
        </p:txBody>
      </p:sp>
      <p:sp>
        <p:nvSpPr>
          <p:cNvPr id="4" name="Slide Number Placeholder 3">
            <a:extLst>
              <a:ext uri="{FF2B5EF4-FFF2-40B4-BE49-F238E27FC236}">
                <a16:creationId xmlns:a16="http://schemas.microsoft.com/office/drawing/2014/main" id="{96AD3F2E-3179-79BC-3E1E-53E15EFAB8A6}"/>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fld id="{554F836E-E571-4097-B801-5AD7781B1EC4}" type="slidenum">
              <a:rPr lang="en-US" altLang="en-US"/>
              <a:pPr/>
              <a:t>‹#›</a:t>
            </a:fld>
            <a:endParaRPr lang="en-US" altLang="en-US"/>
          </a:p>
        </p:txBody>
      </p:sp>
    </p:spTree>
    <p:extLst>
      <p:ext uri="{BB962C8B-B14F-4D97-AF65-F5344CB8AC3E}">
        <p14:creationId xmlns:p14="http://schemas.microsoft.com/office/powerpoint/2010/main" val="321605162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73050"/>
            <a:ext cx="3008313"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9"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itchFamily="34" charset="0"/>
                <a:ea typeface="ヒラギノ角ゴ Pro W3" pitchFamily="1" charset="-128"/>
              </a:defRPr>
            </a:lvl1pPr>
          </a:lstStyle>
          <a:p>
            <a:pPr>
              <a:defRPr/>
            </a:pPr>
            <a:fld id="{DE092147-6E64-4473-9E59-06B856CD942F}" type="datetime1">
              <a:rPr lang="en-US"/>
              <a:pPr>
                <a:defRPr/>
              </a:pPr>
              <a:t>9/15/2022</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itchFamily="34" charset="0"/>
                <a:ea typeface="ヒラギノ角ゴ Pro W3" pitchFamily="1" charset="-128"/>
              </a:defRPr>
            </a:lvl1pPr>
          </a:lstStyle>
          <a:p>
            <a:pPr>
              <a:defRPr/>
            </a:pPr>
            <a:endParaRPr lang="en-US"/>
          </a:p>
        </p:txBody>
      </p:sp>
      <p:sp>
        <p:nvSpPr>
          <p:cNvPr id="7" name="Slide Number Placeholder 6"/>
          <p:cNvSpPr>
            <a:spLocks noGrp="1"/>
          </p:cNvSpPr>
          <p:nvPr>
            <p:ph type="sldNum" sz="quarter" idx="12"/>
          </p:nvPr>
        </p:nvSpPr>
        <p:spPr/>
        <p:txBody>
          <a:bodyPr/>
          <a:lstStyle>
            <a:lvl1pPr eaLnBrk="0" hangingPunct="0">
              <a:defRPr>
                <a:latin typeface="Arial" panose="020B0604020202020204" pitchFamily="34" charset="0"/>
              </a:defRPr>
            </a:lvl1pPr>
          </a:lstStyle>
          <a:p>
            <a:fld id="{AE05257F-DD8F-4D63-9257-C20D22D30741}" type="slidenum">
              <a:rPr lang="en-US" altLang="en-US"/>
              <a:pPr/>
              <a:t>‹#›</a:t>
            </a:fld>
            <a:endParaRPr lang="en-US" altLang="en-US"/>
          </a:p>
        </p:txBody>
      </p:sp>
    </p:spTree>
    <p:extLst>
      <p:ext uri="{BB962C8B-B14F-4D97-AF65-F5344CB8AC3E}">
        <p14:creationId xmlns:p14="http://schemas.microsoft.com/office/powerpoint/2010/main" val="3941030727"/>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8600" y="182033"/>
            <a:ext cx="1504157" cy="774700"/>
          </a:xfrm>
        </p:spPr>
        <p:txBody>
          <a:bodyPr anchor="b"/>
          <a:lstStyle>
            <a:lvl1pPr algn="l">
              <a:defRPr sz="1000" b="1"/>
            </a:lvl1pPr>
          </a:lstStyle>
          <a:p>
            <a:r>
              <a:rPr lang="en-US"/>
              <a:t>Click to edit Master title style</a:t>
            </a:r>
          </a:p>
        </p:txBody>
      </p:sp>
      <p:sp>
        <p:nvSpPr>
          <p:cNvPr id="3" name="Content Placeholder 2"/>
          <p:cNvSpPr>
            <a:spLocks noGrp="1"/>
          </p:cNvSpPr>
          <p:nvPr>
            <p:ph idx="1"/>
          </p:nvPr>
        </p:nvSpPr>
        <p:spPr>
          <a:xfrm>
            <a:off x="1787525" y="182034"/>
            <a:ext cx="2555875" cy="3902075"/>
          </a:xfrm>
        </p:spPr>
        <p:txBody>
          <a:bodyPr/>
          <a:lstStyle>
            <a:lvl1pPr>
              <a:defRPr sz="1600"/>
            </a:lvl1pPr>
            <a:lvl2pPr>
              <a:defRPr sz="1400"/>
            </a:lvl2pPr>
            <a:lvl3pPr>
              <a:defRPr sz="1200"/>
            </a:lvl3pPr>
            <a:lvl4pPr>
              <a:defRPr sz="1000"/>
            </a:lvl4pPr>
            <a:lvl5pPr>
              <a:defRPr sz="1000"/>
            </a:lvl5pPr>
            <a:lvl6pPr>
              <a:defRPr sz="1000"/>
            </a:lvl6pPr>
            <a:lvl7pPr>
              <a:defRPr sz="1000"/>
            </a:lvl7pPr>
            <a:lvl8pPr>
              <a:defRPr sz="1000"/>
            </a:lvl8pPr>
            <a:lvl9pPr>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28600" y="956734"/>
            <a:ext cx="1504157" cy="3127375"/>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a:t>Click to edit Master text styles</a:t>
            </a:r>
          </a:p>
        </p:txBody>
      </p:sp>
      <p:sp>
        <p:nvSpPr>
          <p:cNvPr id="5" name="Date Placeholder 4">
            <a:extLst>
              <a:ext uri="{FF2B5EF4-FFF2-40B4-BE49-F238E27FC236}">
                <a16:creationId xmlns:a16="http://schemas.microsoft.com/office/drawing/2014/main" id="{410D617D-5F55-0673-0CEF-DD1E8DC009DA}"/>
              </a:ext>
            </a:extLst>
          </p:cNvPr>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ヒラギノ角ゴ Pro W3" pitchFamily="1" charset="-128"/>
              </a:defRPr>
            </a:lvl1pPr>
          </a:lstStyle>
          <a:p>
            <a:pPr>
              <a:defRPr/>
            </a:pPr>
            <a:fld id="{152FEAF8-6303-4A4A-B1D2-5771DE4843C5}" type="datetimeFigureOut">
              <a:rPr lang="en-US"/>
              <a:pPr>
                <a:defRPr/>
              </a:pPr>
              <a:t>9/15/2022</a:t>
            </a:fld>
            <a:endParaRPr lang="en-US"/>
          </a:p>
        </p:txBody>
      </p:sp>
      <p:sp>
        <p:nvSpPr>
          <p:cNvPr id="6" name="Footer Placeholder 5">
            <a:extLst>
              <a:ext uri="{FF2B5EF4-FFF2-40B4-BE49-F238E27FC236}">
                <a16:creationId xmlns:a16="http://schemas.microsoft.com/office/drawing/2014/main" id="{71DF0A35-64CD-61DB-D481-3CFD1D2CB742}"/>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ヒラギノ角ゴ Pro W3" pitchFamily="1" charset="-128"/>
              </a:defRPr>
            </a:lvl1pPr>
          </a:lstStyle>
          <a:p>
            <a:pPr>
              <a:defRPr/>
            </a:pPr>
            <a:endParaRPr lang="en-US"/>
          </a:p>
        </p:txBody>
      </p:sp>
      <p:sp>
        <p:nvSpPr>
          <p:cNvPr id="7" name="Slide Number Placeholder 6">
            <a:extLst>
              <a:ext uri="{FF2B5EF4-FFF2-40B4-BE49-F238E27FC236}">
                <a16:creationId xmlns:a16="http://schemas.microsoft.com/office/drawing/2014/main" id="{4F769E7A-1C00-444D-C412-9492E5D2950C}"/>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fld id="{ACE9FCF0-5549-47D4-983A-084BE6D2EF39}" type="slidenum">
              <a:rPr lang="en-US" altLang="en-US"/>
              <a:pPr/>
              <a:t>‹#›</a:t>
            </a:fld>
            <a:endParaRPr lang="en-US" altLang="en-US"/>
          </a:p>
        </p:txBody>
      </p:sp>
    </p:spTree>
    <p:extLst>
      <p:ext uri="{BB962C8B-B14F-4D97-AF65-F5344CB8AC3E}">
        <p14:creationId xmlns:p14="http://schemas.microsoft.com/office/powerpoint/2010/main" val="2277877158"/>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6144" y="3200400"/>
            <a:ext cx="2743200" cy="377825"/>
          </a:xfrm>
        </p:spPr>
        <p:txBody>
          <a:bodyPr anchor="b"/>
          <a:lstStyle>
            <a:lvl1pPr algn="l">
              <a:defRPr sz="1000" b="1"/>
            </a:lvl1pPr>
          </a:lstStyle>
          <a:p>
            <a:r>
              <a:rPr lang="en-US"/>
              <a:t>Click to edit Master title style</a:t>
            </a:r>
          </a:p>
        </p:txBody>
      </p:sp>
      <p:sp>
        <p:nvSpPr>
          <p:cNvPr id="3" name="Picture Placeholder 2"/>
          <p:cNvSpPr>
            <a:spLocks noGrp="1"/>
          </p:cNvSpPr>
          <p:nvPr>
            <p:ph type="pic" idx="1"/>
          </p:nvPr>
        </p:nvSpPr>
        <p:spPr>
          <a:xfrm>
            <a:off x="896144" y="408517"/>
            <a:ext cx="2743200" cy="2743200"/>
          </a:xfrm>
        </p:spPr>
        <p:txBody>
          <a:bodyPr rtlCol="0">
            <a:normAutofit/>
          </a:bodyPr>
          <a:lstStyle>
            <a:lvl1pPr marL="0" indent="0">
              <a:buNone/>
              <a:defRPr sz="1600"/>
            </a:lvl1pPr>
            <a:lvl2pPr marL="228600" indent="0">
              <a:buNone/>
              <a:defRPr sz="1400"/>
            </a:lvl2pPr>
            <a:lvl3pPr marL="457200" indent="0">
              <a:buNone/>
              <a:defRPr sz="1200"/>
            </a:lvl3pPr>
            <a:lvl4pPr marL="685800" indent="0">
              <a:buNone/>
              <a:defRPr sz="1000"/>
            </a:lvl4pPr>
            <a:lvl5pPr marL="914400" indent="0">
              <a:buNone/>
              <a:defRPr sz="1000"/>
            </a:lvl5pPr>
            <a:lvl6pPr marL="1143000" indent="0">
              <a:buNone/>
              <a:defRPr sz="1000"/>
            </a:lvl6pPr>
            <a:lvl7pPr marL="1371600" indent="0">
              <a:buNone/>
              <a:defRPr sz="1000"/>
            </a:lvl7pPr>
            <a:lvl8pPr marL="1600200" indent="0">
              <a:buNone/>
              <a:defRPr sz="1000"/>
            </a:lvl8pPr>
            <a:lvl9pPr marL="1828800" indent="0">
              <a:buNone/>
              <a:defRPr sz="1000"/>
            </a:lvl9pPr>
          </a:lstStyle>
          <a:p>
            <a:pPr lvl="0"/>
            <a:endParaRPr lang="en-US" noProof="0"/>
          </a:p>
        </p:txBody>
      </p:sp>
      <p:sp>
        <p:nvSpPr>
          <p:cNvPr id="4" name="Text Placeholder 3"/>
          <p:cNvSpPr>
            <a:spLocks noGrp="1"/>
          </p:cNvSpPr>
          <p:nvPr>
            <p:ph type="body" sz="half" idx="2"/>
          </p:nvPr>
        </p:nvSpPr>
        <p:spPr>
          <a:xfrm>
            <a:off x="896144" y="3578225"/>
            <a:ext cx="2743200" cy="536575"/>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a:t>Click to edit Master text styles</a:t>
            </a:r>
          </a:p>
        </p:txBody>
      </p:sp>
      <p:sp>
        <p:nvSpPr>
          <p:cNvPr id="5" name="Date Placeholder 4">
            <a:extLst>
              <a:ext uri="{FF2B5EF4-FFF2-40B4-BE49-F238E27FC236}">
                <a16:creationId xmlns:a16="http://schemas.microsoft.com/office/drawing/2014/main" id="{ED53EFE5-1EDA-F0DF-F1DF-6CB622006E47}"/>
              </a:ext>
            </a:extLst>
          </p:cNvPr>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ヒラギノ角ゴ Pro W3" pitchFamily="1" charset="-128"/>
              </a:defRPr>
            </a:lvl1pPr>
          </a:lstStyle>
          <a:p>
            <a:pPr>
              <a:defRPr/>
            </a:pPr>
            <a:fld id="{80E08A6C-CB1B-447A-85E2-32C9621660E0}" type="datetimeFigureOut">
              <a:rPr lang="en-US"/>
              <a:pPr>
                <a:defRPr/>
              </a:pPr>
              <a:t>9/15/2022</a:t>
            </a:fld>
            <a:endParaRPr lang="en-US"/>
          </a:p>
        </p:txBody>
      </p:sp>
      <p:sp>
        <p:nvSpPr>
          <p:cNvPr id="6" name="Footer Placeholder 5">
            <a:extLst>
              <a:ext uri="{FF2B5EF4-FFF2-40B4-BE49-F238E27FC236}">
                <a16:creationId xmlns:a16="http://schemas.microsoft.com/office/drawing/2014/main" id="{A3F2DF05-DD3D-9451-FB4B-F1698F5C76E7}"/>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ヒラギノ角ゴ Pro W3" pitchFamily="1" charset="-128"/>
              </a:defRPr>
            </a:lvl1pPr>
          </a:lstStyle>
          <a:p>
            <a:pPr>
              <a:defRPr/>
            </a:pPr>
            <a:endParaRPr lang="en-US"/>
          </a:p>
        </p:txBody>
      </p:sp>
      <p:sp>
        <p:nvSpPr>
          <p:cNvPr id="7" name="Slide Number Placeholder 6">
            <a:extLst>
              <a:ext uri="{FF2B5EF4-FFF2-40B4-BE49-F238E27FC236}">
                <a16:creationId xmlns:a16="http://schemas.microsoft.com/office/drawing/2014/main" id="{8E42098C-4E0F-3A4B-8551-3920AB58BCBD}"/>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fld id="{A8D61BDC-BA45-4698-BAEC-ECF4F8452B95}" type="slidenum">
              <a:rPr lang="en-US" altLang="en-US"/>
              <a:pPr/>
              <a:t>‹#›</a:t>
            </a:fld>
            <a:endParaRPr lang="en-US" altLang="en-US"/>
          </a:p>
        </p:txBody>
      </p:sp>
    </p:spTree>
    <p:extLst>
      <p:ext uri="{BB962C8B-B14F-4D97-AF65-F5344CB8AC3E}">
        <p14:creationId xmlns:p14="http://schemas.microsoft.com/office/powerpoint/2010/main" val="2522437803"/>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7A7A7CA-5500-9170-AD78-D39EBAD2F91D}"/>
              </a:ext>
            </a:extLst>
          </p:cNvPr>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ヒラギノ角ゴ Pro W3" pitchFamily="1" charset="-128"/>
              </a:defRPr>
            </a:lvl1pPr>
          </a:lstStyle>
          <a:p>
            <a:pPr>
              <a:defRPr/>
            </a:pPr>
            <a:fld id="{FF0BC0C1-FF78-424E-8C1D-47C069A03C07}" type="datetimeFigureOut">
              <a:rPr lang="en-US"/>
              <a:pPr>
                <a:defRPr/>
              </a:pPr>
              <a:t>9/15/2022</a:t>
            </a:fld>
            <a:endParaRPr lang="en-US"/>
          </a:p>
        </p:txBody>
      </p:sp>
      <p:sp>
        <p:nvSpPr>
          <p:cNvPr id="5" name="Footer Placeholder 4">
            <a:extLst>
              <a:ext uri="{FF2B5EF4-FFF2-40B4-BE49-F238E27FC236}">
                <a16:creationId xmlns:a16="http://schemas.microsoft.com/office/drawing/2014/main" id="{266FC66E-7E2E-2FD0-2710-D98144754BBE}"/>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ヒラギノ角ゴ Pro W3" pitchFamily="1" charset="-128"/>
              </a:defRPr>
            </a:lvl1pPr>
          </a:lstStyle>
          <a:p>
            <a:pPr>
              <a:defRPr/>
            </a:pPr>
            <a:endParaRPr lang="en-US"/>
          </a:p>
        </p:txBody>
      </p:sp>
      <p:sp>
        <p:nvSpPr>
          <p:cNvPr id="6" name="Slide Number Placeholder 5">
            <a:extLst>
              <a:ext uri="{FF2B5EF4-FFF2-40B4-BE49-F238E27FC236}">
                <a16:creationId xmlns:a16="http://schemas.microsoft.com/office/drawing/2014/main" id="{D59E68B7-2A45-347D-F835-A2CCBAED6DFA}"/>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fld id="{5CE065C2-FD11-4DB0-9397-3C8306DD59E3}" type="slidenum">
              <a:rPr lang="en-US" altLang="en-US"/>
              <a:pPr/>
              <a:t>‹#›</a:t>
            </a:fld>
            <a:endParaRPr lang="en-US" altLang="en-US"/>
          </a:p>
        </p:txBody>
      </p:sp>
    </p:spTree>
    <p:extLst>
      <p:ext uri="{BB962C8B-B14F-4D97-AF65-F5344CB8AC3E}">
        <p14:creationId xmlns:p14="http://schemas.microsoft.com/office/powerpoint/2010/main" val="3228401780"/>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314700" y="183092"/>
            <a:ext cx="10287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83092"/>
            <a:ext cx="30099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21A3201-DCEF-CB0B-FD88-7D3C579DAC4B}"/>
              </a:ext>
            </a:extLst>
          </p:cNvPr>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ヒラギノ角ゴ Pro W3" pitchFamily="1" charset="-128"/>
              </a:defRPr>
            </a:lvl1pPr>
          </a:lstStyle>
          <a:p>
            <a:pPr>
              <a:defRPr/>
            </a:pPr>
            <a:fld id="{FC09C90D-6319-4DDF-987E-6E821E7CB10E}" type="datetimeFigureOut">
              <a:rPr lang="en-US"/>
              <a:pPr>
                <a:defRPr/>
              </a:pPr>
              <a:t>9/15/2022</a:t>
            </a:fld>
            <a:endParaRPr lang="en-US"/>
          </a:p>
        </p:txBody>
      </p:sp>
      <p:sp>
        <p:nvSpPr>
          <p:cNvPr id="5" name="Footer Placeholder 4">
            <a:extLst>
              <a:ext uri="{FF2B5EF4-FFF2-40B4-BE49-F238E27FC236}">
                <a16:creationId xmlns:a16="http://schemas.microsoft.com/office/drawing/2014/main" id="{273EF2C1-A98C-7239-6E71-4892E56B64A9}"/>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ヒラギノ角ゴ Pro W3" pitchFamily="1" charset="-128"/>
              </a:defRPr>
            </a:lvl1pPr>
          </a:lstStyle>
          <a:p>
            <a:pPr>
              <a:defRPr/>
            </a:pPr>
            <a:endParaRPr lang="en-US"/>
          </a:p>
        </p:txBody>
      </p:sp>
      <p:sp>
        <p:nvSpPr>
          <p:cNvPr id="6" name="Slide Number Placeholder 5">
            <a:extLst>
              <a:ext uri="{FF2B5EF4-FFF2-40B4-BE49-F238E27FC236}">
                <a16:creationId xmlns:a16="http://schemas.microsoft.com/office/drawing/2014/main" id="{8FFA39AA-481B-AFB2-12C1-4A1357BC76B1}"/>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fld id="{B1D41D3E-12C8-407B-8399-DA0E0232981E}" type="slidenum">
              <a:rPr lang="en-US" altLang="en-US"/>
              <a:pPr/>
              <a:t>‹#›</a:t>
            </a:fld>
            <a:endParaRPr lang="en-US" altLang="en-US"/>
          </a:p>
        </p:txBody>
      </p:sp>
    </p:spTree>
    <p:extLst>
      <p:ext uri="{BB962C8B-B14F-4D97-AF65-F5344CB8AC3E}">
        <p14:creationId xmlns:p14="http://schemas.microsoft.com/office/powerpoint/2010/main" val="3404143159"/>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42900" y="1420283"/>
            <a:ext cx="3886200" cy="980017"/>
          </a:xfrm>
        </p:spPr>
        <p:txBody>
          <a:bodyPr/>
          <a:lstStyle/>
          <a:p>
            <a:r>
              <a:rPr lang="en-US"/>
              <a:t>Click to edit Master title style</a:t>
            </a:r>
          </a:p>
        </p:txBody>
      </p:sp>
      <p:sp>
        <p:nvSpPr>
          <p:cNvPr id="3" name="Subtitle 2"/>
          <p:cNvSpPr>
            <a:spLocks noGrp="1"/>
          </p:cNvSpPr>
          <p:nvPr>
            <p:ph type="subTitle" idx="1"/>
          </p:nvPr>
        </p:nvSpPr>
        <p:spPr>
          <a:xfrm>
            <a:off x="685800" y="2590800"/>
            <a:ext cx="3200400" cy="1168400"/>
          </a:xfrm>
        </p:spPr>
        <p:txBody>
          <a:bodyPr/>
          <a:lstStyle>
            <a:lvl1pPr marL="0" indent="0" algn="ctr">
              <a:buNone/>
              <a:defRPr>
                <a:solidFill>
                  <a:schemeClr val="tx1">
                    <a:tint val="75000"/>
                  </a:schemeClr>
                </a:solidFill>
              </a:defRPr>
            </a:lvl1pPr>
            <a:lvl2pPr marL="228600" indent="0" algn="ctr">
              <a:buNone/>
              <a:defRPr>
                <a:solidFill>
                  <a:schemeClr val="tx1">
                    <a:tint val="75000"/>
                  </a:schemeClr>
                </a:solidFill>
              </a:defRPr>
            </a:lvl2pPr>
            <a:lvl3pPr marL="457200" indent="0" algn="ctr">
              <a:buNone/>
              <a:defRPr>
                <a:solidFill>
                  <a:schemeClr val="tx1">
                    <a:tint val="75000"/>
                  </a:schemeClr>
                </a:solidFill>
              </a:defRPr>
            </a:lvl3pPr>
            <a:lvl4pPr marL="685800" indent="0" algn="ctr">
              <a:buNone/>
              <a:defRPr>
                <a:solidFill>
                  <a:schemeClr val="tx1">
                    <a:tint val="75000"/>
                  </a:schemeClr>
                </a:solidFill>
              </a:defRPr>
            </a:lvl4pPr>
            <a:lvl5pPr marL="914400" indent="0" algn="ctr">
              <a:buNone/>
              <a:defRPr>
                <a:solidFill>
                  <a:schemeClr val="tx1">
                    <a:tint val="75000"/>
                  </a:schemeClr>
                </a:solidFill>
              </a:defRPr>
            </a:lvl5pPr>
            <a:lvl6pPr marL="1143000" indent="0" algn="ctr">
              <a:buNone/>
              <a:defRPr>
                <a:solidFill>
                  <a:schemeClr val="tx1">
                    <a:tint val="75000"/>
                  </a:schemeClr>
                </a:solidFill>
              </a:defRPr>
            </a:lvl6pPr>
            <a:lvl7pPr marL="1371600" indent="0" algn="ctr">
              <a:buNone/>
              <a:defRPr>
                <a:solidFill>
                  <a:schemeClr val="tx1">
                    <a:tint val="75000"/>
                  </a:schemeClr>
                </a:solidFill>
              </a:defRPr>
            </a:lvl7pPr>
            <a:lvl8pPr marL="1600200" indent="0" algn="ctr">
              <a:buNone/>
              <a:defRPr>
                <a:solidFill>
                  <a:schemeClr val="tx1">
                    <a:tint val="75000"/>
                  </a:schemeClr>
                </a:solidFill>
              </a:defRPr>
            </a:lvl8pPr>
            <a:lvl9pPr marL="18288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5980ACC5-C30E-28E7-5451-8FD8757CD6D0}"/>
              </a:ext>
            </a:extLst>
          </p:cNvPr>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ヒラギノ角ゴ Pro W3" pitchFamily="1" charset="-128"/>
              </a:defRPr>
            </a:lvl1pPr>
          </a:lstStyle>
          <a:p>
            <a:pPr>
              <a:defRPr/>
            </a:pPr>
            <a:fld id="{8C66ACAF-8AF5-48D5-BCD7-42CAEC5F552C}" type="datetimeFigureOut">
              <a:rPr lang="en-US"/>
              <a:pPr>
                <a:defRPr/>
              </a:pPr>
              <a:t>9/15/2022</a:t>
            </a:fld>
            <a:endParaRPr lang="en-US"/>
          </a:p>
        </p:txBody>
      </p:sp>
      <p:sp>
        <p:nvSpPr>
          <p:cNvPr id="5" name="Footer Placeholder 4">
            <a:extLst>
              <a:ext uri="{FF2B5EF4-FFF2-40B4-BE49-F238E27FC236}">
                <a16:creationId xmlns:a16="http://schemas.microsoft.com/office/drawing/2014/main" id="{E95E37F9-95AC-F6D1-D938-5D7F8AE04981}"/>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ヒラギノ角ゴ Pro W3" pitchFamily="1" charset="-128"/>
              </a:defRPr>
            </a:lvl1pPr>
          </a:lstStyle>
          <a:p>
            <a:pPr>
              <a:defRPr/>
            </a:pPr>
            <a:endParaRPr lang="en-US"/>
          </a:p>
        </p:txBody>
      </p:sp>
      <p:sp>
        <p:nvSpPr>
          <p:cNvPr id="6" name="Slide Number Placeholder 5">
            <a:extLst>
              <a:ext uri="{FF2B5EF4-FFF2-40B4-BE49-F238E27FC236}">
                <a16:creationId xmlns:a16="http://schemas.microsoft.com/office/drawing/2014/main" id="{ADA6CC1F-E48A-69CD-01DD-E3C4DC9F7D0C}"/>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fld id="{8F69BA4F-1A6C-466F-A564-22BE73F5D1E6}" type="slidenum">
              <a:rPr lang="en-US" altLang="en-US"/>
              <a:pPr/>
              <a:t>‹#›</a:t>
            </a:fld>
            <a:endParaRPr lang="en-US" altLang="en-US"/>
          </a:p>
        </p:txBody>
      </p:sp>
    </p:spTree>
    <p:extLst>
      <p:ext uri="{BB962C8B-B14F-4D97-AF65-F5344CB8AC3E}">
        <p14:creationId xmlns:p14="http://schemas.microsoft.com/office/powerpoint/2010/main" val="1836784696"/>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D50C4EC-25E7-ECFA-F0D0-B19E1AF4AD8B}"/>
              </a:ext>
            </a:extLst>
          </p:cNvPr>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ヒラギノ角ゴ Pro W3" pitchFamily="1" charset="-128"/>
              </a:defRPr>
            </a:lvl1pPr>
          </a:lstStyle>
          <a:p>
            <a:pPr>
              <a:defRPr/>
            </a:pPr>
            <a:fld id="{A0934C93-4616-48FA-8E50-DE806AFC9318}" type="datetimeFigureOut">
              <a:rPr lang="en-US"/>
              <a:pPr>
                <a:defRPr/>
              </a:pPr>
              <a:t>9/15/2022</a:t>
            </a:fld>
            <a:endParaRPr lang="en-US"/>
          </a:p>
        </p:txBody>
      </p:sp>
      <p:sp>
        <p:nvSpPr>
          <p:cNvPr id="5" name="Footer Placeholder 4">
            <a:extLst>
              <a:ext uri="{FF2B5EF4-FFF2-40B4-BE49-F238E27FC236}">
                <a16:creationId xmlns:a16="http://schemas.microsoft.com/office/drawing/2014/main" id="{3AAC6A63-A223-4A5B-9968-399F3838E8EF}"/>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ヒラギノ角ゴ Pro W3" pitchFamily="1" charset="-128"/>
              </a:defRPr>
            </a:lvl1pPr>
          </a:lstStyle>
          <a:p>
            <a:pPr>
              <a:defRPr/>
            </a:pPr>
            <a:endParaRPr lang="en-US"/>
          </a:p>
        </p:txBody>
      </p:sp>
      <p:sp>
        <p:nvSpPr>
          <p:cNvPr id="6" name="Slide Number Placeholder 5">
            <a:extLst>
              <a:ext uri="{FF2B5EF4-FFF2-40B4-BE49-F238E27FC236}">
                <a16:creationId xmlns:a16="http://schemas.microsoft.com/office/drawing/2014/main" id="{FC0C9A91-79A8-30A9-1F20-651275E690E0}"/>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fld id="{500C384E-B023-4EED-8332-7711CD63960E}" type="slidenum">
              <a:rPr lang="en-US" altLang="en-US"/>
              <a:pPr/>
              <a:t>‹#›</a:t>
            </a:fld>
            <a:endParaRPr lang="en-US" altLang="en-US"/>
          </a:p>
        </p:txBody>
      </p:sp>
    </p:spTree>
    <p:extLst>
      <p:ext uri="{BB962C8B-B14F-4D97-AF65-F5344CB8AC3E}">
        <p14:creationId xmlns:p14="http://schemas.microsoft.com/office/powerpoint/2010/main" val="1109942982"/>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61157" y="2937934"/>
            <a:ext cx="3886200" cy="908050"/>
          </a:xfrm>
        </p:spPr>
        <p:txBody>
          <a:bodyPr anchor="t"/>
          <a:lstStyle>
            <a:lvl1pPr algn="l">
              <a:defRPr sz="2000" b="1" cap="all"/>
            </a:lvl1pPr>
          </a:lstStyle>
          <a:p>
            <a:r>
              <a:rPr lang="en-US"/>
              <a:t>Click to edit Master title style</a:t>
            </a:r>
          </a:p>
        </p:txBody>
      </p:sp>
      <p:sp>
        <p:nvSpPr>
          <p:cNvPr id="3" name="Text Placeholder 2"/>
          <p:cNvSpPr>
            <a:spLocks noGrp="1"/>
          </p:cNvSpPr>
          <p:nvPr>
            <p:ph type="body" idx="1"/>
          </p:nvPr>
        </p:nvSpPr>
        <p:spPr>
          <a:xfrm>
            <a:off x="361157" y="1937809"/>
            <a:ext cx="3886200" cy="1000125"/>
          </a:xfrm>
        </p:spPr>
        <p:txBody>
          <a:bodyPr anchor="b"/>
          <a:lstStyle>
            <a:lvl1pPr marL="0" indent="0">
              <a:buNone/>
              <a:defRPr sz="1000">
                <a:solidFill>
                  <a:schemeClr val="tx1">
                    <a:tint val="75000"/>
                  </a:schemeClr>
                </a:solidFill>
              </a:defRPr>
            </a:lvl1pPr>
            <a:lvl2pPr marL="228600" indent="0">
              <a:buNone/>
              <a:defRPr sz="900">
                <a:solidFill>
                  <a:schemeClr val="tx1">
                    <a:tint val="75000"/>
                  </a:schemeClr>
                </a:solidFill>
              </a:defRPr>
            </a:lvl2pPr>
            <a:lvl3pPr marL="457200" indent="0">
              <a:buNone/>
              <a:defRPr sz="800">
                <a:solidFill>
                  <a:schemeClr val="tx1">
                    <a:tint val="75000"/>
                  </a:schemeClr>
                </a:solidFill>
              </a:defRPr>
            </a:lvl3pPr>
            <a:lvl4pPr marL="685800" indent="0">
              <a:buNone/>
              <a:defRPr sz="700">
                <a:solidFill>
                  <a:schemeClr val="tx1">
                    <a:tint val="75000"/>
                  </a:schemeClr>
                </a:solidFill>
              </a:defRPr>
            </a:lvl4pPr>
            <a:lvl5pPr marL="914400" indent="0">
              <a:buNone/>
              <a:defRPr sz="700">
                <a:solidFill>
                  <a:schemeClr val="tx1">
                    <a:tint val="75000"/>
                  </a:schemeClr>
                </a:solidFill>
              </a:defRPr>
            </a:lvl5pPr>
            <a:lvl6pPr marL="1143000" indent="0">
              <a:buNone/>
              <a:defRPr sz="700">
                <a:solidFill>
                  <a:schemeClr val="tx1">
                    <a:tint val="75000"/>
                  </a:schemeClr>
                </a:solidFill>
              </a:defRPr>
            </a:lvl6pPr>
            <a:lvl7pPr marL="1371600" indent="0">
              <a:buNone/>
              <a:defRPr sz="700">
                <a:solidFill>
                  <a:schemeClr val="tx1">
                    <a:tint val="75000"/>
                  </a:schemeClr>
                </a:solidFill>
              </a:defRPr>
            </a:lvl7pPr>
            <a:lvl8pPr marL="1600200" indent="0">
              <a:buNone/>
              <a:defRPr sz="700">
                <a:solidFill>
                  <a:schemeClr val="tx1">
                    <a:tint val="75000"/>
                  </a:schemeClr>
                </a:solidFill>
              </a:defRPr>
            </a:lvl8pPr>
            <a:lvl9pPr marL="1828800" indent="0">
              <a:buNone/>
              <a:defRPr sz="7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9009F3F-F716-65CE-C831-16D1A3339834}"/>
              </a:ext>
            </a:extLst>
          </p:cNvPr>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ヒラギノ角ゴ Pro W3" pitchFamily="1" charset="-128"/>
              </a:defRPr>
            </a:lvl1pPr>
          </a:lstStyle>
          <a:p>
            <a:pPr>
              <a:defRPr/>
            </a:pPr>
            <a:fld id="{F711F5B0-6D59-41EA-9F53-CCAB00B9837B}" type="datetimeFigureOut">
              <a:rPr lang="en-US"/>
              <a:pPr>
                <a:defRPr/>
              </a:pPr>
              <a:t>9/15/2022</a:t>
            </a:fld>
            <a:endParaRPr lang="en-US"/>
          </a:p>
        </p:txBody>
      </p:sp>
      <p:sp>
        <p:nvSpPr>
          <p:cNvPr id="5" name="Footer Placeholder 4">
            <a:extLst>
              <a:ext uri="{FF2B5EF4-FFF2-40B4-BE49-F238E27FC236}">
                <a16:creationId xmlns:a16="http://schemas.microsoft.com/office/drawing/2014/main" id="{D809C162-3659-0AE6-20AC-6786A643D648}"/>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ヒラギノ角ゴ Pro W3" pitchFamily="1" charset="-128"/>
              </a:defRPr>
            </a:lvl1pPr>
          </a:lstStyle>
          <a:p>
            <a:pPr>
              <a:defRPr/>
            </a:pPr>
            <a:endParaRPr lang="en-US"/>
          </a:p>
        </p:txBody>
      </p:sp>
      <p:sp>
        <p:nvSpPr>
          <p:cNvPr id="6" name="Slide Number Placeholder 5">
            <a:extLst>
              <a:ext uri="{FF2B5EF4-FFF2-40B4-BE49-F238E27FC236}">
                <a16:creationId xmlns:a16="http://schemas.microsoft.com/office/drawing/2014/main" id="{71A4A2BC-DFBB-0977-046C-A2A528DEB703}"/>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fld id="{2235CBE1-6AE1-4CC2-B552-DE4E4654DBDF}" type="slidenum">
              <a:rPr lang="en-US" altLang="en-US"/>
              <a:pPr/>
              <a:t>‹#›</a:t>
            </a:fld>
            <a:endParaRPr lang="en-US" altLang="en-US"/>
          </a:p>
        </p:txBody>
      </p:sp>
    </p:spTree>
    <p:extLst>
      <p:ext uri="{BB962C8B-B14F-4D97-AF65-F5344CB8AC3E}">
        <p14:creationId xmlns:p14="http://schemas.microsoft.com/office/powerpoint/2010/main" val="2686205753"/>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066800"/>
            <a:ext cx="2019300" cy="3017309"/>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2324100" y="1066800"/>
            <a:ext cx="2019300" cy="3017309"/>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0EB1487-C16C-F8AC-773A-217CEF3B600E}"/>
              </a:ext>
            </a:extLst>
          </p:cNvPr>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ヒラギノ角ゴ Pro W3" pitchFamily="1" charset="-128"/>
              </a:defRPr>
            </a:lvl1pPr>
          </a:lstStyle>
          <a:p>
            <a:pPr>
              <a:defRPr/>
            </a:pPr>
            <a:fld id="{2B2F2452-41AF-49A2-BDA5-1A100473A79B}" type="datetimeFigureOut">
              <a:rPr lang="en-US"/>
              <a:pPr>
                <a:defRPr/>
              </a:pPr>
              <a:t>9/15/2022</a:t>
            </a:fld>
            <a:endParaRPr lang="en-US"/>
          </a:p>
        </p:txBody>
      </p:sp>
      <p:sp>
        <p:nvSpPr>
          <p:cNvPr id="6" name="Footer Placeholder 5">
            <a:extLst>
              <a:ext uri="{FF2B5EF4-FFF2-40B4-BE49-F238E27FC236}">
                <a16:creationId xmlns:a16="http://schemas.microsoft.com/office/drawing/2014/main" id="{9DAAAA46-0B45-9D11-BB5B-B97F8281251F}"/>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ヒラギノ角ゴ Pro W3" pitchFamily="1" charset="-128"/>
              </a:defRPr>
            </a:lvl1pPr>
          </a:lstStyle>
          <a:p>
            <a:pPr>
              <a:defRPr/>
            </a:pPr>
            <a:endParaRPr lang="en-US"/>
          </a:p>
        </p:txBody>
      </p:sp>
      <p:sp>
        <p:nvSpPr>
          <p:cNvPr id="7" name="Slide Number Placeholder 6">
            <a:extLst>
              <a:ext uri="{FF2B5EF4-FFF2-40B4-BE49-F238E27FC236}">
                <a16:creationId xmlns:a16="http://schemas.microsoft.com/office/drawing/2014/main" id="{6EC49DE2-6B10-0720-FFF1-D662F5419CE6}"/>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fld id="{5B19F535-A6AB-42C3-B596-BCCE3BF9CCFD}" type="slidenum">
              <a:rPr lang="en-US" altLang="en-US"/>
              <a:pPr/>
              <a:t>‹#›</a:t>
            </a:fld>
            <a:endParaRPr lang="en-US" altLang="en-US"/>
          </a:p>
        </p:txBody>
      </p:sp>
    </p:spTree>
    <p:extLst>
      <p:ext uri="{BB962C8B-B14F-4D97-AF65-F5344CB8AC3E}">
        <p14:creationId xmlns:p14="http://schemas.microsoft.com/office/powerpoint/2010/main" val="2797555047"/>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228600" y="1023409"/>
            <a:ext cx="2020094" cy="426508"/>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4" name="Content Placeholder 3"/>
          <p:cNvSpPr>
            <a:spLocks noGrp="1"/>
          </p:cNvSpPr>
          <p:nvPr>
            <p:ph sz="half" idx="2"/>
          </p:nvPr>
        </p:nvSpPr>
        <p:spPr>
          <a:xfrm>
            <a:off x="228600" y="1449917"/>
            <a:ext cx="2020094" cy="2634192"/>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2322513" y="1023409"/>
            <a:ext cx="2020888" cy="426508"/>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6" name="Content Placeholder 5"/>
          <p:cNvSpPr>
            <a:spLocks noGrp="1"/>
          </p:cNvSpPr>
          <p:nvPr>
            <p:ph sz="quarter" idx="4"/>
          </p:nvPr>
        </p:nvSpPr>
        <p:spPr>
          <a:xfrm>
            <a:off x="2322513" y="1449917"/>
            <a:ext cx="2020888" cy="2634192"/>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0F07C4F-E5EE-0AB9-9A57-126927D5B0FB}"/>
              </a:ext>
            </a:extLst>
          </p:cNvPr>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ヒラギノ角ゴ Pro W3" pitchFamily="1" charset="-128"/>
              </a:defRPr>
            </a:lvl1pPr>
          </a:lstStyle>
          <a:p>
            <a:pPr>
              <a:defRPr/>
            </a:pPr>
            <a:fld id="{8C7643E5-87BF-4511-B9E0-EC0D79FFCFF9}" type="datetimeFigureOut">
              <a:rPr lang="en-US"/>
              <a:pPr>
                <a:defRPr/>
              </a:pPr>
              <a:t>9/15/2022</a:t>
            </a:fld>
            <a:endParaRPr lang="en-US"/>
          </a:p>
        </p:txBody>
      </p:sp>
      <p:sp>
        <p:nvSpPr>
          <p:cNvPr id="8" name="Footer Placeholder 7">
            <a:extLst>
              <a:ext uri="{FF2B5EF4-FFF2-40B4-BE49-F238E27FC236}">
                <a16:creationId xmlns:a16="http://schemas.microsoft.com/office/drawing/2014/main" id="{6C1D850E-1595-DBDE-131D-26B0738BD238}"/>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ヒラギノ角ゴ Pro W3" pitchFamily="1" charset="-128"/>
              </a:defRPr>
            </a:lvl1pPr>
          </a:lstStyle>
          <a:p>
            <a:pPr>
              <a:defRPr/>
            </a:pPr>
            <a:endParaRPr lang="en-US"/>
          </a:p>
        </p:txBody>
      </p:sp>
      <p:sp>
        <p:nvSpPr>
          <p:cNvPr id="9" name="Slide Number Placeholder 8">
            <a:extLst>
              <a:ext uri="{FF2B5EF4-FFF2-40B4-BE49-F238E27FC236}">
                <a16:creationId xmlns:a16="http://schemas.microsoft.com/office/drawing/2014/main" id="{53C48D04-09B9-4C20-83D8-C5A6574D7D08}"/>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fld id="{534FAC83-F5FE-4519-836F-6D9D09BE9FBE}" type="slidenum">
              <a:rPr lang="en-US" altLang="en-US"/>
              <a:pPr/>
              <a:t>‹#›</a:t>
            </a:fld>
            <a:endParaRPr lang="en-US" altLang="en-US"/>
          </a:p>
        </p:txBody>
      </p:sp>
    </p:spTree>
    <p:extLst>
      <p:ext uri="{BB962C8B-B14F-4D97-AF65-F5344CB8AC3E}">
        <p14:creationId xmlns:p14="http://schemas.microsoft.com/office/powerpoint/2010/main" val="2961624794"/>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5AB16C6-37F8-AA12-488C-46A8C9C852E4}"/>
              </a:ext>
            </a:extLst>
          </p:cNvPr>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ヒラギノ角ゴ Pro W3" pitchFamily="1" charset="-128"/>
              </a:defRPr>
            </a:lvl1pPr>
          </a:lstStyle>
          <a:p>
            <a:pPr>
              <a:defRPr/>
            </a:pPr>
            <a:fld id="{FAD6EAD5-9A06-4587-9BC9-2A5E9F736C40}" type="datetimeFigureOut">
              <a:rPr lang="en-US"/>
              <a:pPr>
                <a:defRPr/>
              </a:pPr>
              <a:t>9/15/2022</a:t>
            </a:fld>
            <a:endParaRPr lang="en-US"/>
          </a:p>
        </p:txBody>
      </p:sp>
      <p:sp>
        <p:nvSpPr>
          <p:cNvPr id="4" name="Footer Placeholder 3">
            <a:extLst>
              <a:ext uri="{FF2B5EF4-FFF2-40B4-BE49-F238E27FC236}">
                <a16:creationId xmlns:a16="http://schemas.microsoft.com/office/drawing/2014/main" id="{4C1DEA0C-8B8D-039C-E9FF-6EEE4E83E837}"/>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ヒラギノ角ゴ Pro W3" pitchFamily="1" charset="-128"/>
              </a:defRPr>
            </a:lvl1pPr>
          </a:lstStyle>
          <a:p>
            <a:pPr>
              <a:defRPr/>
            </a:pPr>
            <a:endParaRPr lang="en-US"/>
          </a:p>
        </p:txBody>
      </p:sp>
      <p:sp>
        <p:nvSpPr>
          <p:cNvPr id="5" name="Slide Number Placeholder 4">
            <a:extLst>
              <a:ext uri="{FF2B5EF4-FFF2-40B4-BE49-F238E27FC236}">
                <a16:creationId xmlns:a16="http://schemas.microsoft.com/office/drawing/2014/main" id="{41D3B63B-EDFE-A63C-B8EE-0053B79D2AF6}"/>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fld id="{F7C3DCD1-B2B4-44AA-AC25-B517F00302B2}" type="slidenum">
              <a:rPr lang="en-US" altLang="en-US"/>
              <a:pPr/>
              <a:t>‹#›</a:t>
            </a:fld>
            <a:endParaRPr lang="en-US" altLang="en-US"/>
          </a:p>
        </p:txBody>
      </p:sp>
    </p:spTree>
    <p:extLst>
      <p:ext uri="{BB962C8B-B14F-4D97-AF65-F5344CB8AC3E}">
        <p14:creationId xmlns:p14="http://schemas.microsoft.com/office/powerpoint/2010/main" val="404575887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55"/>
            <a:ext cx="54864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413"/>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itchFamily="34" charset="0"/>
                <a:ea typeface="ヒラギノ角ゴ Pro W3" pitchFamily="1" charset="-128"/>
              </a:defRPr>
            </a:lvl1pPr>
          </a:lstStyle>
          <a:p>
            <a:pPr>
              <a:defRPr/>
            </a:pPr>
            <a:fld id="{BF53F361-B740-4CF3-9651-CD70F8222C07}" type="datetime1">
              <a:rPr lang="en-US"/>
              <a:pPr>
                <a:defRPr/>
              </a:pPr>
              <a:t>9/15/2022</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itchFamily="34" charset="0"/>
                <a:ea typeface="ヒラギノ角ゴ Pro W3" pitchFamily="1" charset="-128"/>
              </a:defRPr>
            </a:lvl1pPr>
          </a:lstStyle>
          <a:p>
            <a:pPr>
              <a:defRPr/>
            </a:pPr>
            <a:endParaRPr lang="en-US"/>
          </a:p>
        </p:txBody>
      </p:sp>
      <p:sp>
        <p:nvSpPr>
          <p:cNvPr id="7" name="Slide Number Placeholder 6"/>
          <p:cNvSpPr>
            <a:spLocks noGrp="1"/>
          </p:cNvSpPr>
          <p:nvPr>
            <p:ph type="sldNum" sz="quarter" idx="12"/>
          </p:nvPr>
        </p:nvSpPr>
        <p:spPr/>
        <p:txBody>
          <a:bodyPr/>
          <a:lstStyle>
            <a:lvl1pPr eaLnBrk="0" hangingPunct="0">
              <a:defRPr>
                <a:latin typeface="Arial" panose="020B0604020202020204" pitchFamily="34" charset="0"/>
              </a:defRPr>
            </a:lvl1pPr>
          </a:lstStyle>
          <a:p>
            <a:fld id="{FD7B3187-5586-43C9-81C9-ACE78C8BBBF9}" type="slidenum">
              <a:rPr lang="en-US" altLang="en-US"/>
              <a:pPr/>
              <a:t>‹#›</a:t>
            </a:fld>
            <a:endParaRPr lang="en-US" altLang="en-US"/>
          </a:p>
        </p:txBody>
      </p:sp>
    </p:spTree>
    <p:extLst>
      <p:ext uri="{BB962C8B-B14F-4D97-AF65-F5344CB8AC3E}">
        <p14:creationId xmlns:p14="http://schemas.microsoft.com/office/powerpoint/2010/main" val="13514315"/>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9C3C663-A836-3A38-ABD7-EE6D51E91F43}"/>
              </a:ext>
            </a:extLst>
          </p:cNvPr>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ヒラギノ角ゴ Pro W3" pitchFamily="1" charset="-128"/>
              </a:defRPr>
            </a:lvl1pPr>
          </a:lstStyle>
          <a:p>
            <a:pPr>
              <a:defRPr/>
            </a:pPr>
            <a:fld id="{D504CE52-F648-484C-A768-FA0DAC385D2D}" type="datetimeFigureOut">
              <a:rPr lang="en-US"/>
              <a:pPr>
                <a:defRPr/>
              </a:pPr>
              <a:t>9/15/2022</a:t>
            </a:fld>
            <a:endParaRPr lang="en-US"/>
          </a:p>
        </p:txBody>
      </p:sp>
      <p:sp>
        <p:nvSpPr>
          <p:cNvPr id="3" name="Footer Placeholder 2">
            <a:extLst>
              <a:ext uri="{FF2B5EF4-FFF2-40B4-BE49-F238E27FC236}">
                <a16:creationId xmlns:a16="http://schemas.microsoft.com/office/drawing/2014/main" id="{8843667F-A73D-72B8-C9EC-DFBCEE31B436}"/>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ヒラギノ角ゴ Pro W3" pitchFamily="1" charset="-128"/>
              </a:defRPr>
            </a:lvl1pPr>
          </a:lstStyle>
          <a:p>
            <a:pPr>
              <a:defRPr/>
            </a:pPr>
            <a:endParaRPr lang="en-US"/>
          </a:p>
        </p:txBody>
      </p:sp>
      <p:sp>
        <p:nvSpPr>
          <p:cNvPr id="4" name="Slide Number Placeholder 3">
            <a:extLst>
              <a:ext uri="{FF2B5EF4-FFF2-40B4-BE49-F238E27FC236}">
                <a16:creationId xmlns:a16="http://schemas.microsoft.com/office/drawing/2014/main" id="{A3036EFA-E481-69DD-527E-796A4CCA4054}"/>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fld id="{E60BE5B0-FEAC-4D28-A666-EA4317462DCB}" type="slidenum">
              <a:rPr lang="en-US" altLang="en-US"/>
              <a:pPr/>
              <a:t>‹#›</a:t>
            </a:fld>
            <a:endParaRPr lang="en-US" altLang="en-US"/>
          </a:p>
        </p:txBody>
      </p:sp>
    </p:spTree>
    <p:extLst>
      <p:ext uri="{BB962C8B-B14F-4D97-AF65-F5344CB8AC3E}">
        <p14:creationId xmlns:p14="http://schemas.microsoft.com/office/powerpoint/2010/main" val="3441645819"/>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8600" y="182033"/>
            <a:ext cx="1504157" cy="774700"/>
          </a:xfrm>
        </p:spPr>
        <p:txBody>
          <a:bodyPr anchor="b"/>
          <a:lstStyle>
            <a:lvl1pPr algn="l">
              <a:defRPr sz="1000" b="1"/>
            </a:lvl1pPr>
          </a:lstStyle>
          <a:p>
            <a:r>
              <a:rPr lang="en-US"/>
              <a:t>Click to edit Master title style</a:t>
            </a:r>
          </a:p>
        </p:txBody>
      </p:sp>
      <p:sp>
        <p:nvSpPr>
          <p:cNvPr id="3" name="Content Placeholder 2"/>
          <p:cNvSpPr>
            <a:spLocks noGrp="1"/>
          </p:cNvSpPr>
          <p:nvPr>
            <p:ph idx="1"/>
          </p:nvPr>
        </p:nvSpPr>
        <p:spPr>
          <a:xfrm>
            <a:off x="1787525" y="182034"/>
            <a:ext cx="2555875" cy="3902075"/>
          </a:xfrm>
        </p:spPr>
        <p:txBody>
          <a:bodyPr/>
          <a:lstStyle>
            <a:lvl1pPr>
              <a:defRPr sz="1600"/>
            </a:lvl1pPr>
            <a:lvl2pPr>
              <a:defRPr sz="1400"/>
            </a:lvl2pPr>
            <a:lvl3pPr>
              <a:defRPr sz="1200"/>
            </a:lvl3pPr>
            <a:lvl4pPr>
              <a:defRPr sz="1000"/>
            </a:lvl4pPr>
            <a:lvl5pPr>
              <a:defRPr sz="1000"/>
            </a:lvl5pPr>
            <a:lvl6pPr>
              <a:defRPr sz="1000"/>
            </a:lvl6pPr>
            <a:lvl7pPr>
              <a:defRPr sz="1000"/>
            </a:lvl7pPr>
            <a:lvl8pPr>
              <a:defRPr sz="1000"/>
            </a:lvl8pPr>
            <a:lvl9pPr>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28600" y="956734"/>
            <a:ext cx="1504157" cy="3127375"/>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a:t>Click to edit Master text styles</a:t>
            </a:r>
          </a:p>
        </p:txBody>
      </p:sp>
      <p:sp>
        <p:nvSpPr>
          <p:cNvPr id="5" name="Date Placeholder 4">
            <a:extLst>
              <a:ext uri="{FF2B5EF4-FFF2-40B4-BE49-F238E27FC236}">
                <a16:creationId xmlns:a16="http://schemas.microsoft.com/office/drawing/2014/main" id="{0BBFB2DE-031E-A739-F275-B0662B8C6D53}"/>
              </a:ext>
            </a:extLst>
          </p:cNvPr>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ヒラギノ角ゴ Pro W3" pitchFamily="1" charset="-128"/>
              </a:defRPr>
            </a:lvl1pPr>
          </a:lstStyle>
          <a:p>
            <a:pPr>
              <a:defRPr/>
            </a:pPr>
            <a:fld id="{7B28C23E-84F4-492B-B029-57DAA412EDF7}" type="datetimeFigureOut">
              <a:rPr lang="en-US"/>
              <a:pPr>
                <a:defRPr/>
              </a:pPr>
              <a:t>9/15/2022</a:t>
            </a:fld>
            <a:endParaRPr lang="en-US"/>
          </a:p>
        </p:txBody>
      </p:sp>
      <p:sp>
        <p:nvSpPr>
          <p:cNvPr id="6" name="Footer Placeholder 5">
            <a:extLst>
              <a:ext uri="{FF2B5EF4-FFF2-40B4-BE49-F238E27FC236}">
                <a16:creationId xmlns:a16="http://schemas.microsoft.com/office/drawing/2014/main" id="{1CE23444-40AA-A704-9232-B3E036D88838}"/>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ヒラギノ角ゴ Pro W3" pitchFamily="1" charset="-128"/>
              </a:defRPr>
            </a:lvl1pPr>
          </a:lstStyle>
          <a:p>
            <a:pPr>
              <a:defRPr/>
            </a:pPr>
            <a:endParaRPr lang="en-US"/>
          </a:p>
        </p:txBody>
      </p:sp>
      <p:sp>
        <p:nvSpPr>
          <p:cNvPr id="7" name="Slide Number Placeholder 6">
            <a:extLst>
              <a:ext uri="{FF2B5EF4-FFF2-40B4-BE49-F238E27FC236}">
                <a16:creationId xmlns:a16="http://schemas.microsoft.com/office/drawing/2014/main" id="{F9901E1A-3249-5839-45AE-5D02CB7A7C0E}"/>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fld id="{16C1B4CB-561A-4966-84E4-BE336A79C96F}" type="slidenum">
              <a:rPr lang="en-US" altLang="en-US"/>
              <a:pPr/>
              <a:t>‹#›</a:t>
            </a:fld>
            <a:endParaRPr lang="en-US" altLang="en-US"/>
          </a:p>
        </p:txBody>
      </p:sp>
    </p:spTree>
    <p:extLst>
      <p:ext uri="{BB962C8B-B14F-4D97-AF65-F5344CB8AC3E}">
        <p14:creationId xmlns:p14="http://schemas.microsoft.com/office/powerpoint/2010/main" val="587392103"/>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6144" y="3200400"/>
            <a:ext cx="2743200" cy="377825"/>
          </a:xfrm>
        </p:spPr>
        <p:txBody>
          <a:bodyPr anchor="b"/>
          <a:lstStyle>
            <a:lvl1pPr algn="l">
              <a:defRPr sz="1000" b="1"/>
            </a:lvl1pPr>
          </a:lstStyle>
          <a:p>
            <a:r>
              <a:rPr lang="en-US"/>
              <a:t>Click to edit Master title style</a:t>
            </a:r>
          </a:p>
        </p:txBody>
      </p:sp>
      <p:sp>
        <p:nvSpPr>
          <p:cNvPr id="3" name="Picture Placeholder 2"/>
          <p:cNvSpPr>
            <a:spLocks noGrp="1"/>
          </p:cNvSpPr>
          <p:nvPr>
            <p:ph type="pic" idx="1"/>
          </p:nvPr>
        </p:nvSpPr>
        <p:spPr>
          <a:xfrm>
            <a:off x="896144" y="408517"/>
            <a:ext cx="2743200" cy="2743200"/>
          </a:xfrm>
        </p:spPr>
        <p:txBody>
          <a:bodyPr rtlCol="0">
            <a:normAutofit/>
          </a:bodyPr>
          <a:lstStyle>
            <a:lvl1pPr marL="0" indent="0">
              <a:buNone/>
              <a:defRPr sz="1600"/>
            </a:lvl1pPr>
            <a:lvl2pPr marL="228600" indent="0">
              <a:buNone/>
              <a:defRPr sz="1400"/>
            </a:lvl2pPr>
            <a:lvl3pPr marL="457200" indent="0">
              <a:buNone/>
              <a:defRPr sz="1200"/>
            </a:lvl3pPr>
            <a:lvl4pPr marL="685800" indent="0">
              <a:buNone/>
              <a:defRPr sz="1000"/>
            </a:lvl4pPr>
            <a:lvl5pPr marL="914400" indent="0">
              <a:buNone/>
              <a:defRPr sz="1000"/>
            </a:lvl5pPr>
            <a:lvl6pPr marL="1143000" indent="0">
              <a:buNone/>
              <a:defRPr sz="1000"/>
            </a:lvl6pPr>
            <a:lvl7pPr marL="1371600" indent="0">
              <a:buNone/>
              <a:defRPr sz="1000"/>
            </a:lvl7pPr>
            <a:lvl8pPr marL="1600200" indent="0">
              <a:buNone/>
              <a:defRPr sz="1000"/>
            </a:lvl8pPr>
            <a:lvl9pPr marL="1828800" indent="0">
              <a:buNone/>
              <a:defRPr sz="1000"/>
            </a:lvl9pPr>
          </a:lstStyle>
          <a:p>
            <a:pPr lvl="0"/>
            <a:endParaRPr lang="en-US" noProof="0"/>
          </a:p>
        </p:txBody>
      </p:sp>
      <p:sp>
        <p:nvSpPr>
          <p:cNvPr id="4" name="Text Placeholder 3"/>
          <p:cNvSpPr>
            <a:spLocks noGrp="1"/>
          </p:cNvSpPr>
          <p:nvPr>
            <p:ph type="body" sz="half" idx="2"/>
          </p:nvPr>
        </p:nvSpPr>
        <p:spPr>
          <a:xfrm>
            <a:off x="896144" y="3578225"/>
            <a:ext cx="2743200" cy="536575"/>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a:t>Click to edit Master text styles</a:t>
            </a:r>
          </a:p>
        </p:txBody>
      </p:sp>
      <p:sp>
        <p:nvSpPr>
          <p:cNvPr id="5" name="Date Placeholder 4">
            <a:extLst>
              <a:ext uri="{FF2B5EF4-FFF2-40B4-BE49-F238E27FC236}">
                <a16:creationId xmlns:a16="http://schemas.microsoft.com/office/drawing/2014/main" id="{A19BF4E2-7BF7-54F4-2296-DC4AB66B51B9}"/>
              </a:ext>
            </a:extLst>
          </p:cNvPr>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ヒラギノ角ゴ Pro W3" pitchFamily="1" charset="-128"/>
              </a:defRPr>
            </a:lvl1pPr>
          </a:lstStyle>
          <a:p>
            <a:pPr>
              <a:defRPr/>
            </a:pPr>
            <a:fld id="{EE1A8990-E232-4903-8E09-8BA1301CFDFC}" type="datetimeFigureOut">
              <a:rPr lang="en-US"/>
              <a:pPr>
                <a:defRPr/>
              </a:pPr>
              <a:t>9/15/2022</a:t>
            </a:fld>
            <a:endParaRPr lang="en-US"/>
          </a:p>
        </p:txBody>
      </p:sp>
      <p:sp>
        <p:nvSpPr>
          <p:cNvPr id="6" name="Footer Placeholder 5">
            <a:extLst>
              <a:ext uri="{FF2B5EF4-FFF2-40B4-BE49-F238E27FC236}">
                <a16:creationId xmlns:a16="http://schemas.microsoft.com/office/drawing/2014/main" id="{90D2CFA8-0CFD-8706-B8E3-9CCAED0204C7}"/>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ヒラギノ角ゴ Pro W3" pitchFamily="1" charset="-128"/>
              </a:defRPr>
            </a:lvl1pPr>
          </a:lstStyle>
          <a:p>
            <a:pPr>
              <a:defRPr/>
            </a:pPr>
            <a:endParaRPr lang="en-US"/>
          </a:p>
        </p:txBody>
      </p:sp>
      <p:sp>
        <p:nvSpPr>
          <p:cNvPr id="7" name="Slide Number Placeholder 6">
            <a:extLst>
              <a:ext uri="{FF2B5EF4-FFF2-40B4-BE49-F238E27FC236}">
                <a16:creationId xmlns:a16="http://schemas.microsoft.com/office/drawing/2014/main" id="{B700CC22-C77F-9759-733A-6B16FE7A95FE}"/>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fld id="{516D29EB-5B46-45E2-92C3-8C7003E8E83B}" type="slidenum">
              <a:rPr lang="en-US" altLang="en-US"/>
              <a:pPr/>
              <a:t>‹#›</a:t>
            </a:fld>
            <a:endParaRPr lang="en-US" altLang="en-US"/>
          </a:p>
        </p:txBody>
      </p:sp>
    </p:spTree>
    <p:extLst>
      <p:ext uri="{BB962C8B-B14F-4D97-AF65-F5344CB8AC3E}">
        <p14:creationId xmlns:p14="http://schemas.microsoft.com/office/powerpoint/2010/main" val="3403132825"/>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8FAEB3F-CB50-F421-8C57-1E1A4E8E3213}"/>
              </a:ext>
            </a:extLst>
          </p:cNvPr>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ヒラギノ角ゴ Pro W3" pitchFamily="1" charset="-128"/>
              </a:defRPr>
            </a:lvl1pPr>
          </a:lstStyle>
          <a:p>
            <a:pPr>
              <a:defRPr/>
            </a:pPr>
            <a:fld id="{947840AF-3A8E-48E4-9A31-03BAF8B25753}" type="datetimeFigureOut">
              <a:rPr lang="en-US"/>
              <a:pPr>
                <a:defRPr/>
              </a:pPr>
              <a:t>9/15/2022</a:t>
            </a:fld>
            <a:endParaRPr lang="en-US"/>
          </a:p>
        </p:txBody>
      </p:sp>
      <p:sp>
        <p:nvSpPr>
          <p:cNvPr id="5" name="Footer Placeholder 4">
            <a:extLst>
              <a:ext uri="{FF2B5EF4-FFF2-40B4-BE49-F238E27FC236}">
                <a16:creationId xmlns:a16="http://schemas.microsoft.com/office/drawing/2014/main" id="{53CF02AE-5D29-72A2-F787-CC9E1486BB99}"/>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ヒラギノ角ゴ Pro W3" pitchFamily="1" charset="-128"/>
              </a:defRPr>
            </a:lvl1pPr>
          </a:lstStyle>
          <a:p>
            <a:pPr>
              <a:defRPr/>
            </a:pPr>
            <a:endParaRPr lang="en-US"/>
          </a:p>
        </p:txBody>
      </p:sp>
      <p:sp>
        <p:nvSpPr>
          <p:cNvPr id="6" name="Slide Number Placeholder 5">
            <a:extLst>
              <a:ext uri="{FF2B5EF4-FFF2-40B4-BE49-F238E27FC236}">
                <a16:creationId xmlns:a16="http://schemas.microsoft.com/office/drawing/2014/main" id="{DD46ECDE-251F-F865-3F44-5A903C3F933C}"/>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fld id="{64B0EFA8-542B-4A9B-ADA9-B1A2EBB9B1F8}" type="slidenum">
              <a:rPr lang="en-US" altLang="en-US"/>
              <a:pPr/>
              <a:t>‹#›</a:t>
            </a:fld>
            <a:endParaRPr lang="en-US" altLang="en-US"/>
          </a:p>
        </p:txBody>
      </p:sp>
    </p:spTree>
    <p:extLst>
      <p:ext uri="{BB962C8B-B14F-4D97-AF65-F5344CB8AC3E}">
        <p14:creationId xmlns:p14="http://schemas.microsoft.com/office/powerpoint/2010/main" val="569828104"/>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314700" y="183092"/>
            <a:ext cx="10287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83092"/>
            <a:ext cx="30099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8153DF8-FBDA-8567-C144-F43D3D48988C}"/>
              </a:ext>
            </a:extLst>
          </p:cNvPr>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ヒラギノ角ゴ Pro W3" pitchFamily="1" charset="-128"/>
              </a:defRPr>
            </a:lvl1pPr>
          </a:lstStyle>
          <a:p>
            <a:pPr>
              <a:defRPr/>
            </a:pPr>
            <a:fld id="{BFD77B38-09AA-49DE-84C4-F35D226DABC4}" type="datetimeFigureOut">
              <a:rPr lang="en-US"/>
              <a:pPr>
                <a:defRPr/>
              </a:pPr>
              <a:t>9/15/2022</a:t>
            </a:fld>
            <a:endParaRPr lang="en-US"/>
          </a:p>
        </p:txBody>
      </p:sp>
      <p:sp>
        <p:nvSpPr>
          <p:cNvPr id="5" name="Footer Placeholder 4">
            <a:extLst>
              <a:ext uri="{FF2B5EF4-FFF2-40B4-BE49-F238E27FC236}">
                <a16:creationId xmlns:a16="http://schemas.microsoft.com/office/drawing/2014/main" id="{EFD533FB-1440-FE50-DA5E-34F73125F539}"/>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ヒラギノ角ゴ Pro W3" pitchFamily="1" charset="-128"/>
              </a:defRPr>
            </a:lvl1pPr>
          </a:lstStyle>
          <a:p>
            <a:pPr>
              <a:defRPr/>
            </a:pPr>
            <a:endParaRPr lang="en-US"/>
          </a:p>
        </p:txBody>
      </p:sp>
      <p:sp>
        <p:nvSpPr>
          <p:cNvPr id="6" name="Slide Number Placeholder 5">
            <a:extLst>
              <a:ext uri="{FF2B5EF4-FFF2-40B4-BE49-F238E27FC236}">
                <a16:creationId xmlns:a16="http://schemas.microsoft.com/office/drawing/2014/main" id="{03E7E026-3CD4-C9B0-39D9-AD23DBDD2D08}"/>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fld id="{2CD8AD4F-FE6A-482C-B0DA-B50D46589934}" type="slidenum">
              <a:rPr lang="en-US" altLang="en-US"/>
              <a:pPr/>
              <a:t>‹#›</a:t>
            </a:fld>
            <a:endParaRPr lang="en-US" altLang="en-US"/>
          </a:p>
        </p:txBody>
      </p:sp>
    </p:spTree>
    <p:extLst>
      <p:ext uri="{BB962C8B-B14F-4D97-AF65-F5344CB8AC3E}">
        <p14:creationId xmlns:p14="http://schemas.microsoft.com/office/powerpoint/2010/main" val="285613383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itchFamily="34" charset="0"/>
                <a:ea typeface="ヒラギノ角ゴ Pro W3" pitchFamily="1" charset="-128"/>
              </a:defRPr>
            </a:lvl1pPr>
          </a:lstStyle>
          <a:p>
            <a:pPr>
              <a:defRPr/>
            </a:pPr>
            <a:fld id="{A46E64BB-902E-4848-9861-484DC07B018A}" type="datetime1">
              <a:rPr lang="en-US"/>
              <a:pPr>
                <a:defRPr/>
              </a:pPr>
              <a:t>9/15/2022</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itchFamily="34" charset="0"/>
                <a:ea typeface="ヒラギノ角ゴ Pro W3" pitchFamily="1" charset="-128"/>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atin typeface="Arial" panose="020B0604020202020204" pitchFamily="34" charset="0"/>
              </a:defRPr>
            </a:lvl1pPr>
          </a:lstStyle>
          <a:p>
            <a:fld id="{A28DBECE-C0F8-4D55-A062-3CF278E9A86D}" type="slidenum">
              <a:rPr lang="en-US" altLang="en-US"/>
              <a:pPr/>
              <a:t>‹#›</a:t>
            </a:fld>
            <a:endParaRPr lang="en-US" altLang="en-US"/>
          </a:p>
        </p:txBody>
      </p:sp>
    </p:spTree>
    <p:extLst>
      <p:ext uri="{BB962C8B-B14F-4D97-AF65-F5344CB8AC3E}">
        <p14:creationId xmlns:p14="http://schemas.microsoft.com/office/powerpoint/2010/main" val="38640199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itchFamily="34" charset="0"/>
                <a:ea typeface="ヒラギノ角ゴ Pro W3" pitchFamily="1" charset="-128"/>
              </a:defRPr>
            </a:lvl1pPr>
          </a:lstStyle>
          <a:p>
            <a:pPr>
              <a:defRPr/>
            </a:pPr>
            <a:fld id="{842EE023-E416-4C66-AC0B-57B75DDFFCB8}" type="datetime1">
              <a:rPr lang="en-US"/>
              <a:pPr>
                <a:defRPr/>
              </a:pPr>
              <a:t>9/15/2022</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itchFamily="34" charset="0"/>
                <a:ea typeface="ヒラギノ角ゴ Pro W3" pitchFamily="1" charset="-128"/>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atin typeface="Arial" panose="020B0604020202020204" pitchFamily="34" charset="0"/>
              </a:defRPr>
            </a:lvl1pPr>
          </a:lstStyle>
          <a:p>
            <a:fld id="{8D15D068-9735-4BAD-81FC-EA6764DBC93D}" type="slidenum">
              <a:rPr lang="en-US" altLang="en-US"/>
              <a:pPr/>
              <a:t>‹#›</a:t>
            </a:fld>
            <a:endParaRPr lang="en-US" altLang="en-US"/>
          </a:p>
        </p:txBody>
      </p:sp>
    </p:spTree>
    <p:extLst>
      <p:ext uri="{BB962C8B-B14F-4D97-AF65-F5344CB8AC3E}">
        <p14:creationId xmlns:p14="http://schemas.microsoft.com/office/powerpoint/2010/main" val="307269723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grpSp>
        <p:nvGrpSpPr>
          <p:cNvPr id="4" name="Group 8"/>
          <p:cNvGrpSpPr>
            <a:grpSpLocks/>
          </p:cNvGrpSpPr>
          <p:nvPr userDrawn="1"/>
        </p:nvGrpSpPr>
        <p:grpSpPr bwMode="auto">
          <a:xfrm>
            <a:off x="458788" y="409575"/>
            <a:ext cx="6332537" cy="831850"/>
            <a:chOff x="459173" y="410312"/>
            <a:chExt cx="6332643" cy="831484"/>
          </a:xfrm>
        </p:grpSpPr>
        <p:sp>
          <p:nvSpPr>
            <p:cNvPr id="5" name="Rectangle 10"/>
            <p:cNvSpPr/>
            <p:nvPr userDrawn="1"/>
          </p:nvSpPr>
          <p:spPr>
            <a:xfrm rot="2723644">
              <a:off x="6202979" y="533950"/>
              <a:ext cx="593464" cy="584210"/>
            </a:xfrm>
            <a:prstGeom prst="rect">
              <a:avLst/>
            </a:prstGeom>
            <a:solidFill>
              <a:srgbClr val="0092D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6" name="Rectangle 11"/>
            <p:cNvSpPr/>
            <p:nvPr userDrawn="1"/>
          </p:nvSpPr>
          <p:spPr>
            <a:xfrm>
              <a:off x="459173" y="410312"/>
              <a:ext cx="6040538" cy="831484"/>
            </a:xfrm>
            <a:prstGeom prst="rect">
              <a:avLst/>
            </a:prstGeom>
            <a:solidFill>
              <a:srgbClr val="0092D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grpSp>
      <p:cxnSp>
        <p:nvCxnSpPr>
          <p:cNvPr id="7" name="Straight Connector 13"/>
          <p:cNvCxnSpPr/>
          <p:nvPr userDrawn="1"/>
        </p:nvCxnSpPr>
        <p:spPr>
          <a:xfrm>
            <a:off x="457200" y="1398588"/>
            <a:ext cx="6469063" cy="1587"/>
          </a:xfrm>
          <a:prstGeom prst="line">
            <a:avLst/>
          </a:prstGeom>
          <a:ln w="50800" cap="flat" cmpd="sng" algn="ctr">
            <a:solidFill>
              <a:srgbClr val="B6C827"/>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457231" y="404665"/>
            <a:ext cx="6469203" cy="831485"/>
          </a:xfrm>
        </p:spPr>
        <p:txBody>
          <a:bodyPr>
            <a:normAutofit/>
          </a:bodyPr>
          <a:lstStyle>
            <a:lvl1pPr algn="l">
              <a:defRPr sz="4000">
                <a:solidFill>
                  <a:srgbClr val="FFFFFF"/>
                </a:solidFill>
              </a:defRPr>
            </a:lvl1pPr>
          </a:lstStyle>
          <a:p>
            <a:r>
              <a:rPr lang="en-US" dirty="0"/>
              <a:t>Click to edit Master title style</a:t>
            </a:r>
          </a:p>
        </p:txBody>
      </p:sp>
      <p:sp>
        <p:nvSpPr>
          <p:cNvPr id="3" name="Content Placeholder 2"/>
          <p:cNvSpPr>
            <a:spLocks noGrp="1"/>
          </p:cNvSpPr>
          <p:nvPr>
            <p:ph idx="1"/>
          </p:nvPr>
        </p:nvSpPr>
        <p:spPr>
          <a:xfrm>
            <a:off x="457200" y="1600222"/>
            <a:ext cx="8229600" cy="4756151"/>
          </a:xfrm>
        </p:spPr>
        <p:txBody>
          <a:bodyPr/>
          <a:lstStyle>
            <a:lvl1pPr>
              <a:defRPr b="0" i="0">
                <a:latin typeface="+mj-lt"/>
                <a:cs typeface="Cambria"/>
              </a:defRPr>
            </a:lvl1pPr>
            <a:lvl2pPr>
              <a:defRPr b="0" i="0">
                <a:latin typeface="+mj-lt"/>
                <a:cs typeface="Cambria"/>
              </a:defRPr>
            </a:lvl2pPr>
            <a:lvl3pPr>
              <a:defRPr b="0" i="0">
                <a:latin typeface="+mj-lt"/>
                <a:cs typeface="Cambria"/>
              </a:defRPr>
            </a:lvl3pPr>
            <a:lvl4pPr>
              <a:defRPr b="0" i="0">
                <a:latin typeface="+mj-lt"/>
                <a:cs typeface="Cambria"/>
              </a:defRPr>
            </a:lvl4pPr>
            <a:lvl5pPr>
              <a:defRPr b="0" i="0">
                <a:latin typeface="+mj-lt"/>
                <a:cs typeface="Cambri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5"/>
          <p:cNvSpPr>
            <a:spLocks noGrp="1"/>
          </p:cNvSpPr>
          <p:nvPr>
            <p:ph type="sldNum" sz="quarter" idx="10"/>
          </p:nvPr>
        </p:nvSpPr>
        <p:spPr>
          <a:xfrm>
            <a:off x="8294688" y="6356350"/>
            <a:ext cx="392112" cy="365125"/>
          </a:xfrm>
        </p:spPr>
        <p:txBody>
          <a:bodyPr/>
          <a:lstStyle>
            <a:lvl1pPr eaLnBrk="0" hangingPunct="0">
              <a:defRPr>
                <a:latin typeface="Arial" panose="020B0604020202020204" pitchFamily="34" charset="0"/>
              </a:defRPr>
            </a:lvl1pPr>
          </a:lstStyle>
          <a:p>
            <a:fld id="{3259DFF6-9F7D-4254-B54D-3431CCD378DB}" type="slidenum">
              <a:rPr lang="en-US" altLang="en-US"/>
              <a:pPr/>
              <a:t>‹#›</a:t>
            </a:fld>
            <a:endParaRPr lang="en-US" altLang="en-US"/>
          </a:p>
        </p:txBody>
      </p:sp>
    </p:spTree>
    <p:extLst>
      <p:ext uri="{BB962C8B-B14F-4D97-AF65-F5344CB8AC3E}">
        <p14:creationId xmlns:p14="http://schemas.microsoft.com/office/powerpoint/2010/main" val="104436429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502"/>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E350F998-38D1-4AF8-8A28-9A9616462D5D}" type="datetimeFigureOut">
              <a:rPr lang="en-US"/>
              <a:pPr>
                <a:defRPr/>
              </a:pPr>
              <a:t>9/15/2022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BAA0B7B9-D00C-408E-8631-C564A6FE96BD}" type="slidenum">
              <a:rPr lang="en-US" altLang="en-US"/>
              <a:pPr/>
              <a:t>‹#›</a:t>
            </a:fld>
            <a:endParaRPr lang="en-US" altLang="en-US"/>
          </a:p>
        </p:txBody>
      </p:sp>
    </p:spTree>
    <p:extLst>
      <p:ext uri="{BB962C8B-B14F-4D97-AF65-F5344CB8AC3E}">
        <p14:creationId xmlns:p14="http://schemas.microsoft.com/office/powerpoint/2010/main" val="22292817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FCA085C8-2A3C-4DA0-BBC4-DEED46B0FDEF}" type="datetimeFigureOut">
              <a:rPr lang="en-US"/>
              <a:pPr>
                <a:defRPr/>
              </a:pPr>
              <a:t>9/15/2022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7FF63AFE-4E62-49EF-95C1-15EFF9E94D82}" type="slidenum">
              <a:rPr lang="en-US" altLang="en-US"/>
              <a:pPr/>
              <a:t>‹#›</a:t>
            </a:fld>
            <a:endParaRPr lang="en-US" altLang="en-US"/>
          </a:p>
        </p:txBody>
      </p:sp>
    </p:spTree>
    <p:extLst>
      <p:ext uri="{BB962C8B-B14F-4D97-AF65-F5344CB8AC3E}">
        <p14:creationId xmlns:p14="http://schemas.microsoft.com/office/powerpoint/2010/main" val="8937109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62F75D2A-DC02-496D-8196-7E570BDD81FB}" type="datetimeFigureOut">
              <a:rPr lang="en-US"/>
              <a:pPr>
                <a:defRPr/>
              </a:pPr>
              <a:t>9/15/2022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FD5DFB96-F56C-4AA8-A7A9-E6CA1C1B96BD}" type="slidenum">
              <a:rPr lang="en-US" altLang="en-US"/>
              <a:pPr/>
              <a:t>‹#›</a:t>
            </a:fld>
            <a:endParaRPr lang="en-US" altLang="en-US"/>
          </a:p>
        </p:txBody>
      </p:sp>
    </p:spTree>
    <p:extLst>
      <p:ext uri="{BB962C8B-B14F-4D97-AF65-F5344CB8AC3E}">
        <p14:creationId xmlns:p14="http://schemas.microsoft.com/office/powerpoint/2010/main" val="76042876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5"/>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EAA8E284-A5A3-49A8-B274-FC32C89F8804}" type="datetimeFigureOut">
              <a:rPr lang="en-US"/>
              <a:pPr>
                <a:defRPr/>
              </a:pPr>
              <a:t>9/15/2022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DF7FD0DA-37B2-4FB5-A284-1F53C3DAF936}" type="slidenum">
              <a:rPr lang="en-US" altLang="en-US"/>
              <a:pPr/>
              <a:t>‹#›</a:t>
            </a:fld>
            <a:endParaRPr lang="en-US" altLang="en-US"/>
          </a:p>
        </p:txBody>
      </p:sp>
    </p:spTree>
    <p:extLst>
      <p:ext uri="{BB962C8B-B14F-4D97-AF65-F5344CB8AC3E}">
        <p14:creationId xmlns:p14="http://schemas.microsoft.com/office/powerpoint/2010/main" val="254974188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160304CC-F23B-4852-9E17-2A674F366C68}" type="datetimeFigureOut">
              <a:rPr lang="en-US"/>
              <a:pPr>
                <a:defRPr/>
              </a:pPr>
              <a:t>9/15/2022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55D8DCC5-FBD0-4BA2-A584-39B291821FC2}" type="slidenum">
              <a:rPr lang="en-US" altLang="en-US"/>
              <a:pPr/>
              <a:t>‹#›</a:t>
            </a:fld>
            <a:endParaRPr lang="en-US" altLang="en-US"/>
          </a:p>
        </p:txBody>
      </p:sp>
    </p:spTree>
    <p:extLst>
      <p:ext uri="{BB962C8B-B14F-4D97-AF65-F5344CB8AC3E}">
        <p14:creationId xmlns:p14="http://schemas.microsoft.com/office/powerpoint/2010/main" val="261177554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7"/>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60" y="1535117"/>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60"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889F4FFB-B543-4E0B-8505-C6C28920AD1D}" type="datetimeFigureOut">
              <a:rPr lang="en-US"/>
              <a:pPr>
                <a:defRPr/>
              </a:pPr>
              <a:t>9/15/2022</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fld id="{0244E8E7-D46D-49C7-99EE-2EB313A91DCB}" type="slidenum">
              <a:rPr lang="en-US" altLang="en-US"/>
              <a:pPr/>
              <a:t>‹#›</a:t>
            </a:fld>
            <a:endParaRPr lang="en-US" altLang="en-US"/>
          </a:p>
        </p:txBody>
      </p:sp>
    </p:spTree>
    <p:extLst>
      <p:ext uri="{BB962C8B-B14F-4D97-AF65-F5344CB8AC3E}">
        <p14:creationId xmlns:p14="http://schemas.microsoft.com/office/powerpoint/2010/main" val="31694485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94799293-739E-4074-A5FB-23BD6795BFC8}" type="datetimeFigureOut">
              <a:rPr lang="en-US"/>
              <a:pPr>
                <a:defRPr/>
              </a:pPr>
              <a:t>9/15/2022</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fld id="{9BB68621-52FF-40E7-BA5B-E1FC511DF6EF}" type="slidenum">
              <a:rPr lang="en-US" altLang="en-US"/>
              <a:pPr/>
              <a:t>‹#›</a:t>
            </a:fld>
            <a:endParaRPr lang="en-US" altLang="en-US"/>
          </a:p>
        </p:txBody>
      </p:sp>
    </p:spTree>
    <p:extLst>
      <p:ext uri="{BB962C8B-B14F-4D97-AF65-F5344CB8AC3E}">
        <p14:creationId xmlns:p14="http://schemas.microsoft.com/office/powerpoint/2010/main" val="309602862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2B3C03F7-E94B-4E45-A3FC-DB66723AC0CE}" type="datetimeFigureOut">
              <a:rPr lang="en-US"/>
              <a:pPr>
                <a:defRPr/>
              </a:pPr>
              <a:t>9/15/2022</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fld id="{680AF7A1-E2CB-4DC4-8CB4-8C4DAD0EF7A8}" type="slidenum">
              <a:rPr lang="en-US" altLang="en-US"/>
              <a:pPr/>
              <a:t>‹#›</a:t>
            </a:fld>
            <a:endParaRPr lang="en-US" altLang="en-US"/>
          </a:p>
        </p:txBody>
      </p:sp>
    </p:spTree>
    <p:extLst>
      <p:ext uri="{BB962C8B-B14F-4D97-AF65-F5344CB8AC3E}">
        <p14:creationId xmlns:p14="http://schemas.microsoft.com/office/powerpoint/2010/main" val="188244630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73050"/>
            <a:ext cx="3008313"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9"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90FE2C63-0C8B-407D-8B5B-7B5F34701A03}" type="datetimeFigureOut">
              <a:rPr lang="en-US"/>
              <a:pPr>
                <a:defRPr/>
              </a:pPr>
              <a:t>9/15/2022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CB4B51BA-99BE-4223-A733-662B223FB37E}" type="slidenum">
              <a:rPr lang="en-US" altLang="en-US"/>
              <a:pPr/>
              <a:t>‹#›</a:t>
            </a:fld>
            <a:endParaRPr lang="en-US" altLang="en-US"/>
          </a:p>
        </p:txBody>
      </p:sp>
    </p:spTree>
    <p:extLst>
      <p:ext uri="{BB962C8B-B14F-4D97-AF65-F5344CB8AC3E}">
        <p14:creationId xmlns:p14="http://schemas.microsoft.com/office/powerpoint/2010/main" val="36317718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55"/>
            <a:ext cx="54864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413"/>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CE0A07EB-A0A1-4C7E-AF3E-85CDC1971C7A}" type="datetimeFigureOut">
              <a:rPr lang="en-US"/>
              <a:pPr>
                <a:defRPr/>
              </a:pPr>
              <a:t>9/15/2022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6BD062F2-3EF8-4CF3-954E-9C2BACD7F7A7}" type="slidenum">
              <a:rPr lang="en-US" altLang="en-US"/>
              <a:pPr/>
              <a:t>‹#›</a:t>
            </a:fld>
            <a:endParaRPr lang="en-US" altLang="en-US"/>
          </a:p>
        </p:txBody>
      </p:sp>
    </p:spTree>
    <p:extLst>
      <p:ext uri="{BB962C8B-B14F-4D97-AF65-F5344CB8AC3E}">
        <p14:creationId xmlns:p14="http://schemas.microsoft.com/office/powerpoint/2010/main" val="398300402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76794670-82F8-4A5D-8BB7-B20E60086402}" type="datetimeFigureOut">
              <a:rPr lang="en-US"/>
              <a:pPr>
                <a:defRPr/>
              </a:pPr>
              <a:t>9/15/2022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FF15EC88-3D5F-4907-A0D1-7F5177033E8B}" type="slidenum">
              <a:rPr lang="en-US" altLang="en-US"/>
              <a:pPr/>
              <a:t>‹#›</a:t>
            </a:fld>
            <a:endParaRPr lang="en-US" altLang="en-US"/>
          </a:p>
        </p:txBody>
      </p:sp>
    </p:spTree>
    <p:extLst>
      <p:ext uri="{BB962C8B-B14F-4D97-AF65-F5344CB8AC3E}">
        <p14:creationId xmlns:p14="http://schemas.microsoft.com/office/powerpoint/2010/main" val="169237262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5EEF99AC-2D2F-4BCF-985D-4634088BF0DE}" type="datetimeFigureOut">
              <a:rPr lang="en-US"/>
              <a:pPr>
                <a:defRPr/>
              </a:pPr>
              <a:t>9/15/2022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ABB4AECD-6EE9-4614-A697-A0E505A946B6}" type="slidenum">
              <a:rPr lang="en-US" altLang="en-US"/>
              <a:pPr/>
              <a:t>‹#›</a:t>
            </a:fld>
            <a:endParaRPr lang="en-US" altLang="en-US"/>
          </a:p>
        </p:txBody>
      </p:sp>
    </p:spTree>
    <p:extLst>
      <p:ext uri="{BB962C8B-B14F-4D97-AF65-F5344CB8AC3E}">
        <p14:creationId xmlns:p14="http://schemas.microsoft.com/office/powerpoint/2010/main" val="173231872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pPr>
              <a:defRPr/>
            </a:pPr>
            <a:fld id="{BF94ACE1-C40F-4E21-83E8-0A82A1554D9B}" type="datetimeFigureOut">
              <a:rPr lang="en-US"/>
              <a:pPr>
                <a:defRPr/>
              </a:pPr>
              <a:t>9/15/2022</a:t>
            </a:fld>
            <a:endParaRPr lang="en-US"/>
          </a:p>
        </p:txBody>
      </p:sp>
      <p:sp>
        <p:nvSpPr>
          <p:cNvPr id="4" name="Footer Placeholder 3"/>
          <p:cNvSpPr>
            <a:spLocks noGrp="1"/>
          </p:cNvSpPr>
          <p:nvPr>
            <p:ph type="ftr" sz="quarter" idx="11"/>
          </p:nvPr>
        </p:nvSpPr>
        <p:spPr/>
        <p:txBody>
          <a:bodyPr/>
          <a:lstStyle>
            <a:lvl1pPr>
              <a:defRPr/>
            </a:lvl1pPr>
          </a:lstStyle>
          <a:p>
            <a:pPr>
              <a:defRPr/>
            </a:pPr>
            <a:endParaRPr lang="en-US"/>
          </a:p>
        </p:txBody>
      </p:sp>
      <p:sp>
        <p:nvSpPr>
          <p:cNvPr id="5" name="Slide Number Placeholder 4"/>
          <p:cNvSpPr>
            <a:spLocks noGrp="1"/>
          </p:cNvSpPr>
          <p:nvPr>
            <p:ph type="sldNum" sz="quarter" idx="12"/>
          </p:nvPr>
        </p:nvSpPr>
        <p:spPr/>
        <p:txBody>
          <a:bodyPr/>
          <a:lstStyle>
            <a:lvl1pPr>
              <a:defRPr/>
            </a:lvl1pPr>
          </a:lstStyle>
          <a:p>
            <a:fld id="{BEEE5F64-F050-4650-B84F-18D220FC7A16}" type="slidenum">
              <a:rPr lang="en-US" altLang="en-US"/>
              <a:pPr/>
              <a:t>‹#›</a:t>
            </a:fld>
            <a:endParaRPr lang="en-US" altLang="en-US"/>
          </a:p>
        </p:txBody>
      </p:sp>
    </p:spTree>
    <p:extLst>
      <p:ext uri="{BB962C8B-B14F-4D97-AF65-F5344CB8AC3E}">
        <p14:creationId xmlns:p14="http://schemas.microsoft.com/office/powerpoint/2010/main" val="25140744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7"/>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60" y="1535117"/>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60"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9E618B6D-2370-4E65-AC86-21BBDBDE1411}" type="datetimeFigureOut">
              <a:rPr lang="en-US"/>
              <a:pPr>
                <a:defRPr/>
              </a:pPr>
              <a:t>9/15/2022</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fld id="{836C1996-EE77-45F4-BAE5-DEE0EA4DBD28}" type="slidenum">
              <a:rPr lang="en-US" altLang="en-US"/>
              <a:pPr/>
              <a:t>‹#›</a:t>
            </a:fld>
            <a:endParaRPr lang="en-US" altLang="en-US"/>
          </a:p>
        </p:txBody>
      </p:sp>
    </p:spTree>
    <p:extLst>
      <p:ext uri="{BB962C8B-B14F-4D97-AF65-F5344CB8AC3E}">
        <p14:creationId xmlns:p14="http://schemas.microsoft.com/office/powerpoint/2010/main" val="260863887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1_Custom Layout">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70428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4" name="Picture 24" descr="CHEO-PPT-POP-Header-sm"/>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165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5" descr="CHEO-Logo-Purple-Outline-2"/>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228600" y="304800"/>
            <a:ext cx="1752600" cy="69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6" descr="JUMP-Kids-White"/>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3810000" y="150813"/>
            <a:ext cx="2362200" cy="595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9" descr="UO-4a1_nobrand_v_B"/>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8305800" y="50800"/>
            <a:ext cx="830263" cy="712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30" descr="2011_NEW_CHEO_HALO_Logo_TRANSPARENT"/>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6705600" y="50800"/>
            <a:ext cx="1600200"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11"/>
          <p:cNvSpPr>
            <a:spLocks noGrp="1" noChangeArrowheads="1"/>
          </p:cNvSpPr>
          <p:nvPr>
            <p:ph type="title"/>
          </p:nvPr>
        </p:nvSpPr>
        <p:spPr bwMode="auto">
          <a:xfrm>
            <a:off x="685800" y="1752600"/>
            <a:ext cx="7772400" cy="609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lvl="0"/>
            <a:r>
              <a:rPr lang="en-US" altLang="en-US"/>
              <a:t>Click to edit Master title style</a:t>
            </a:r>
          </a:p>
        </p:txBody>
      </p:sp>
      <p:sp>
        <p:nvSpPr>
          <p:cNvPr id="12" name="Rectangle 16"/>
          <p:cNvSpPr>
            <a:spLocks noGrp="1" noChangeArrowheads="1"/>
          </p:cNvSpPr>
          <p:nvPr>
            <p:ph idx="1"/>
          </p:nvPr>
        </p:nvSpPr>
        <p:spPr bwMode="auto">
          <a:xfrm>
            <a:off x="685800" y="2743200"/>
            <a:ext cx="7772400" cy="3352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lvl="0"/>
            <a:r>
              <a:rPr lang="en-US" altLang="en-US" noProof="0"/>
              <a:t>Click to edit Master text styles</a:t>
            </a:r>
          </a:p>
          <a:p>
            <a:pPr lvl="1"/>
            <a:r>
              <a:rPr lang="en-US" altLang="en-US" noProof="0"/>
              <a:t>Second level</a:t>
            </a:r>
          </a:p>
          <a:p>
            <a:pPr lvl="2"/>
            <a:r>
              <a:rPr lang="en-US" altLang="en-US" noProof="0"/>
              <a:t>Third level</a:t>
            </a:r>
          </a:p>
          <a:p>
            <a:pPr lvl="3"/>
            <a:r>
              <a:rPr lang="en-US" altLang="en-US" noProof="0"/>
              <a:t>Fourth level</a:t>
            </a:r>
          </a:p>
          <a:p>
            <a:pPr lvl="4"/>
            <a:r>
              <a:rPr lang="en-US" altLang="en-US" noProof="0"/>
              <a:t>Fifth level</a:t>
            </a:r>
          </a:p>
        </p:txBody>
      </p:sp>
    </p:spTree>
    <p:extLst>
      <p:ext uri="{BB962C8B-B14F-4D97-AF65-F5344CB8AC3E}">
        <p14:creationId xmlns:p14="http://schemas.microsoft.com/office/powerpoint/2010/main" val="7000188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502"/>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E30AC2F2-AB8F-45F2-8EB8-60B10494DDA0}" type="datetimeFigureOut">
              <a:rPr lang="en-US"/>
              <a:pPr>
                <a:defRPr/>
              </a:pPr>
              <a:t>9/15/2022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1A3788C1-34D1-4142-B515-A5820FB0144F}" type="slidenum">
              <a:rPr lang="en-US" altLang="en-US"/>
              <a:pPr/>
              <a:t>‹#›</a:t>
            </a:fld>
            <a:endParaRPr lang="en-US" altLang="en-US"/>
          </a:p>
        </p:txBody>
      </p:sp>
    </p:spTree>
    <p:extLst>
      <p:ext uri="{BB962C8B-B14F-4D97-AF65-F5344CB8AC3E}">
        <p14:creationId xmlns:p14="http://schemas.microsoft.com/office/powerpoint/2010/main" val="61487322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96DF03AE-54C0-4412-BE18-2EAAD8E8DDB0}" type="datetimeFigureOut">
              <a:rPr lang="en-US"/>
              <a:pPr>
                <a:defRPr/>
              </a:pPr>
              <a:t>9/15/2022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A2679233-D142-45CE-ADBE-BBFDFC098751}" type="slidenum">
              <a:rPr lang="en-US" altLang="en-US"/>
              <a:pPr/>
              <a:t>‹#›</a:t>
            </a:fld>
            <a:endParaRPr lang="en-US" altLang="en-US"/>
          </a:p>
        </p:txBody>
      </p:sp>
    </p:spTree>
    <p:extLst>
      <p:ext uri="{BB962C8B-B14F-4D97-AF65-F5344CB8AC3E}">
        <p14:creationId xmlns:p14="http://schemas.microsoft.com/office/powerpoint/2010/main" val="315412093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5"/>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1EFBC0DC-895E-4770-9F51-A69DEF37DDDC}" type="datetimeFigureOut">
              <a:rPr lang="en-US"/>
              <a:pPr>
                <a:defRPr/>
              </a:pPr>
              <a:t>9/15/2022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EEE0E031-DF11-4682-8971-6ADAD75B29E3}" type="slidenum">
              <a:rPr lang="en-US" altLang="en-US"/>
              <a:pPr/>
              <a:t>‹#›</a:t>
            </a:fld>
            <a:endParaRPr lang="en-US" altLang="en-US"/>
          </a:p>
        </p:txBody>
      </p:sp>
    </p:spTree>
    <p:extLst>
      <p:ext uri="{BB962C8B-B14F-4D97-AF65-F5344CB8AC3E}">
        <p14:creationId xmlns:p14="http://schemas.microsoft.com/office/powerpoint/2010/main" val="279574752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0E650469-2207-45AB-815E-BF8458A4D217}" type="datetimeFigureOut">
              <a:rPr lang="en-US"/>
              <a:pPr>
                <a:defRPr/>
              </a:pPr>
              <a:t>9/15/2022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19AE41F0-F9A0-4886-9ED0-DBD4C4FCDA95}" type="slidenum">
              <a:rPr lang="en-US" altLang="en-US"/>
              <a:pPr/>
              <a:t>‹#›</a:t>
            </a:fld>
            <a:endParaRPr lang="en-US" altLang="en-US"/>
          </a:p>
        </p:txBody>
      </p:sp>
    </p:spTree>
    <p:extLst>
      <p:ext uri="{BB962C8B-B14F-4D97-AF65-F5344CB8AC3E}">
        <p14:creationId xmlns:p14="http://schemas.microsoft.com/office/powerpoint/2010/main" val="150777576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7"/>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60" y="1535117"/>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60"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99C097FB-1623-464A-8077-56A6977C806E}" type="datetimeFigureOut">
              <a:rPr lang="en-US"/>
              <a:pPr>
                <a:defRPr/>
              </a:pPr>
              <a:t>9/15/2022</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fld id="{51359C34-F396-42E9-BADB-02D010C3376E}" type="slidenum">
              <a:rPr lang="en-US" altLang="en-US"/>
              <a:pPr/>
              <a:t>‹#›</a:t>
            </a:fld>
            <a:endParaRPr lang="en-US" altLang="en-US"/>
          </a:p>
        </p:txBody>
      </p:sp>
    </p:spTree>
    <p:extLst>
      <p:ext uri="{BB962C8B-B14F-4D97-AF65-F5344CB8AC3E}">
        <p14:creationId xmlns:p14="http://schemas.microsoft.com/office/powerpoint/2010/main" val="385085379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24E27CB0-FDAA-42E8-9B6C-48039AE558D6}" type="datetimeFigureOut">
              <a:rPr lang="en-US"/>
              <a:pPr>
                <a:defRPr/>
              </a:pPr>
              <a:t>9/15/2022</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fld id="{AF5D8B98-4846-4264-95EC-CD818C86CA41}" type="slidenum">
              <a:rPr lang="en-US" altLang="en-US"/>
              <a:pPr/>
              <a:t>‹#›</a:t>
            </a:fld>
            <a:endParaRPr lang="en-US" altLang="en-US"/>
          </a:p>
        </p:txBody>
      </p:sp>
    </p:spTree>
    <p:extLst>
      <p:ext uri="{BB962C8B-B14F-4D97-AF65-F5344CB8AC3E}">
        <p14:creationId xmlns:p14="http://schemas.microsoft.com/office/powerpoint/2010/main" val="165270909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4C5C45F5-ACF0-4467-A8E1-9673B31C8D68}" type="datetimeFigureOut">
              <a:rPr lang="en-US"/>
              <a:pPr>
                <a:defRPr/>
              </a:pPr>
              <a:t>9/15/2022</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fld id="{AED6129F-E74E-4084-9524-FBD1B5688C91}" type="slidenum">
              <a:rPr lang="en-US" altLang="en-US"/>
              <a:pPr/>
              <a:t>‹#›</a:t>
            </a:fld>
            <a:endParaRPr lang="en-US" altLang="en-US"/>
          </a:p>
        </p:txBody>
      </p:sp>
    </p:spTree>
    <p:extLst>
      <p:ext uri="{BB962C8B-B14F-4D97-AF65-F5344CB8AC3E}">
        <p14:creationId xmlns:p14="http://schemas.microsoft.com/office/powerpoint/2010/main" val="278774113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73050"/>
            <a:ext cx="3008313"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9"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D020BE4A-3F87-4F7A-84D6-6163E107A298}" type="datetimeFigureOut">
              <a:rPr lang="en-US"/>
              <a:pPr>
                <a:defRPr/>
              </a:pPr>
              <a:t>9/15/2022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EEF6659D-900C-40EB-9B0E-BE2D83EDB458}" type="slidenum">
              <a:rPr lang="en-US" altLang="en-US"/>
              <a:pPr/>
              <a:t>‹#›</a:t>
            </a:fld>
            <a:endParaRPr lang="en-US" altLang="en-US"/>
          </a:p>
        </p:txBody>
      </p:sp>
    </p:spTree>
    <p:extLst>
      <p:ext uri="{BB962C8B-B14F-4D97-AF65-F5344CB8AC3E}">
        <p14:creationId xmlns:p14="http://schemas.microsoft.com/office/powerpoint/2010/main" val="42592280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634E9387-9F01-4178-85E9-7CD313C3C980}" type="datetimeFigureOut">
              <a:rPr lang="en-US"/>
              <a:pPr>
                <a:defRPr/>
              </a:pPr>
              <a:t>9/15/2022</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fld id="{B4769240-483D-49B5-A456-EDF55035A907}" type="slidenum">
              <a:rPr lang="en-US" altLang="en-US"/>
              <a:pPr/>
              <a:t>‹#›</a:t>
            </a:fld>
            <a:endParaRPr lang="en-US" altLang="en-US"/>
          </a:p>
        </p:txBody>
      </p:sp>
    </p:spTree>
    <p:extLst>
      <p:ext uri="{BB962C8B-B14F-4D97-AF65-F5344CB8AC3E}">
        <p14:creationId xmlns:p14="http://schemas.microsoft.com/office/powerpoint/2010/main" val="160463324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55"/>
            <a:ext cx="54864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413"/>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CB602671-5AC1-45C1-BD6D-76AB30976D6A}" type="datetimeFigureOut">
              <a:rPr lang="en-US"/>
              <a:pPr>
                <a:defRPr/>
              </a:pPr>
              <a:t>9/15/2022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7AF93D47-0390-4D38-A177-4002908632C2}" type="slidenum">
              <a:rPr lang="en-US" altLang="en-US"/>
              <a:pPr/>
              <a:t>‹#›</a:t>
            </a:fld>
            <a:endParaRPr lang="en-US" altLang="en-US"/>
          </a:p>
        </p:txBody>
      </p:sp>
    </p:spTree>
    <p:extLst>
      <p:ext uri="{BB962C8B-B14F-4D97-AF65-F5344CB8AC3E}">
        <p14:creationId xmlns:p14="http://schemas.microsoft.com/office/powerpoint/2010/main" val="338454962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F6073362-E9FB-4DB0-B413-9874A0C206A6}" type="datetimeFigureOut">
              <a:rPr lang="en-US"/>
              <a:pPr>
                <a:defRPr/>
              </a:pPr>
              <a:t>9/15/2022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8090D5A7-8938-4CD1-A5D9-F7ABD476B7E4}" type="slidenum">
              <a:rPr lang="en-US" altLang="en-US"/>
              <a:pPr/>
              <a:t>‹#›</a:t>
            </a:fld>
            <a:endParaRPr lang="en-US" altLang="en-US"/>
          </a:p>
        </p:txBody>
      </p:sp>
    </p:spTree>
    <p:extLst>
      <p:ext uri="{BB962C8B-B14F-4D97-AF65-F5344CB8AC3E}">
        <p14:creationId xmlns:p14="http://schemas.microsoft.com/office/powerpoint/2010/main" val="147940932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806F55AB-D1C7-4EC9-9D8B-96820068FCDA}" type="datetimeFigureOut">
              <a:rPr lang="en-US"/>
              <a:pPr>
                <a:defRPr/>
              </a:pPr>
              <a:t>9/15/2022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1570690A-6A05-43CF-B8CD-7D59DF6F6103}" type="slidenum">
              <a:rPr lang="en-US" altLang="en-US"/>
              <a:pPr/>
              <a:t>‹#›</a:t>
            </a:fld>
            <a:endParaRPr lang="en-US" altLang="en-US"/>
          </a:p>
        </p:txBody>
      </p:sp>
    </p:spTree>
    <p:extLst>
      <p:ext uri="{BB962C8B-B14F-4D97-AF65-F5344CB8AC3E}">
        <p14:creationId xmlns:p14="http://schemas.microsoft.com/office/powerpoint/2010/main" val="418692152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pPr>
              <a:defRPr/>
            </a:pPr>
            <a:fld id="{E0927624-B297-481E-844F-C3928F28C996}" type="datetimeFigureOut">
              <a:rPr lang="en-US"/>
              <a:pPr>
                <a:defRPr/>
              </a:pPr>
              <a:t>9/15/2022</a:t>
            </a:fld>
            <a:endParaRPr lang="en-US"/>
          </a:p>
        </p:txBody>
      </p:sp>
      <p:sp>
        <p:nvSpPr>
          <p:cNvPr id="4" name="Footer Placeholder 3"/>
          <p:cNvSpPr>
            <a:spLocks noGrp="1"/>
          </p:cNvSpPr>
          <p:nvPr>
            <p:ph type="ftr" sz="quarter" idx="11"/>
          </p:nvPr>
        </p:nvSpPr>
        <p:spPr/>
        <p:txBody>
          <a:bodyPr/>
          <a:lstStyle>
            <a:lvl1pPr>
              <a:defRPr/>
            </a:lvl1pPr>
          </a:lstStyle>
          <a:p>
            <a:pPr>
              <a:defRPr/>
            </a:pPr>
            <a:endParaRPr lang="en-US"/>
          </a:p>
        </p:txBody>
      </p:sp>
      <p:sp>
        <p:nvSpPr>
          <p:cNvPr id="5" name="Slide Number Placeholder 4"/>
          <p:cNvSpPr>
            <a:spLocks noGrp="1"/>
          </p:cNvSpPr>
          <p:nvPr>
            <p:ph type="sldNum" sz="quarter" idx="12"/>
          </p:nvPr>
        </p:nvSpPr>
        <p:spPr/>
        <p:txBody>
          <a:bodyPr/>
          <a:lstStyle>
            <a:lvl1pPr>
              <a:defRPr/>
            </a:lvl1pPr>
          </a:lstStyle>
          <a:p>
            <a:fld id="{189AAAAB-FAB2-48CD-A98D-42EA36DA1E94}" type="slidenum">
              <a:rPr lang="en-US" altLang="en-US"/>
              <a:pPr/>
              <a:t>‹#›</a:t>
            </a:fld>
            <a:endParaRPr lang="en-US" altLang="en-US"/>
          </a:p>
        </p:txBody>
      </p:sp>
    </p:spTree>
    <p:extLst>
      <p:ext uri="{BB962C8B-B14F-4D97-AF65-F5344CB8AC3E}">
        <p14:creationId xmlns:p14="http://schemas.microsoft.com/office/powerpoint/2010/main" val="348177119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1_Custom Layout">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2689242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4" name="Picture 24" descr="CHEO-PPT-POP-Header-sm"/>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165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5" descr="CHEO-Logo-Purple-Outline-2"/>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228600" y="304800"/>
            <a:ext cx="1752600" cy="69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6" descr="JUMP-Kids-White"/>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3810000" y="150813"/>
            <a:ext cx="2362200" cy="595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9" descr="UO-4a1_nobrand_v_B"/>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8305800" y="50800"/>
            <a:ext cx="830263" cy="712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30" descr="2011_NEW_CHEO_HALO_Logo_TRANSPARENT"/>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6705600" y="50800"/>
            <a:ext cx="1600200"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11"/>
          <p:cNvSpPr>
            <a:spLocks noGrp="1" noChangeArrowheads="1"/>
          </p:cNvSpPr>
          <p:nvPr>
            <p:ph type="title"/>
          </p:nvPr>
        </p:nvSpPr>
        <p:spPr bwMode="auto">
          <a:xfrm>
            <a:off x="685800" y="1752600"/>
            <a:ext cx="7772400" cy="609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lvl="0"/>
            <a:r>
              <a:rPr lang="en-US" altLang="en-US"/>
              <a:t>Click to edit Master title style</a:t>
            </a:r>
          </a:p>
        </p:txBody>
      </p:sp>
      <p:sp>
        <p:nvSpPr>
          <p:cNvPr id="12" name="Rectangle 16"/>
          <p:cNvSpPr>
            <a:spLocks noGrp="1" noChangeArrowheads="1"/>
          </p:cNvSpPr>
          <p:nvPr>
            <p:ph idx="1"/>
          </p:nvPr>
        </p:nvSpPr>
        <p:spPr bwMode="auto">
          <a:xfrm>
            <a:off x="685800" y="2743200"/>
            <a:ext cx="7772400" cy="3352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lvl="0"/>
            <a:r>
              <a:rPr lang="en-US" altLang="en-US" noProof="0"/>
              <a:t>Click to edit Master text styles</a:t>
            </a:r>
          </a:p>
          <a:p>
            <a:pPr lvl="1"/>
            <a:r>
              <a:rPr lang="en-US" altLang="en-US" noProof="0"/>
              <a:t>Second level</a:t>
            </a:r>
          </a:p>
          <a:p>
            <a:pPr lvl="2"/>
            <a:r>
              <a:rPr lang="en-US" altLang="en-US" noProof="0"/>
              <a:t>Third level</a:t>
            </a:r>
          </a:p>
          <a:p>
            <a:pPr lvl="3"/>
            <a:r>
              <a:rPr lang="en-US" altLang="en-US" noProof="0"/>
              <a:t>Fourth level</a:t>
            </a:r>
          </a:p>
          <a:p>
            <a:pPr lvl="4"/>
            <a:r>
              <a:rPr lang="en-US" altLang="en-US" noProof="0"/>
              <a:t>Fifth level</a:t>
            </a:r>
          </a:p>
        </p:txBody>
      </p:sp>
    </p:spTree>
    <p:extLst>
      <p:ext uri="{BB962C8B-B14F-4D97-AF65-F5344CB8AC3E}">
        <p14:creationId xmlns:p14="http://schemas.microsoft.com/office/powerpoint/2010/main" val="77109291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502"/>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546A9CB9-B035-4F01-A6C4-8085889A5E3F}" type="datetimeFigureOut">
              <a:rPr lang="en-US"/>
              <a:pPr>
                <a:defRPr/>
              </a:pPr>
              <a:t>9/15/2022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74440E2C-B8CE-4848-A540-F55106931ABF}" type="slidenum">
              <a:rPr lang="en-US" altLang="en-US"/>
              <a:pPr/>
              <a:t>‹#›</a:t>
            </a:fld>
            <a:endParaRPr lang="en-US" altLang="en-US"/>
          </a:p>
        </p:txBody>
      </p:sp>
    </p:spTree>
    <p:extLst>
      <p:ext uri="{BB962C8B-B14F-4D97-AF65-F5344CB8AC3E}">
        <p14:creationId xmlns:p14="http://schemas.microsoft.com/office/powerpoint/2010/main" val="64498640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28ABFC7F-9037-4BCA-86C4-49303F843A36}" type="datetimeFigureOut">
              <a:rPr lang="en-US"/>
              <a:pPr>
                <a:defRPr/>
              </a:pPr>
              <a:t>9/15/2022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6EF72ED9-6130-4B66-B276-7C7CCDF55910}" type="slidenum">
              <a:rPr lang="en-US" altLang="en-US"/>
              <a:pPr/>
              <a:t>‹#›</a:t>
            </a:fld>
            <a:endParaRPr lang="en-US" altLang="en-US"/>
          </a:p>
        </p:txBody>
      </p:sp>
    </p:spTree>
    <p:extLst>
      <p:ext uri="{BB962C8B-B14F-4D97-AF65-F5344CB8AC3E}">
        <p14:creationId xmlns:p14="http://schemas.microsoft.com/office/powerpoint/2010/main" val="328541200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5"/>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C6ADA4CD-C7E1-47B9-8508-A5BEFA34C2A6}" type="datetimeFigureOut">
              <a:rPr lang="en-US"/>
              <a:pPr>
                <a:defRPr/>
              </a:pPr>
              <a:t>9/15/2022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96584AEB-F0B8-455A-8513-26C0BB570654}" type="slidenum">
              <a:rPr lang="en-US" altLang="en-US"/>
              <a:pPr/>
              <a:t>‹#›</a:t>
            </a:fld>
            <a:endParaRPr lang="en-US" altLang="en-US"/>
          </a:p>
        </p:txBody>
      </p:sp>
    </p:spTree>
    <p:extLst>
      <p:ext uri="{BB962C8B-B14F-4D97-AF65-F5344CB8AC3E}">
        <p14:creationId xmlns:p14="http://schemas.microsoft.com/office/powerpoint/2010/main" val="377758023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0FC16B09-A37B-4999-9166-CDDBD40F8BAA}" type="datetimeFigureOut">
              <a:rPr lang="en-US"/>
              <a:pPr>
                <a:defRPr/>
              </a:pPr>
              <a:t>9/15/2022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BC20DAFC-18D5-4414-BD29-B218A1D2DF3A}" type="slidenum">
              <a:rPr lang="en-US" altLang="en-US"/>
              <a:pPr/>
              <a:t>‹#›</a:t>
            </a:fld>
            <a:endParaRPr lang="en-US" altLang="en-US"/>
          </a:p>
        </p:txBody>
      </p:sp>
    </p:spTree>
    <p:extLst>
      <p:ext uri="{BB962C8B-B14F-4D97-AF65-F5344CB8AC3E}">
        <p14:creationId xmlns:p14="http://schemas.microsoft.com/office/powerpoint/2010/main" val="22961709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2C6F1229-72A7-46BE-82B4-72F9D0C4960C}" type="datetimeFigureOut">
              <a:rPr lang="en-US"/>
              <a:pPr>
                <a:defRPr/>
              </a:pPr>
              <a:t>9/15/2022</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fld id="{CC54A37D-07E4-4846-884D-2602B79F82E1}" type="slidenum">
              <a:rPr lang="en-US" altLang="en-US"/>
              <a:pPr/>
              <a:t>‹#›</a:t>
            </a:fld>
            <a:endParaRPr lang="en-US" altLang="en-US"/>
          </a:p>
        </p:txBody>
      </p:sp>
    </p:spTree>
    <p:extLst>
      <p:ext uri="{BB962C8B-B14F-4D97-AF65-F5344CB8AC3E}">
        <p14:creationId xmlns:p14="http://schemas.microsoft.com/office/powerpoint/2010/main" val="49903437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7"/>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60" y="1535117"/>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60"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3CCAB6AE-0DE3-40ED-9720-BDB82A1AF472}" type="datetimeFigureOut">
              <a:rPr lang="en-US"/>
              <a:pPr>
                <a:defRPr/>
              </a:pPr>
              <a:t>9/15/2022</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fld id="{2528CEFA-9E3D-4799-B7F3-AA902A2692F5}" type="slidenum">
              <a:rPr lang="en-US" altLang="en-US"/>
              <a:pPr/>
              <a:t>‹#›</a:t>
            </a:fld>
            <a:endParaRPr lang="en-US" altLang="en-US"/>
          </a:p>
        </p:txBody>
      </p:sp>
    </p:spTree>
    <p:extLst>
      <p:ext uri="{BB962C8B-B14F-4D97-AF65-F5344CB8AC3E}">
        <p14:creationId xmlns:p14="http://schemas.microsoft.com/office/powerpoint/2010/main" val="162650250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F6C9A9B0-3C5D-45F0-90AF-D7FF75A19DFE}" type="datetimeFigureOut">
              <a:rPr lang="en-US"/>
              <a:pPr>
                <a:defRPr/>
              </a:pPr>
              <a:t>9/15/2022</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fld id="{F5902038-6BD1-4241-9A63-64599932E52E}" type="slidenum">
              <a:rPr lang="en-US" altLang="en-US"/>
              <a:pPr/>
              <a:t>‹#›</a:t>
            </a:fld>
            <a:endParaRPr lang="en-US" altLang="en-US"/>
          </a:p>
        </p:txBody>
      </p:sp>
    </p:spTree>
    <p:extLst>
      <p:ext uri="{BB962C8B-B14F-4D97-AF65-F5344CB8AC3E}">
        <p14:creationId xmlns:p14="http://schemas.microsoft.com/office/powerpoint/2010/main" val="323038145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17D3A558-6578-4743-AD0A-7418FD54A044}" type="datetimeFigureOut">
              <a:rPr lang="en-US"/>
              <a:pPr>
                <a:defRPr/>
              </a:pPr>
              <a:t>9/15/2022</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fld id="{5D9ECE94-44EF-4B4D-B11E-1070ACD577C7}" type="slidenum">
              <a:rPr lang="en-US" altLang="en-US"/>
              <a:pPr/>
              <a:t>‹#›</a:t>
            </a:fld>
            <a:endParaRPr lang="en-US" altLang="en-US"/>
          </a:p>
        </p:txBody>
      </p:sp>
    </p:spTree>
    <p:extLst>
      <p:ext uri="{BB962C8B-B14F-4D97-AF65-F5344CB8AC3E}">
        <p14:creationId xmlns:p14="http://schemas.microsoft.com/office/powerpoint/2010/main" val="129000548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73050"/>
            <a:ext cx="3008313"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9"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853F1A9D-65EC-4210-A228-638FB70CF121}" type="datetimeFigureOut">
              <a:rPr lang="en-US"/>
              <a:pPr>
                <a:defRPr/>
              </a:pPr>
              <a:t>9/15/2022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901A09E2-04B4-4485-8A2E-D2DE73C3D985}" type="slidenum">
              <a:rPr lang="en-US" altLang="en-US"/>
              <a:pPr/>
              <a:t>‹#›</a:t>
            </a:fld>
            <a:endParaRPr lang="en-US" altLang="en-US"/>
          </a:p>
        </p:txBody>
      </p:sp>
    </p:spTree>
    <p:extLst>
      <p:ext uri="{BB962C8B-B14F-4D97-AF65-F5344CB8AC3E}">
        <p14:creationId xmlns:p14="http://schemas.microsoft.com/office/powerpoint/2010/main" val="157524730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55"/>
            <a:ext cx="54864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413"/>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3F5EBC4C-3502-43FF-ADCF-77F5A08F831F}" type="datetimeFigureOut">
              <a:rPr lang="en-US"/>
              <a:pPr>
                <a:defRPr/>
              </a:pPr>
              <a:t>9/15/2022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9D624B77-751E-4861-AB3E-A91269C44738}" type="slidenum">
              <a:rPr lang="en-US" altLang="en-US"/>
              <a:pPr/>
              <a:t>‹#›</a:t>
            </a:fld>
            <a:endParaRPr lang="en-US" altLang="en-US"/>
          </a:p>
        </p:txBody>
      </p:sp>
    </p:spTree>
    <p:extLst>
      <p:ext uri="{BB962C8B-B14F-4D97-AF65-F5344CB8AC3E}">
        <p14:creationId xmlns:p14="http://schemas.microsoft.com/office/powerpoint/2010/main" val="311231979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642B3FE8-A2E8-49EC-AB6F-2C503D8AECF1}" type="datetimeFigureOut">
              <a:rPr lang="en-US"/>
              <a:pPr>
                <a:defRPr/>
              </a:pPr>
              <a:t>9/15/2022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F1ECD707-B713-4AB5-B4F7-02F5F8CCCB00}" type="slidenum">
              <a:rPr lang="en-US" altLang="en-US"/>
              <a:pPr/>
              <a:t>‹#›</a:t>
            </a:fld>
            <a:endParaRPr lang="en-US" altLang="en-US"/>
          </a:p>
        </p:txBody>
      </p:sp>
    </p:spTree>
    <p:extLst>
      <p:ext uri="{BB962C8B-B14F-4D97-AF65-F5344CB8AC3E}">
        <p14:creationId xmlns:p14="http://schemas.microsoft.com/office/powerpoint/2010/main" val="67528499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9F475ECA-4457-47FC-98D4-6EDBE320BD62}" type="datetimeFigureOut">
              <a:rPr lang="en-US"/>
              <a:pPr>
                <a:defRPr/>
              </a:pPr>
              <a:t>9/15/2022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4E74BD0B-E44E-4E03-8B54-E0C72C2AF8F9}" type="slidenum">
              <a:rPr lang="en-US" altLang="en-US"/>
              <a:pPr/>
              <a:t>‹#›</a:t>
            </a:fld>
            <a:endParaRPr lang="en-US" altLang="en-US"/>
          </a:p>
        </p:txBody>
      </p:sp>
    </p:spTree>
    <p:extLst>
      <p:ext uri="{BB962C8B-B14F-4D97-AF65-F5344CB8AC3E}">
        <p14:creationId xmlns:p14="http://schemas.microsoft.com/office/powerpoint/2010/main" val="219434103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pPr>
              <a:defRPr/>
            </a:pPr>
            <a:fld id="{0D91D343-E7C6-434E-A3FF-BEC7C54D72FA}" type="datetimeFigureOut">
              <a:rPr lang="en-US"/>
              <a:pPr>
                <a:defRPr/>
              </a:pPr>
              <a:t>9/15/2022</a:t>
            </a:fld>
            <a:endParaRPr lang="en-US"/>
          </a:p>
        </p:txBody>
      </p:sp>
      <p:sp>
        <p:nvSpPr>
          <p:cNvPr id="4" name="Footer Placeholder 3"/>
          <p:cNvSpPr>
            <a:spLocks noGrp="1"/>
          </p:cNvSpPr>
          <p:nvPr>
            <p:ph type="ftr" sz="quarter" idx="11"/>
          </p:nvPr>
        </p:nvSpPr>
        <p:spPr/>
        <p:txBody>
          <a:bodyPr/>
          <a:lstStyle>
            <a:lvl1pPr>
              <a:defRPr/>
            </a:lvl1pPr>
          </a:lstStyle>
          <a:p>
            <a:pPr>
              <a:defRPr/>
            </a:pPr>
            <a:endParaRPr lang="en-US"/>
          </a:p>
        </p:txBody>
      </p:sp>
      <p:sp>
        <p:nvSpPr>
          <p:cNvPr id="5" name="Slide Number Placeholder 4"/>
          <p:cNvSpPr>
            <a:spLocks noGrp="1"/>
          </p:cNvSpPr>
          <p:nvPr>
            <p:ph type="sldNum" sz="quarter" idx="12"/>
          </p:nvPr>
        </p:nvSpPr>
        <p:spPr/>
        <p:txBody>
          <a:bodyPr/>
          <a:lstStyle>
            <a:lvl1pPr>
              <a:defRPr/>
            </a:lvl1pPr>
          </a:lstStyle>
          <a:p>
            <a:fld id="{C5371E4B-01C8-417B-B7D9-734C4A5DAFD1}" type="slidenum">
              <a:rPr lang="en-US" altLang="en-US"/>
              <a:pPr/>
              <a:t>‹#›</a:t>
            </a:fld>
            <a:endParaRPr lang="en-US" altLang="en-US"/>
          </a:p>
        </p:txBody>
      </p:sp>
    </p:spTree>
    <p:extLst>
      <p:ext uri="{BB962C8B-B14F-4D97-AF65-F5344CB8AC3E}">
        <p14:creationId xmlns:p14="http://schemas.microsoft.com/office/powerpoint/2010/main" val="309414006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1_Custom Layout">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9470789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3"/>
          <p:cNvSpPr/>
          <p:nvPr/>
        </p:nvSpPr>
        <p:spPr>
          <a:xfrm>
            <a:off x="0" y="5418138"/>
            <a:ext cx="9144000" cy="1439862"/>
          </a:xfrm>
          <a:prstGeom prst="rect">
            <a:avLst/>
          </a:prstGeom>
          <a:solidFill>
            <a:srgbClr val="7B298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en-US">
              <a:solidFill>
                <a:srgbClr val="FFFFFF"/>
              </a:solidFill>
            </a:endParaRPr>
          </a:p>
        </p:txBody>
      </p:sp>
      <p:pic>
        <p:nvPicPr>
          <p:cNvPr id="5" name="Picture 8"/>
          <p:cNvPicPr>
            <a:picLocks noChangeAspect="1" noChangeArrowheads="1"/>
          </p:cNvPicPr>
          <p:nvPr/>
        </p:nvPicPr>
        <p:blipFill>
          <a:blip r:embed="rId2">
            <a:extLst>
              <a:ext uri="{28A0092B-C50C-407E-A947-70E740481C1C}">
                <a14:useLocalDpi xmlns:a14="http://schemas.microsoft.com/office/drawing/2010/main" val="0"/>
              </a:ext>
            </a:extLst>
          </a:blip>
          <a:srcRect t="66006"/>
          <a:stretch>
            <a:fillRect/>
          </a:stretch>
        </p:blipFill>
        <p:spPr bwMode="auto">
          <a:xfrm>
            <a:off x="641350" y="5765800"/>
            <a:ext cx="1736725" cy="725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 name="Group 11"/>
          <p:cNvGrpSpPr>
            <a:grpSpLocks/>
          </p:cNvGrpSpPr>
          <p:nvPr/>
        </p:nvGrpSpPr>
        <p:grpSpPr bwMode="auto">
          <a:xfrm>
            <a:off x="0" y="5418138"/>
            <a:ext cx="9144000" cy="1439862"/>
            <a:chOff x="0" y="5418000"/>
            <a:chExt cx="9144000" cy="1440000"/>
          </a:xfrm>
        </p:grpSpPr>
        <p:sp>
          <p:nvSpPr>
            <p:cNvPr id="7" name="Rectangle 6"/>
            <p:cNvSpPr/>
            <p:nvPr userDrawn="1"/>
          </p:nvSpPr>
          <p:spPr>
            <a:xfrm>
              <a:off x="0" y="5418000"/>
              <a:ext cx="9144000" cy="1440000"/>
            </a:xfrm>
            <a:prstGeom prst="rect">
              <a:avLst/>
            </a:prstGeom>
            <a:solidFill>
              <a:srgbClr val="7B298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en-US">
                <a:solidFill>
                  <a:srgbClr val="FFFFFF"/>
                </a:solidFill>
              </a:endParaRPr>
            </a:p>
          </p:txBody>
        </p:sp>
        <p:pic>
          <p:nvPicPr>
            <p:cNvPr id="8" name="Picture 13"/>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693760" y="5853663"/>
              <a:ext cx="2131644" cy="567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4"/>
            <p:cNvPicPr>
              <a:picLocks noChangeAspect="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498615" y="5710803"/>
              <a:ext cx="5236475" cy="853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Title 1"/>
          <p:cNvSpPr>
            <a:spLocks noGrp="1"/>
          </p:cNvSpPr>
          <p:nvPr>
            <p:ph type="ctrTitle"/>
          </p:nvPr>
        </p:nvSpPr>
        <p:spPr>
          <a:xfrm>
            <a:off x="641839" y="1146049"/>
            <a:ext cx="6858000" cy="3185867"/>
          </a:xfrm>
        </p:spPr>
        <p:txBody>
          <a:bodyPr anchor="b">
            <a:noAutofit/>
          </a:bodyPr>
          <a:lstStyle>
            <a:lvl1pPr algn="l">
              <a:defRPr sz="5400" b="1" i="0" cap="all" baseline="0">
                <a:latin typeface="+mj-lt"/>
              </a:defRPr>
            </a:lvl1pPr>
          </a:lstStyle>
          <a:p>
            <a:r>
              <a:rPr lang="en-US"/>
              <a:t>Click to edit Master title style</a:t>
            </a:r>
            <a:endParaRPr lang="en-US" dirty="0"/>
          </a:p>
        </p:txBody>
      </p:sp>
      <p:sp>
        <p:nvSpPr>
          <p:cNvPr id="3" name="Subtitle 2"/>
          <p:cNvSpPr>
            <a:spLocks noGrp="1"/>
          </p:cNvSpPr>
          <p:nvPr>
            <p:ph type="subTitle" idx="1"/>
          </p:nvPr>
        </p:nvSpPr>
        <p:spPr>
          <a:xfrm>
            <a:off x="641839" y="4384723"/>
            <a:ext cx="6858000" cy="949571"/>
          </a:xfrm>
        </p:spPr>
        <p:txBody>
          <a:bodyPr anchor="ctr">
            <a:noAutofit/>
          </a:bodyPr>
          <a:lstStyle>
            <a:lvl1pPr marL="0" indent="0" algn="l">
              <a:buNone/>
              <a:defRPr sz="1800" b="1" i="0" cap="all" baseline="0">
                <a:latin typeface="+mj-lt"/>
              </a:defRPr>
            </a:lvl1pPr>
            <a:lvl2pPr marL="342900" indent="0" algn="ctr">
              <a:buNone/>
              <a:defRPr sz="1500"/>
            </a:lvl2pPr>
            <a:lvl3pPr marL="685800" indent="0" algn="ctr">
              <a:buNone/>
              <a:defRPr sz="140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10" name="Footer Placeholder 4"/>
          <p:cNvSpPr>
            <a:spLocks noGrp="1"/>
          </p:cNvSpPr>
          <p:nvPr>
            <p:ph type="ftr" sz="quarter" idx="10"/>
          </p:nvPr>
        </p:nvSpPr>
        <p:spPr/>
        <p:txBody>
          <a:bodyPr/>
          <a:lstStyle>
            <a:lvl1pPr>
              <a:defRPr/>
            </a:lvl1pPr>
          </a:lstStyle>
          <a:p>
            <a:pPr>
              <a:defRPr/>
            </a:pPr>
            <a:endParaRPr lang="en-US"/>
          </a:p>
        </p:txBody>
      </p:sp>
      <p:sp>
        <p:nvSpPr>
          <p:cNvPr id="11" name="Slide Number Placeholder 5"/>
          <p:cNvSpPr>
            <a:spLocks noGrp="1"/>
          </p:cNvSpPr>
          <p:nvPr>
            <p:ph type="sldNum" sz="quarter" idx="11"/>
          </p:nvPr>
        </p:nvSpPr>
        <p:spPr/>
        <p:txBody>
          <a:bodyPr/>
          <a:lstStyle>
            <a:lvl1pPr>
              <a:defRPr/>
            </a:lvl1pPr>
          </a:lstStyle>
          <a:p>
            <a:fld id="{677B952B-D807-4B21-85A8-AE769BF26E2E}" type="slidenum">
              <a:rPr lang="en-US" altLang="en-US"/>
              <a:pPr/>
              <a:t>‹#›</a:t>
            </a:fld>
            <a:endParaRPr lang="en-US" altLang="en-US"/>
          </a:p>
        </p:txBody>
      </p:sp>
    </p:spTree>
    <p:extLst>
      <p:ext uri="{BB962C8B-B14F-4D97-AF65-F5344CB8AC3E}">
        <p14:creationId xmlns:p14="http://schemas.microsoft.com/office/powerpoint/2010/main" val="18670316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73050"/>
            <a:ext cx="3008313"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9"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8211B235-48CB-4842-AEEC-578EDE7A9E08}" type="datetimeFigureOut">
              <a:rPr lang="en-US"/>
              <a:pPr>
                <a:defRPr/>
              </a:pPr>
              <a:t>9/15/2022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3AB1EBCA-A558-42B4-9CE0-0F1512ABEEF2}" type="slidenum">
              <a:rPr lang="en-US" altLang="en-US"/>
              <a:pPr/>
              <a:t>‹#›</a:t>
            </a:fld>
            <a:endParaRPr lang="en-US" altLang="en-US"/>
          </a:p>
        </p:txBody>
      </p:sp>
    </p:spTree>
    <p:extLst>
      <p:ext uri="{BB962C8B-B14F-4D97-AF65-F5344CB8AC3E}">
        <p14:creationId xmlns:p14="http://schemas.microsoft.com/office/powerpoint/2010/main" val="253358686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type="title" preserve="1">
  <p:cSld name="4_Title Slide">
    <p:spTree>
      <p:nvGrpSpPr>
        <p:cNvPr id="1" name=""/>
        <p:cNvGrpSpPr/>
        <p:nvPr/>
      </p:nvGrpSpPr>
      <p:grpSpPr>
        <a:xfrm>
          <a:off x="0" y="0"/>
          <a:ext cx="0" cy="0"/>
          <a:chOff x="0" y="0"/>
          <a:chExt cx="0" cy="0"/>
        </a:xfrm>
      </p:grpSpPr>
      <p:pic>
        <p:nvPicPr>
          <p:cNvPr id="4" name="Picture 9"/>
          <p:cNvPicPr>
            <a:picLocks noChangeAspect="1"/>
          </p:cNvPicPr>
          <p:nvPr/>
        </p:nvPicPr>
        <p:blipFill>
          <a:blip r:embed="rId2">
            <a:extLst>
              <a:ext uri="{28A0092B-C50C-407E-A947-70E740481C1C}">
                <a14:useLocalDpi xmlns:a14="http://schemas.microsoft.com/office/drawing/2010/main" val="0"/>
              </a:ext>
            </a:extLst>
          </a:blip>
          <a:srcRect b="-1108"/>
          <a:stretch>
            <a:fillRect/>
          </a:stretch>
        </p:blipFill>
        <p:spPr bwMode="auto">
          <a:xfrm>
            <a:off x="7938" y="0"/>
            <a:ext cx="9136062" cy="6126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Group 10"/>
          <p:cNvGrpSpPr>
            <a:grpSpLocks/>
          </p:cNvGrpSpPr>
          <p:nvPr/>
        </p:nvGrpSpPr>
        <p:grpSpPr bwMode="auto">
          <a:xfrm>
            <a:off x="0" y="5418138"/>
            <a:ext cx="9144000" cy="1439862"/>
            <a:chOff x="0" y="5418000"/>
            <a:chExt cx="9144000" cy="1440000"/>
          </a:xfrm>
        </p:grpSpPr>
        <p:sp>
          <p:nvSpPr>
            <p:cNvPr id="6" name="Rectangle 5"/>
            <p:cNvSpPr/>
            <p:nvPr userDrawn="1"/>
          </p:nvSpPr>
          <p:spPr>
            <a:xfrm>
              <a:off x="0" y="5418000"/>
              <a:ext cx="9144000" cy="1440000"/>
            </a:xfrm>
            <a:prstGeom prst="rect">
              <a:avLst/>
            </a:prstGeom>
            <a:solidFill>
              <a:srgbClr val="7B298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en-US">
                <a:solidFill>
                  <a:srgbClr val="FFFFFF"/>
                </a:solidFill>
              </a:endParaRPr>
            </a:p>
          </p:txBody>
        </p:sp>
        <p:pic>
          <p:nvPicPr>
            <p:cNvPr id="7" name="Picture 7"/>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693760" y="5853663"/>
              <a:ext cx="2131644" cy="567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3"/>
            <p:cNvPicPr>
              <a:picLocks noChangeAspect="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498615" y="5710803"/>
              <a:ext cx="5236475" cy="853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Title 1"/>
          <p:cNvSpPr>
            <a:spLocks noGrp="1"/>
          </p:cNvSpPr>
          <p:nvPr>
            <p:ph type="ctrTitle"/>
          </p:nvPr>
        </p:nvSpPr>
        <p:spPr>
          <a:xfrm>
            <a:off x="641839" y="1146049"/>
            <a:ext cx="6858000" cy="3185867"/>
          </a:xfrm>
        </p:spPr>
        <p:txBody>
          <a:bodyPr anchor="b">
            <a:noAutofit/>
          </a:bodyPr>
          <a:lstStyle>
            <a:lvl1pPr algn="l">
              <a:defRPr sz="5400" b="1" i="0" cap="all" baseline="0">
                <a:latin typeface="+mj-lt"/>
              </a:defRPr>
            </a:lvl1pPr>
          </a:lstStyle>
          <a:p>
            <a:r>
              <a:rPr lang="en-US"/>
              <a:t>Click to edit Master title style</a:t>
            </a:r>
            <a:endParaRPr lang="en-US" dirty="0"/>
          </a:p>
        </p:txBody>
      </p:sp>
      <p:sp>
        <p:nvSpPr>
          <p:cNvPr id="3" name="Subtitle 2"/>
          <p:cNvSpPr>
            <a:spLocks noGrp="1"/>
          </p:cNvSpPr>
          <p:nvPr>
            <p:ph type="subTitle" idx="1"/>
          </p:nvPr>
        </p:nvSpPr>
        <p:spPr>
          <a:xfrm>
            <a:off x="641839" y="4384723"/>
            <a:ext cx="6858000" cy="949571"/>
          </a:xfrm>
        </p:spPr>
        <p:txBody>
          <a:bodyPr anchor="ctr">
            <a:noAutofit/>
          </a:bodyPr>
          <a:lstStyle>
            <a:lvl1pPr marL="0" indent="0" algn="l">
              <a:buNone/>
              <a:defRPr sz="1800" b="1" i="0" cap="all" baseline="0">
                <a:latin typeface="+mj-lt"/>
              </a:defRPr>
            </a:lvl1pPr>
            <a:lvl2pPr marL="342900" indent="0" algn="ctr">
              <a:buNone/>
              <a:defRPr sz="1500"/>
            </a:lvl2pPr>
            <a:lvl3pPr marL="685800" indent="0" algn="ctr">
              <a:buNone/>
              <a:defRPr sz="140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9" name="Footer Placeholder 4"/>
          <p:cNvSpPr>
            <a:spLocks noGrp="1"/>
          </p:cNvSpPr>
          <p:nvPr>
            <p:ph type="ftr" sz="quarter" idx="10"/>
          </p:nvPr>
        </p:nvSpPr>
        <p:spPr/>
        <p:txBody>
          <a:bodyPr/>
          <a:lstStyle>
            <a:lvl1pPr>
              <a:defRPr/>
            </a:lvl1pPr>
          </a:lstStyle>
          <a:p>
            <a:pPr>
              <a:defRPr/>
            </a:pPr>
            <a:endParaRPr lang="en-US"/>
          </a:p>
        </p:txBody>
      </p:sp>
      <p:sp>
        <p:nvSpPr>
          <p:cNvPr id="10" name="Slide Number Placeholder 5"/>
          <p:cNvSpPr>
            <a:spLocks noGrp="1"/>
          </p:cNvSpPr>
          <p:nvPr>
            <p:ph type="sldNum" sz="quarter" idx="11"/>
          </p:nvPr>
        </p:nvSpPr>
        <p:spPr/>
        <p:txBody>
          <a:bodyPr/>
          <a:lstStyle>
            <a:lvl1pPr>
              <a:defRPr/>
            </a:lvl1pPr>
          </a:lstStyle>
          <a:p>
            <a:fld id="{A403DD2E-4C26-4AAE-B38A-8E4E0087EF0C}" type="slidenum">
              <a:rPr lang="en-US" altLang="en-US"/>
              <a:pPr/>
              <a:t>‹#›</a:t>
            </a:fld>
            <a:endParaRPr lang="en-US" altLang="en-US"/>
          </a:p>
        </p:txBody>
      </p:sp>
    </p:spTree>
    <p:extLst>
      <p:ext uri="{BB962C8B-B14F-4D97-AF65-F5344CB8AC3E}">
        <p14:creationId xmlns:p14="http://schemas.microsoft.com/office/powerpoint/2010/main" val="112672498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type="title" preserve="1">
  <p:cSld name="5_Title Slide">
    <p:spTree>
      <p:nvGrpSpPr>
        <p:cNvPr id="1" name=""/>
        <p:cNvGrpSpPr/>
        <p:nvPr/>
      </p:nvGrpSpPr>
      <p:grpSpPr>
        <a:xfrm>
          <a:off x="0" y="0"/>
          <a:ext cx="0" cy="0"/>
          <a:chOff x="0" y="0"/>
          <a:chExt cx="0" cy="0"/>
        </a:xfrm>
      </p:grpSpPr>
      <p:pic>
        <p:nvPicPr>
          <p:cNvPr id="4" name="Picture 9"/>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Group 10"/>
          <p:cNvGrpSpPr>
            <a:grpSpLocks/>
          </p:cNvGrpSpPr>
          <p:nvPr/>
        </p:nvGrpSpPr>
        <p:grpSpPr bwMode="auto">
          <a:xfrm>
            <a:off x="0" y="5418138"/>
            <a:ext cx="9144000" cy="1439862"/>
            <a:chOff x="0" y="5418000"/>
            <a:chExt cx="9144000" cy="1440000"/>
          </a:xfrm>
        </p:grpSpPr>
        <p:sp>
          <p:nvSpPr>
            <p:cNvPr id="6" name="Rectangle 5"/>
            <p:cNvSpPr/>
            <p:nvPr userDrawn="1"/>
          </p:nvSpPr>
          <p:spPr>
            <a:xfrm>
              <a:off x="0" y="5418000"/>
              <a:ext cx="9144000" cy="1440000"/>
            </a:xfrm>
            <a:prstGeom prst="rect">
              <a:avLst/>
            </a:prstGeom>
            <a:solidFill>
              <a:srgbClr val="7B298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en-US">
                <a:solidFill>
                  <a:srgbClr val="FFFFFF"/>
                </a:solidFill>
              </a:endParaRPr>
            </a:p>
          </p:txBody>
        </p:sp>
        <p:pic>
          <p:nvPicPr>
            <p:cNvPr id="7" name="Picture 7"/>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693760" y="5853663"/>
              <a:ext cx="2131644" cy="567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3"/>
            <p:cNvPicPr>
              <a:picLocks noChangeAspect="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498615" y="5710803"/>
              <a:ext cx="5236475" cy="853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Title 1"/>
          <p:cNvSpPr>
            <a:spLocks noGrp="1"/>
          </p:cNvSpPr>
          <p:nvPr>
            <p:ph type="ctrTitle"/>
          </p:nvPr>
        </p:nvSpPr>
        <p:spPr>
          <a:xfrm>
            <a:off x="641839" y="1146049"/>
            <a:ext cx="6858000" cy="3185867"/>
          </a:xfrm>
        </p:spPr>
        <p:txBody>
          <a:bodyPr anchor="b">
            <a:noAutofit/>
          </a:bodyPr>
          <a:lstStyle>
            <a:lvl1pPr algn="l">
              <a:defRPr sz="5400" b="1" i="0" cap="all" baseline="0">
                <a:latin typeface="+mj-lt"/>
              </a:defRPr>
            </a:lvl1pPr>
          </a:lstStyle>
          <a:p>
            <a:r>
              <a:rPr lang="en-US"/>
              <a:t>Click to edit Master title style</a:t>
            </a:r>
            <a:endParaRPr lang="en-US" dirty="0"/>
          </a:p>
        </p:txBody>
      </p:sp>
      <p:sp>
        <p:nvSpPr>
          <p:cNvPr id="3" name="Subtitle 2"/>
          <p:cNvSpPr>
            <a:spLocks noGrp="1"/>
          </p:cNvSpPr>
          <p:nvPr>
            <p:ph type="subTitle" idx="1"/>
          </p:nvPr>
        </p:nvSpPr>
        <p:spPr>
          <a:xfrm>
            <a:off x="641839" y="4384723"/>
            <a:ext cx="6858000" cy="949571"/>
          </a:xfrm>
        </p:spPr>
        <p:txBody>
          <a:bodyPr anchor="ctr">
            <a:noAutofit/>
          </a:bodyPr>
          <a:lstStyle>
            <a:lvl1pPr marL="0" indent="0" algn="l">
              <a:buNone/>
              <a:defRPr sz="1800" b="1" i="0" cap="all" baseline="0">
                <a:latin typeface="+mj-lt"/>
              </a:defRPr>
            </a:lvl1pPr>
            <a:lvl2pPr marL="342900" indent="0" algn="ctr">
              <a:buNone/>
              <a:defRPr sz="1500"/>
            </a:lvl2pPr>
            <a:lvl3pPr marL="685800" indent="0" algn="ctr">
              <a:buNone/>
              <a:defRPr sz="140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9" name="Footer Placeholder 4"/>
          <p:cNvSpPr>
            <a:spLocks noGrp="1"/>
          </p:cNvSpPr>
          <p:nvPr>
            <p:ph type="ftr" sz="quarter" idx="10"/>
          </p:nvPr>
        </p:nvSpPr>
        <p:spPr/>
        <p:txBody>
          <a:bodyPr/>
          <a:lstStyle>
            <a:lvl1pPr>
              <a:defRPr/>
            </a:lvl1pPr>
          </a:lstStyle>
          <a:p>
            <a:pPr>
              <a:defRPr/>
            </a:pPr>
            <a:endParaRPr lang="en-US"/>
          </a:p>
        </p:txBody>
      </p:sp>
      <p:sp>
        <p:nvSpPr>
          <p:cNvPr id="10" name="Slide Number Placeholder 5"/>
          <p:cNvSpPr>
            <a:spLocks noGrp="1"/>
          </p:cNvSpPr>
          <p:nvPr>
            <p:ph type="sldNum" sz="quarter" idx="11"/>
          </p:nvPr>
        </p:nvSpPr>
        <p:spPr/>
        <p:txBody>
          <a:bodyPr/>
          <a:lstStyle>
            <a:lvl1pPr>
              <a:defRPr/>
            </a:lvl1pPr>
          </a:lstStyle>
          <a:p>
            <a:fld id="{FC2DAF3E-0B4A-4ED9-9831-8C9EE5FAF64A}" type="slidenum">
              <a:rPr lang="en-US" altLang="en-US"/>
              <a:pPr/>
              <a:t>‹#›</a:t>
            </a:fld>
            <a:endParaRPr lang="en-US" altLang="en-US"/>
          </a:p>
        </p:txBody>
      </p:sp>
    </p:spTree>
    <p:extLst>
      <p:ext uri="{BB962C8B-B14F-4D97-AF65-F5344CB8AC3E}">
        <p14:creationId xmlns:p14="http://schemas.microsoft.com/office/powerpoint/2010/main" val="52527278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type="title" preserve="1">
  <p:cSld name="6_Title Slide">
    <p:spTree>
      <p:nvGrpSpPr>
        <p:cNvPr id="1" name=""/>
        <p:cNvGrpSpPr/>
        <p:nvPr/>
      </p:nvGrpSpPr>
      <p:grpSpPr>
        <a:xfrm>
          <a:off x="0" y="0"/>
          <a:ext cx="0" cy="0"/>
          <a:chOff x="0" y="0"/>
          <a:chExt cx="0" cy="0"/>
        </a:xfrm>
      </p:grpSpPr>
      <p:sp>
        <p:nvSpPr>
          <p:cNvPr id="4" name="Rectangle 3"/>
          <p:cNvSpPr/>
          <p:nvPr/>
        </p:nvSpPr>
        <p:spPr>
          <a:xfrm>
            <a:off x="0" y="5408613"/>
            <a:ext cx="9144000" cy="14414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en-US">
              <a:solidFill>
                <a:srgbClr val="FFFFFF"/>
              </a:solidFill>
            </a:endParaRPr>
          </a:p>
        </p:txBody>
      </p:sp>
      <p:pic>
        <p:nvPicPr>
          <p:cNvPr id="5"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1350" y="5783263"/>
            <a:ext cx="1736725" cy="69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 name="Group 11"/>
          <p:cNvGrpSpPr>
            <a:grpSpLocks/>
          </p:cNvGrpSpPr>
          <p:nvPr/>
        </p:nvGrpSpPr>
        <p:grpSpPr bwMode="auto">
          <a:xfrm>
            <a:off x="0" y="5408613"/>
            <a:ext cx="9144000" cy="1441450"/>
            <a:chOff x="0" y="5408239"/>
            <a:chExt cx="9144000" cy="1440000"/>
          </a:xfrm>
        </p:grpSpPr>
        <p:sp>
          <p:nvSpPr>
            <p:cNvPr id="7" name="Rectangle 6"/>
            <p:cNvSpPr/>
            <p:nvPr userDrawn="1"/>
          </p:nvSpPr>
          <p:spPr>
            <a:xfrm>
              <a:off x="0" y="5408239"/>
              <a:ext cx="9144000" cy="144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en-US">
                <a:solidFill>
                  <a:srgbClr val="FFFFFF"/>
                </a:solidFill>
              </a:endParaRPr>
            </a:p>
          </p:txBody>
        </p:sp>
        <p:pic>
          <p:nvPicPr>
            <p:cNvPr id="8" name="Picture 13"/>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951950" y="5986895"/>
              <a:ext cx="1821142" cy="4867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4"/>
            <p:cNvPicPr>
              <a:picLocks noChangeAspect="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516679" y="5782874"/>
              <a:ext cx="5236475" cy="853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Title 1"/>
          <p:cNvSpPr>
            <a:spLocks noGrp="1"/>
          </p:cNvSpPr>
          <p:nvPr>
            <p:ph type="ctrTitle"/>
          </p:nvPr>
        </p:nvSpPr>
        <p:spPr>
          <a:xfrm>
            <a:off x="641839" y="1146049"/>
            <a:ext cx="6858000" cy="3185867"/>
          </a:xfrm>
        </p:spPr>
        <p:txBody>
          <a:bodyPr anchor="b">
            <a:noAutofit/>
          </a:bodyPr>
          <a:lstStyle>
            <a:lvl1pPr algn="l">
              <a:defRPr sz="5400" b="1" i="0" cap="all" baseline="0">
                <a:latin typeface="+mj-lt"/>
              </a:defRPr>
            </a:lvl1pPr>
          </a:lstStyle>
          <a:p>
            <a:r>
              <a:rPr lang="en-US"/>
              <a:t>Click to edit Master title style</a:t>
            </a:r>
            <a:endParaRPr lang="en-US" dirty="0"/>
          </a:p>
        </p:txBody>
      </p:sp>
      <p:sp>
        <p:nvSpPr>
          <p:cNvPr id="3" name="Subtitle 2"/>
          <p:cNvSpPr>
            <a:spLocks noGrp="1"/>
          </p:cNvSpPr>
          <p:nvPr>
            <p:ph type="subTitle" idx="1"/>
          </p:nvPr>
        </p:nvSpPr>
        <p:spPr>
          <a:xfrm>
            <a:off x="641839" y="4407471"/>
            <a:ext cx="6858000" cy="949571"/>
          </a:xfrm>
        </p:spPr>
        <p:txBody>
          <a:bodyPr anchor="ctr">
            <a:noAutofit/>
          </a:bodyPr>
          <a:lstStyle>
            <a:lvl1pPr marL="0" indent="0" algn="l">
              <a:buNone/>
              <a:defRPr sz="1800" b="1" i="0" cap="all" baseline="0">
                <a:latin typeface="+mj-lt"/>
              </a:defRPr>
            </a:lvl1pPr>
            <a:lvl2pPr marL="342900" indent="0" algn="ctr">
              <a:buNone/>
              <a:defRPr sz="1500"/>
            </a:lvl2pPr>
            <a:lvl3pPr marL="685800" indent="0" algn="ctr">
              <a:buNone/>
              <a:defRPr sz="140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10" name="Footer Placeholder 4"/>
          <p:cNvSpPr>
            <a:spLocks noGrp="1"/>
          </p:cNvSpPr>
          <p:nvPr>
            <p:ph type="ftr" sz="quarter" idx="10"/>
          </p:nvPr>
        </p:nvSpPr>
        <p:spPr/>
        <p:txBody>
          <a:bodyPr/>
          <a:lstStyle>
            <a:lvl1pPr>
              <a:defRPr/>
            </a:lvl1pPr>
          </a:lstStyle>
          <a:p>
            <a:pPr>
              <a:defRPr/>
            </a:pPr>
            <a:endParaRPr lang="en-US"/>
          </a:p>
        </p:txBody>
      </p:sp>
      <p:sp>
        <p:nvSpPr>
          <p:cNvPr id="11" name="Slide Number Placeholder 5"/>
          <p:cNvSpPr>
            <a:spLocks noGrp="1"/>
          </p:cNvSpPr>
          <p:nvPr>
            <p:ph type="sldNum" sz="quarter" idx="11"/>
          </p:nvPr>
        </p:nvSpPr>
        <p:spPr/>
        <p:txBody>
          <a:bodyPr/>
          <a:lstStyle>
            <a:lvl1pPr>
              <a:defRPr/>
            </a:lvl1pPr>
          </a:lstStyle>
          <a:p>
            <a:fld id="{853A5FC5-9809-4A47-82D2-129115B8B70C}" type="slidenum">
              <a:rPr lang="en-US" altLang="en-US"/>
              <a:pPr/>
              <a:t>‹#›</a:t>
            </a:fld>
            <a:endParaRPr lang="en-US" altLang="en-US"/>
          </a:p>
        </p:txBody>
      </p:sp>
    </p:spTree>
    <p:extLst>
      <p:ext uri="{BB962C8B-B14F-4D97-AF65-F5344CB8AC3E}">
        <p14:creationId xmlns:p14="http://schemas.microsoft.com/office/powerpoint/2010/main" val="381468301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type="title" preserve="1">
  <p:cSld name="2_Title Slide">
    <p:spTree>
      <p:nvGrpSpPr>
        <p:cNvPr id="1" name=""/>
        <p:cNvGrpSpPr/>
        <p:nvPr/>
      </p:nvGrpSpPr>
      <p:grpSpPr>
        <a:xfrm>
          <a:off x="0" y="0"/>
          <a:ext cx="0" cy="0"/>
          <a:chOff x="0" y="0"/>
          <a:chExt cx="0" cy="0"/>
        </a:xfrm>
      </p:grpSpPr>
      <p:pic>
        <p:nvPicPr>
          <p:cNvPr id="4" name="Picture 9"/>
          <p:cNvPicPr>
            <a:picLocks noChangeAspect="1"/>
          </p:cNvPicPr>
          <p:nvPr/>
        </p:nvPicPr>
        <p:blipFill>
          <a:blip r:embed="rId2">
            <a:extLst>
              <a:ext uri="{28A0092B-C50C-407E-A947-70E740481C1C}">
                <a14:useLocalDpi xmlns:a14="http://schemas.microsoft.com/office/drawing/2010/main" val="0"/>
              </a:ext>
            </a:extLst>
          </a:blip>
          <a:srcRect t="-307"/>
          <a:stretch>
            <a:fillRect/>
          </a:stretch>
        </p:blipFill>
        <p:spPr bwMode="auto">
          <a:xfrm>
            <a:off x="0" y="-50800"/>
            <a:ext cx="9144000"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Group 10"/>
          <p:cNvGrpSpPr>
            <a:grpSpLocks/>
          </p:cNvGrpSpPr>
          <p:nvPr/>
        </p:nvGrpSpPr>
        <p:grpSpPr bwMode="auto">
          <a:xfrm>
            <a:off x="0" y="5408613"/>
            <a:ext cx="9144000" cy="1441450"/>
            <a:chOff x="0" y="5408239"/>
            <a:chExt cx="9144000" cy="1440000"/>
          </a:xfrm>
        </p:grpSpPr>
        <p:sp>
          <p:nvSpPr>
            <p:cNvPr id="6" name="Rectangle 5"/>
            <p:cNvSpPr/>
            <p:nvPr userDrawn="1"/>
          </p:nvSpPr>
          <p:spPr>
            <a:xfrm>
              <a:off x="0" y="5408239"/>
              <a:ext cx="9144000" cy="144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en-US">
                <a:solidFill>
                  <a:srgbClr val="FFFFFF"/>
                </a:solidFill>
              </a:endParaRPr>
            </a:p>
          </p:txBody>
        </p:sp>
        <p:pic>
          <p:nvPicPr>
            <p:cNvPr id="7" name="Picture 12"/>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951950" y="5986895"/>
              <a:ext cx="1821142" cy="4867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3"/>
            <p:cNvPicPr>
              <a:picLocks noChangeAspect="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516679" y="5782874"/>
              <a:ext cx="5236475" cy="853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Title 1"/>
          <p:cNvSpPr>
            <a:spLocks noGrp="1"/>
          </p:cNvSpPr>
          <p:nvPr>
            <p:ph type="ctrTitle"/>
          </p:nvPr>
        </p:nvSpPr>
        <p:spPr>
          <a:xfrm>
            <a:off x="641839" y="1146049"/>
            <a:ext cx="6858000" cy="3185867"/>
          </a:xfrm>
        </p:spPr>
        <p:txBody>
          <a:bodyPr anchor="b">
            <a:noAutofit/>
          </a:bodyPr>
          <a:lstStyle>
            <a:lvl1pPr algn="l">
              <a:defRPr sz="5400" b="1" i="0" cap="all" baseline="0">
                <a:latin typeface="+mj-lt"/>
              </a:defRPr>
            </a:lvl1pPr>
          </a:lstStyle>
          <a:p>
            <a:r>
              <a:rPr lang="en-US"/>
              <a:t>Click to edit Master title style</a:t>
            </a:r>
            <a:endParaRPr lang="en-US" dirty="0"/>
          </a:p>
        </p:txBody>
      </p:sp>
      <p:sp>
        <p:nvSpPr>
          <p:cNvPr id="3" name="Subtitle 2"/>
          <p:cNvSpPr>
            <a:spLocks noGrp="1"/>
          </p:cNvSpPr>
          <p:nvPr>
            <p:ph type="subTitle" idx="1"/>
          </p:nvPr>
        </p:nvSpPr>
        <p:spPr>
          <a:xfrm>
            <a:off x="641839" y="4407471"/>
            <a:ext cx="6858000" cy="949571"/>
          </a:xfrm>
        </p:spPr>
        <p:txBody>
          <a:bodyPr anchor="ctr">
            <a:noAutofit/>
          </a:bodyPr>
          <a:lstStyle>
            <a:lvl1pPr marL="0" indent="0" algn="l">
              <a:buNone/>
              <a:defRPr sz="1800" b="1" i="0" cap="all" baseline="0">
                <a:latin typeface="+mj-lt"/>
              </a:defRPr>
            </a:lvl1pPr>
            <a:lvl2pPr marL="342900" indent="0" algn="ctr">
              <a:buNone/>
              <a:defRPr sz="1500"/>
            </a:lvl2pPr>
            <a:lvl3pPr marL="685800" indent="0" algn="ctr">
              <a:buNone/>
              <a:defRPr sz="140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9" name="Footer Placeholder 4"/>
          <p:cNvSpPr>
            <a:spLocks noGrp="1"/>
          </p:cNvSpPr>
          <p:nvPr>
            <p:ph type="ftr" sz="quarter" idx="10"/>
          </p:nvPr>
        </p:nvSpPr>
        <p:spPr/>
        <p:txBody>
          <a:bodyPr/>
          <a:lstStyle>
            <a:lvl1pPr>
              <a:defRPr/>
            </a:lvl1pPr>
          </a:lstStyle>
          <a:p>
            <a:pPr>
              <a:defRPr/>
            </a:pPr>
            <a:endParaRPr lang="en-US"/>
          </a:p>
        </p:txBody>
      </p:sp>
      <p:sp>
        <p:nvSpPr>
          <p:cNvPr id="10" name="Slide Number Placeholder 5"/>
          <p:cNvSpPr>
            <a:spLocks noGrp="1"/>
          </p:cNvSpPr>
          <p:nvPr>
            <p:ph type="sldNum" sz="quarter" idx="11"/>
          </p:nvPr>
        </p:nvSpPr>
        <p:spPr/>
        <p:txBody>
          <a:bodyPr/>
          <a:lstStyle>
            <a:lvl1pPr>
              <a:defRPr/>
            </a:lvl1pPr>
          </a:lstStyle>
          <a:p>
            <a:fld id="{89991465-DD01-4299-95BC-D5C0175A6B24}" type="slidenum">
              <a:rPr lang="en-US" altLang="en-US"/>
              <a:pPr/>
              <a:t>‹#›</a:t>
            </a:fld>
            <a:endParaRPr lang="en-US" altLang="en-US"/>
          </a:p>
        </p:txBody>
      </p:sp>
    </p:spTree>
    <p:extLst>
      <p:ext uri="{BB962C8B-B14F-4D97-AF65-F5344CB8AC3E}">
        <p14:creationId xmlns:p14="http://schemas.microsoft.com/office/powerpoint/2010/main" val="243816332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359454"/>
            <a:ext cx="7886700" cy="2852737"/>
          </a:xfrm>
        </p:spPr>
        <p:txBody>
          <a:bodyPr anchor="b">
            <a:noAutofit/>
          </a:bodyPr>
          <a:lstStyle>
            <a:lvl1pPr>
              <a:defRPr sz="5000" b="1" i="0" cap="all" baseline="0">
                <a:solidFill>
                  <a:schemeClr val="accent1"/>
                </a:solidFill>
                <a:latin typeface="+mj-lt"/>
              </a:defRPr>
            </a:lvl1pPr>
          </a:lstStyle>
          <a:p>
            <a:r>
              <a:rPr lang="en-US"/>
              <a:t>Click to edit Master title style</a:t>
            </a:r>
            <a:endParaRPr lang="en-US" dirty="0"/>
          </a:p>
        </p:txBody>
      </p:sp>
      <p:sp>
        <p:nvSpPr>
          <p:cNvPr id="3" name="Text Placeholder 2"/>
          <p:cNvSpPr>
            <a:spLocks noGrp="1"/>
          </p:cNvSpPr>
          <p:nvPr>
            <p:ph type="body" idx="1"/>
          </p:nvPr>
        </p:nvSpPr>
        <p:spPr>
          <a:xfrm>
            <a:off x="623888" y="4292143"/>
            <a:ext cx="7886700" cy="800223"/>
          </a:xfrm>
        </p:spPr>
        <p:txBody>
          <a:bodyPr anchor="ctr">
            <a:noAutofit/>
          </a:bodyPr>
          <a:lstStyle>
            <a:lvl1pPr marL="0" indent="0">
              <a:buNone/>
              <a:defRPr sz="1800" b="1" i="0">
                <a:solidFill>
                  <a:schemeClr val="accent1"/>
                </a:solidFill>
                <a:latin typeface="+mj-lt"/>
              </a:defRPr>
            </a:lvl1pPr>
            <a:lvl2pPr marL="342900" indent="0">
              <a:buNone/>
              <a:defRPr sz="1500">
                <a:solidFill>
                  <a:schemeClr val="tx1">
                    <a:tint val="75000"/>
                  </a:schemeClr>
                </a:solidFill>
              </a:defRPr>
            </a:lvl2pPr>
            <a:lvl3pPr marL="685800" indent="0">
              <a:buNone/>
              <a:defRPr sz="140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Footer Placeholder 4"/>
          <p:cNvSpPr>
            <a:spLocks noGrp="1"/>
          </p:cNvSpPr>
          <p:nvPr>
            <p:ph type="ftr" sz="quarter" idx="10"/>
          </p:nvPr>
        </p:nvSpPr>
        <p:spPr/>
        <p:txBody>
          <a:bodyPr/>
          <a:lstStyle>
            <a:lvl1pPr>
              <a:defRPr/>
            </a:lvl1pPr>
          </a:lstStyle>
          <a:p>
            <a:pPr>
              <a:defRPr/>
            </a:pPr>
            <a:endParaRPr lang="en-US"/>
          </a:p>
        </p:txBody>
      </p:sp>
      <p:sp>
        <p:nvSpPr>
          <p:cNvPr id="5" name="Slide Number Placeholder 5"/>
          <p:cNvSpPr>
            <a:spLocks noGrp="1"/>
          </p:cNvSpPr>
          <p:nvPr>
            <p:ph type="sldNum" sz="quarter" idx="11"/>
          </p:nvPr>
        </p:nvSpPr>
        <p:spPr/>
        <p:txBody>
          <a:bodyPr/>
          <a:lstStyle>
            <a:lvl1pPr>
              <a:defRPr/>
            </a:lvl1pPr>
          </a:lstStyle>
          <a:p>
            <a:fld id="{42697F9C-802E-462F-9F95-D654A1CDB399}" type="slidenum">
              <a:rPr lang="en-US" altLang="en-US"/>
              <a:pPr/>
              <a:t>‹#›</a:t>
            </a:fld>
            <a:endParaRPr lang="en-US" altLang="en-US"/>
          </a:p>
        </p:txBody>
      </p:sp>
    </p:spTree>
    <p:extLst>
      <p:ext uri="{BB962C8B-B14F-4D97-AF65-F5344CB8AC3E}">
        <p14:creationId xmlns:p14="http://schemas.microsoft.com/office/powerpoint/2010/main" val="18916498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p:cSld name="1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8649" y="132631"/>
            <a:ext cx="7886700" cy="1804457"/>
          </a:xfrm>
        </p:spPr>
        <p:txBody>
          <a:bodyPr anchor="b">
            <a:noAutofit/>
          </a:bodyPr>
          <a:lstStyle>
            <a:lvl1pPr>
              <a:defRPr sz="5000" b="1" i="0" cap="all" baseline="0">
                <a:solidFill>
                  <a:schemeClr val="accent1"/>
                </a:solidFill>
                <a:latin typeface="+mj-lt"/>
              </a:defRPr>
            </a:lvl1pPr>
          </a:lstStyle>
          <a:p>
            <a:r>
              <a:rPr lang="en-US"/>
              <a:t>Click to edit Master title style</a:t>
            </a:r>
            <a:endParaRPr lang="en-US" dirty="0"/>
          </a:p>
        </p:txBody>
      </p:sp>
      <p:sp>
        <p:nvSpPr>
          <p:cNvPr id="3" name="Text Placeholder 2"/>
          <p:cNvSpPr>
            <a:spLocks noGrp="1"/>
          </p:cNvSpPr>
          <p:nvPr>
            <p:ph type="body" idx="1"/>
          </p:nvPr>
        </p:nvSpPr>
        <p:spPr>
          <a:xfrm>
            <a:off x="630241" y="1983055"/>
            <a:ext cx="7886700" cy="717444"/>
          </a:xfrm>
        </p:spPr>
        <p:txBody>
          <a:bodyPr anchor="ctr">
            <a:noAutofit/>
          </a:bodyPr>
          <a:lstStyle>
            <a:lvl1pPr marL="0" indent="0">
              <a:buNone/>
              <a:defRPr sz="1800" b="1" i="0">
                <a:solidFill>
                  <a:schemeClr val="accent1"/>
                </a:solidFill>
                <a:latin typeface="+mj-lt"/>
              </a:defRPr>
            </a:lvl1pPr>
            <a:lvl2pPr marL="342900" indent="0">
              <a:buNone/>
              <a:defRPr sz="1500">
                <a:solidFill>
                  <a:schemeClr val="tx1">
                    <a:tint val="75000"/>
                  </a:schemeClr>
                </a:solidFill>
              </a:defRPr>
            </a:lvl2pPr>
            <a:lvl3pPr marL="685800" indent="0">
              <a:buNone/>
              <a:defRPr sz="140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7" name="Picture Placeholder 2"/>
          <p:cNvSpPr>
            <a:spLocks noGrp="1"/>
          </p:cNvSpPr>
          <p:nvPr>
            <p:ph type="pic" idx="13"/>
          </p:nvPr>
        </p:nvSpPr>
        <p:spPr>
          <a:xfrm>
            <a:off x="0" y="2717387"/>
            <a:ext cx="9144000" cy="3414319"/>
          </a:xfrm>
        </p:spPr>
        <p:txBody>
          <a:bodyPr rtlCol="0">
            <a:no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noProof="0"/>
              <a:t>Click icon to add picture</a:t>
            </a:r>
            <a:endParaRPr lang="en-US" noProof="0" dirty="0"/>
          </a:p>
        </p:txBody>
      </p:sp>
      <p:sp>
        <p:nvSpPr>
          <p:cNvPr id="5" name="Footer Placeholder 4"/>
          <p:cNvSpPr>
            <a:spLocks noGrp="1"/>
          </p:cNvSpPr>
          <p:nvPr>
            <p:ph type="ftr" sz="quarter" idx="14"/>
          </p:nvPr>
        </p:nvSpPr>
        <p:spPr/>
        <p:txBody>
          <a:bodyPr/>
          <a:lstStyle>
            <a:lvl1pPr>
              <a:defRPr/>
            </a:lvl1pPr>
          </a:lstStyle>
          <a:p>
            <a:pPr>
              <a:defRPr/>
            </a:pPr>
            <a:endParaRPr lang="en-US"/>
          </a:p>
        </p:txBody>
      </p:sp>
      <p:sp>
        <p:nvSpPr>
          <p:cNvPr id="6" name="Slide Number Placeholder 5"/>
          <p:cNvSpPr>
            <a:spLocks noGrp="1"/>
          </p:cNvSpPr>
          <p:nvPr>
            <p:ph type="sldNum" sz="quarter" idx="15"/>
          </p:nvPr>
        </p:nvSpPr>
        <p:spPr/>
        <p:txBody>
          <a:bodyPr/>
          <a:lstStyle>
            <a:lvl1pPr>
              <a:defRPr/>
            </a:lvl1pPr>
          </a:lstStyle>
          <a:p>
            <a:fld id="{16A01362-8B90-4A52-A51A-93B93D39750E}" type="slidenum">
              <a:rPr lang="en-US" altLang="en-US"/>
              <a:pPr/>
              <a:t>‹#›</a:t>
            </a:fld>
            <a:endParaRPr lang="en-US" altLang="en-US"/>
          </a:p>
        </p:txBody>
      </p:sp>
    </p:spTree>
    <p:extLst>
      <p:ext uri="{BB962C8B-B14F-4D97-AF65-F5344CB8AC3E}">
        <p14:creationId xmlns:p14="http://schemas.microsoft.com/office/powerpoint/2010/main" val="76708427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Footer Placeholder 4"/>
          <p:cNvSpPr>
            <a:spLocks noGrp="1"/>
          </p:cNvSpPr>
          <p:nvPr>
            <p:ph type="ftr" sz="quarter" idx="10"/>
          </p:nvPr>
        </p:nvSpPr>
        <p:spPr/>
        <p:txBody>
          <a:bodyPr/>
          <a:lstStyle>
            <a:lvl1pPr>
              <a:defRPr/>
            </a:lvl1pPr>
          </a:lstStyle>
          <a:p>
            <a:pPr>
              <a:defRPr/>
            </a:pPr>
            <a:endParaRPr lang="en-US"/>
          </a:p>
        </p:txBody>
      </p:sp>
      <p:sp>
        <p:nvSpPr>
          <p:cNvPr id="5" name="Slide Number Placeholder 5"/>
          <p:cNvSpPr>
            <a:spLocks noGrp="1"/>
          </p:cNvSpPr>
          <p:nvPr>
            <p:ph type="sldNum" sz="quarter" idx="11"/>
          </p:nvPr>
        </p:nvSpPr>
        <p:spPr/>
        <p:txBody>
          <a:bodyPr/>
          <a:lstStyle>
            <a:lvl1pPr>
              <a:defRPr/>
            </a:lvl1pPr>
          </a:lstStyle>
          <a:p>
            <a:fld id="{1978D862-6C88-4632-A7D0-D8550844D15B}" type="slidenum">
              <a:rPr lang="en-US" altLang="en-US"/>
              <a:pPr/>
              <a:t>‹#›</a:t>
            </a:fld>
            <a:endParaRPr lang="en-US" altLang="en-US"/>
          </a:p>
        </p:txBody>
      </p:sp>
    </p:spTree>
    <p:extLst>
      <p:ext uri="{BB962C8B-B14F-4D97-AF65-F5344CB8AC3E}">
        <p14:creationId xmlns:p14="http://schemas.microsoft.com/office/powerpoint/2010/main" val="222006139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1pPr marL="0" indent="0">
              <a:buNone/>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Footer Placeholder 4"/>
          <p:cNvSpPr>
            <a:spLocks noGrp="1"/>
          </p:cNvSpPr>
          <p:nvPr>
            <p:ph type="ftr" sz="quarter" idx="10"/>
          </p:nvPr>
        </p:nvSpPr>
        <p:spPr/>
        <p:txBody>
          <a:bodyPr/>
          <a:lstStyle>
            <a:lvl1pPr>
              <a:defRPr/>
            </a:lvl1pPr>
          </a:lstStyle>
          <a:p>
            <a:pPr>
              <a:defRPr/>
            </a:pPr>
            <a:endParaRPr lang="en-US"/>
          </a:p>
        </p:txBody>
      </p:sp>
      <p:sp>
        <p:nvSpPr>
          <p:cNvPr id="5" name="Slide Number Placeholder 5"/>
          <p:cNvSpPr>
            <a:spLocks noGrp="1"/>
          </p:cNvSpPr>
          <p:nvPr>
            <p:ph type="sldNum" sz="quarter" idx="11"/>
          </p:nvPr>
        </p:nvSpPr>
        <p:spPr/>
        <p:txBody>
          <a:bodyPr/>
          <a:lstStyle>
            <a:lvl1pPr>
              <a:defRPr/>
            </a:lvl1pPr>
          </a:lstStyle>
          <a:p>
            <a:fld id="{A75D3238-490F-4896-B54F-5A71196047D0}" type="slidenum">
              <a:rPr lang="en-US" altLang="en-US"/>
              <a:pPr/>
              <a:t>‹#›</a:t>
            </a:fld>
            <a:endParaRPr lang="en-US" altLang="en-US"/>
          </a:p>
        </p:txBody>
      </p:sp>
    </p:spTree>
    <p:extLst>
      <p:ext uri="{BB962C8B-B14F-4D97-AF65-F5344CB8AC3E}">
        <p14:creationId xmlns:p14="http://schemas.microsoft.com/office/powerpoint/2010/main" val="35884856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p:cSld name="Content with Picture Option 1">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628650" y="1825625"/>
            <a:ext cx="3861000" cy="4176000"/>
          </a:xfrm>
        </p:spPr>
        <p:txBody>
          <a:bodyPr/>
          <a:lstStyle>
            <a:lvl1pPr marL="0" indent="0">
              <a:buNone/>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Picture Placeholder 6"/>
          <p:cNvSpPr>
            <a:spLocks noGrp="1"/>
          </p:cNvSpPr>
          <p:nvPr>
            <p:ph type="pic" sz="quarter" idx="13"/>
          </p:nvPr>
        </p:nvSpPr>
        <p:spPr>
          <a:xfrm>
            <a:off x="4659595" y="1825625"/>
            <a:ext cx="3861000" cy="4176000"/>
          </a:xfrm>
        </p:spPr>
        <p:txBody>
          <a:bodyPr rtlCol="0">
            <a:noAutofit/>
          </a:bodyPr>
          <a:lstStyle/>
          <a:p>
            <a:pPr lvl="0"/>
            <a:r>
              <a:rPr lang="en-US" noProof="0"/>
              <a:t>Click icon to add picture</a:t>
            </a:r>
            <a:endParaRPr lang="en-US" noProof="0" dirty="0"/>
          </a:p>
        </p:txBody>
      </p:sp>
      <p:sp>
        <p:nvSpPr>
          <p:cNvPr id="5" name="Footer Placeholder 4"/>
          <p:cNvSpPr>
            <a:spLocks noGrp="1"/>
          </p:cNvSpPr>
          <p:nvPr>
            <p:ph type="ftr" sz="quarter" idx="14"/>
          </p:nvPr>
        </p:nvSpPr>
        <p:spPr/>
        <p:txBody>
          <a:bodyPr/>
          <a:lstStyle>
            <a:lvl1pPr>
              <a:defRPr/>
            </a:lvl1pPr>
          </a:lstStyle>
          <a:p>
            <a:pPr>
              <a:defRPr/>
            </a:pPr>
            <a:endParaRPr lang="en-US"/>
          </a:p>
        </p:txBody>
      </p:sp>
      <p:sp>
        <p:nvSpPr>
          <p:cNvPr id="6" name="Slide Number Placeholder 5"/>
          <p:cNvSpPr>
            <a:spLocks noGrp="1"/>
          </p:cNvSpPr>
          <p:nvPr>
            <p:ph type="sldNum" sz="quarter" idx="15"/>
          </p:nvPr>
        </p:nvSpPr>
        <p:spPr/>
        <p:txBody>
          <a:bodyPr/>
          <a:lstStyle>
            <a:lvl1pPr>
              <a:defRPr/>
            </a:lvl1pPr>
          </a:lstStyle>
          <a:p>
            <a:fld id="{A27EBA8C-8DE4-4F47-8FC8-654C14ABBED2}" type="slidenum">
              <a:rPr lang="en-US" altLang="en-US"/>
              <a:pPr/>
              <a:t>‹#›</a:t>
            </a:fld>
            <a:endParaRPr lang="en-US" altLang="en-US"/>
          </a:p>
        </p:txBody>
      </p:sp>
    </p:spTree>
    <p:extLst>
      <p:ext uri="{BB962C8B-B14F-4D97-AF65-F5344CB8AC3E}">
        <p14:creationId xmlns:p14="http://schemas.microsoft.com/office/powerpoint/2010/main" val="87512940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104000"/>
          </a:xfrm>
        </p:spPr>
        <p:txBody>
          <a:bodyPr/>
          <a:lstStyle>
            <a:lvl1pPr>
              <a:defRPr sz="1800"/>
            </a:lvl1pPr>
            <a:lvl2pPr>
              <a:defRPr sz="1700"/>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2" y="1825625"/>
            <a:ext cx="3886200" cy="4104000"/>
          </a:xfrm>
        </p:spPr>
        <p:txBody>
          <a:bodyPr/>
          <a:lstStyle>
            <a:lvl1pPr>
              <a:defRPr sz="1800"/>
            </a:lvl1pPr>
            <a:lvl2pPr>
              <a:defRPr sz="1700"/>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0"/>
          </p:nvPr>
        </p:nvSpPr>
        <p:spPr/>
        <p:txBody>
          <a:bodyPr/>
          <a:lstStyle>
            <a:lvl1pPr>
              <a:defRPr/>
            </a:lvl1pPr>
          </a:lstStyle>
          <a:p>
            <a:pPr>
              <a:defRPr/>
            </a:pPr>
            <a:endParaRPr lang="en-US"/>
          </a:p>
        </p:txBody>
      </p:sp>
      <p:sp>
        <p:nvSpPr>
          <p:cNvPr id="6" name="Slide Number Placeholder 5"/>
          <p:cNvSpPr>
            <a:spLocks noGrp="1"/>
          </p:cNvSpPr>
          <p:nvPr>
            <p:ph type="sldNum" sz="quarter" idx="11"/>
          </p:nvPr>
        </p:nvSpPr>
        <p:spPr/>
        <p:txBody>
          <a:bodyPr/>
          <a:lstStyle>
            <a:lvl1pPr>
              <a:defRPr/>
            </a:lvl1pPr>
          </a:lstStyle>
          <a:p>
            <a:fld id="{052F78DC-3D1E-4133-B551-2810B6AA7710}" type="slidenum">
              <a:rPr lang="en-US" altLang="en-US"/>
              <a:pPr/>
              <a:t>‹#›</a:t>
            </a:fld>
            <a:endParaRPr lang="en-US" altLang="en-US"/>
          </a:p>
        </p:txBody>
      </p:sp>
    </p:spTree>
    <p:extLst>
      <p:ext uri="{BB962C8B-B14F-4D97-AF65-F5344CB8AC3E}">
        <p14:creationId xmlns:p14="http://schemas.microsoft.com/office/powerpoint/2010/main" val="14292268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55"/>
            <a:ext cx="54864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413"/>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5A9B4994-19AC-4A36-B3D2-96ED22321707}" type="datetimeFigureOut">
              <a:rPr lang="en-US"/>
              <a:pPr>
                <a:defRPr/>
              </a:pPr>
              <a:t>9/15/2022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D72601C1-86AA-4350-92E9-7BE06EB4C798}" type="slidenum">
              <a:rPr lang="en-US" altLang="en-US"/>
              <a:pPr/>
              <a:t>‹#›</a:t>
            </a:fld>
            <a:endParaRPr lang="en-US" altLang="en-US"/>
          </a:p>
        </p:txBody>
      </p:sp>
    </p:spTree>
    <p:extLst>
      <p:ext uri="{BB962C8B-B14F-4D97-AF65-F5344CB8AC3E}">
        <p14:creationId xmlns:p14="http://schemas.microsoft.com/office/powerpoint/2010/main" val="153313002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9"/>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456000"/>
          </a:xfrm>
        </p:spPr>
        <p:txBody>
          <a:bodyPr/>
          <a:lstStyle>
            <a:lvl1pPr>
              <a:defRPr sz="1800"/>
            </a:lvl1pPr>
            <a:lvl2pPr>
              <a:defRPr sz="1700"/>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67" y="1681163"/>
            <a:ext cx="3887391" cy="823912"/>
          </a:xfrm>
        </p:spPr>
        <p:txBody>
          <a:bodyPr anchor="b"/>
          <a:lstStyle>
            <a:lvl1pPr marL="0" indent="0">
              <a:buNone/>
              <a:defRPr sz="1800" b="1"/>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67" y="2505075"/>
            <a:ext cx="3887391" cy="3456000"/>
          </a:xfrm>
        </p:spPr>
        <p:txBody>
          <a:bodyPr/>
          <a:lstStyle>
            <a:lvl1pPr>
              <a:defRPr sz="1800"/>
            </a:lvl1pPr>
            <a:lvl2pPr>
              <a:defRPr sz="1700"/>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Footer Placeholder 4"/>
          <p:cNvSpPr>
            <a:spLocks noGrp="1"/>
          </p:cNvSpPr>
          <p:nvPr>
            <p:ph type="ftr" sz="quarter" idx="10"/>
          </p:nvPr>
        </p:nvSpPr>
        <p:spPr/>
        <p:txBody>
          <a:bodyPr/>
          <a:lstStyle>
            <a:lvl1pPr>
              <a:defRPr/>
            </a:lvl1pPr>
          </a:lstStyle>
          <a:p>
            <a:pPr>
              <a:defRPr/>
            </a:pPr>
            <a:endParaRPr lang="en-US"/>
          </a:p>
        </p:txBody>
      </p:sp>
      <p:sp>
        <p:nvSpPr>
          <p:cNvPr id="8" name="Slide Number Placeholder 5"/>
          <p:cNvSpPr>
            <a:spLocks noGrp="1"/>
          </p:cNvSpPr>
          <p:nvPr>
            <p:ph type="sldNum" sz="quarter" idx="11"/>
          </p:nvPr>
        </p:nvSpPr>
        <p:spPr/>
        <p:txBody>
          <a:bodyPr/>
          <a:lstStyle>
            <a:lvl1pPr>
              <a:defRPr/>
            </a:lvl1pPr>
          </a:lstStyle>
          <a:p>
            <a:fld id="{566D3678-4673-41AB-A2B5-F5FCF2B70788}" type="slidenum">
              <a:rPr lang="en-US" altLang="en-US"/>
              <a:pPr/>
              <a:t>‹#›</a:t>
            </a:fld>
            <a:endParaRPr lang="en-US" altLang="en-US"/>
          </a:p>
        </p:txBody>
      </p:sp>
    </p:spTree>
    <p:extLst>
      <p:ext uri="{BB962C8B-B14F-4D97-AF65-F5344CB8AC3E}">
        <p14:creationId xmlns:p14="http://schemas.microsoft.com/office/powerpoint/2010/main" val="238044016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ooter Placeholder 4"/>
          <p:cNvSpPr>
            <a:spLocks noGrp="1"/>
          </p:cNvSpPr>
          <p:nvPr>
            <p:ph type="ftr" sz="quarter" idx="10"/>
          </p:nvPr>
        </p:nvSpPr>
        <p:spPr/>
        <p:txBody>
          <a:bodyPr/>
          <a:lstStyle>
            <a:lvl1pPr>
              <a:defRPr/>
            </a:lvl1pPr>
          </a:lstStyle>
          <a:p>
            <a:pPr>
              <a:defRPr/>
            </a:pPr>
            <a:endParaRPr lang="en-US"/>
          </a:p>
        </p:txBody>
      </p:sp>
      <p:sp>
        <p:nvSpPr>
          <p:cNvPr id="4" name="Slide Number Placeholder 5"/>
          <p:cNvSpPr>
            <a:spLocks noGrp="1"/>
          </p:cNvSpPr>
          <p:nvPr>
            <p:ph type="sldNum" sz="quarter" idx="11"/>
          </p:nvPr>
        </p:nvSpPr>
        <p:spPr/>
        <p:txBody>
          <a:bodyPr/>
          <a:lstStyle>
            <a:lvl1pPr>
              <a:defRPr/>
            </a:lvl1pPr>
          </a:lstStyle>
          <a:p>
            <a:fld id="{B7C144E5-7A5D-4D8D-9A46-264CF8D35031}" type="slidenum">
              <a:rPr lang="en-US" altLang="en-US"/>
              <a:pPr/>
              <a:t>‹#›</a:t>
            </a:fld>
            <a:endParaRPr lang="en-US" altLang="en-US"/>
          </a:p>
        </p:txBody>
      </p:sp>
    </p:spTree>
    <p:extLst>
      <p:ext uri="{BB962C8B-B14F-4D97-AF65-F5344CB8AC3E}">
        <p14:creationId xmlns:p14="http://schemas.microsoft.com/office/powerpoint/2010/main" val="375947178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t"/>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457215"/>
            <a:ext cx="4629150" cy="5465395"/>
          </a:xfrm>
        </p:spPr>
        <p:txBody>
          <a:bodyPr/>
          <a:lstStyle>
            <a:lvl1pPr>
              <a:defRPr sz="2100"/>
            </a:lvl1pPr>
            <a:lvl2pPr>
              <a:defRPr sz="1800"/>
            </a:lvl2pPr>
            <a:lvl3pPr>
              <a:defRPr sz="1500"/>
            </a:lvl3pPr>
            <a:lvl4pPr>
              <a:defRPr sz="1400"/>
            </a:lvl4pPr>
            <a:lvl5pPr>
              <a:defRPr sz="14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118947"/>
            <a:ext cx="2949178" cy="3811588"/>
          </a:xfrm>
        </p:spPr>
        <p:txBody>
          <a:bodyPr/>
          <a:lstStyle>
            <a:lvl1pPr marL="0" indent="0">
              <a:buNone/>
              <a:defRPr sz="1400"/>
            </a:lvl1pPr>
            <a:lvl2pPr marL="342900" indent="0">
              <a:buNone/>
              <a:defRPr sz="1100"/>
            </a:lvl2pPr>
            <a:lvl3pPr marL="685800" indent="0">
              <a:buNone/>
              <a:defRPr sz="900"/>
            </a:lvl3pPr>
            <a:lvl4pPr marL="1028700" indent="0">
              <a:buNone/>
              <a:defRPr sz="800"/>
            </a:lvl4pPr>
            <a:lvl5pPr marL="1371600" indent="0">
              <a:buNone/>
              <a:defRPr sz="800"/>
            </a:lvl5pPr>
            <a:lvl6pPr marL="1714500" indent="0">
              <a:buNone/>
              <a:defRPr sz="800"/>
            </a:lvl6pPr>
            <a:lvl7pPr marL="2057400" indent="0">
              <a:buNone/>
              <a:defRPr sz="800"/>
            </a:lvl7pPr>
            <a:lvl8pPr marL="2400300" indent="0">
              <a:buNone/>
              <a:defRPr sz="800"/>
            </a:lvl8pPr>
            <a:lvl9pPr marL="2743200" indent="0">
              <a:buNone/>
              <a:defRPr sz="800"/>
            </a:lvl9pPr>
          </a:lstStyle>
          <a:p>
            <a:pPr lvl="0"/>
            <a:r>
              <a:rPr lang="en-US"/>
              <a:t>Click to edit Master text styles</a:t>
            </a:r>
          </a:p>
        </p:txBody>
      </p:sp>
      <p:sp>
        <p:nvSpPr>
          <p:cNvPr id="5" name="Footer Placeholder 4"/>
          <p:cNvSpPr>
            <a:spLocks noGrp="1"/>
          </p:cNvSpPr>
          <p:nvPr>
            <p:ph type="ftr" sz="quarter" idx="10"/>
          </p:nvPr>
        </p:nvSpPr>
        <p:spPr/>
        <p:txBody>
          <a:bodyPr/>
          <a:lstStyle>
            <a:lvl1pPr>
              <a:defRPr/>
            </a:lvl1pPr>
          </a:lstStyle>
          <a:p>
            <a:pPr>
              <a:defRPr/>
            </a:pPr>
            <a:endParaRPr lang="en-US"/>
          </a:p>
        </p:txBody>
      </p:sp>
      <p:sp>
        <p:nvSpPr>
          <p:cNvPr id="6" name="Slide Number Placeholder 5"/>
          <p:cNvSpPr>
            <a:spLocks noGrp="1"/>
          </p:cNvSpPr>
          <p:nvPr>
            <p:ph type="sldNum" sz="quarter" idx="11"/>
          </p:nvPr>
        </p:nvSpPr>
        <p:spPr/>
        <p:txBody>
          <a:bodyPr/>
          <a:lstStyle>
            <a:lvl1pPr>
              <a:defRPr/>
            </a:lvl1pPr>
          </a:lstStyle>
          <a:p>
            <a:fld id="{018131CC-BB2A-4A31-9723-91406C17EE5D}" type="slidenum">
              <a:rPr lang="en-US" altLang="en-US"/>
              <a:pPr/>
              <a:t>‹#›</a:t>
            </a:fld>
            <a:endParaRPr lang="en-US" altLang="en-US"/>
          </a:p>
        </p:txBody>
      </p:sp>
    </p:spTree>
    <p:extLst>
      <p:ext uri="{BB962C8B-B14F-4D97-AF65-F5344CB8AC3E}">
        <p14:creationId xmlns:p14="http://schemas.microsoft.com/office/powerpoint/2010/main" val="16672126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picTx" preserve="1">
  <p:cSld name="Picture with Caption - Option 1">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t"/>
          <a:lstStyle>
            <a:lvl1pPr>
              <a:defRPr sz="2400"/>
            </a:lvl1pPr>
          </a:lstStyle>
          <a:p>
            <a:r>
              <a:rPr lang="en-US"/>
              <a:t>Click to edit Master title style</a:t>
            </a:r>
            <a:endParaRPr lang="en-US" dirty="0"/>
          </a:p>
        </p:txBody>
      </p:sp>
      <p:sp>
        <p:nvSpPr>
          <p:cNvPr id="3" name="Picture Placeholder 2"/>
          <p:cNvSpPr>
            <a:spLocks noGrp="1"/>
          </p:cNvSpPr>
          <p:nvPr>
            <p:ph type="pic" idx="1"/>
          </p:nvPr>
        </p:nvSpPr>
        <p:spPr>
          <a:xfrm>
            <a:off x="3887423" y="80"/>
            <a:ext cx="5256609" cy="6157519"/>
          </a:xfrm>
        </p:spPr>
        <p:txBody>
          <a:bodyPr rtlCol="0">
            <a:no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noProof="0"/>
              <a:t>Click icon to add picture</a:t>
            </a:r>
          </a:p>
        </p:txBody>
      </p:sp>
      <p:sp>
        <p:nvSpPr>
          <p:cNvPr id="4" name="Text Placeholder 3"/>
          <p:cNvSpPr>
            <a:spLocks noGrp="1"/>
          </p:cNvSpPr>
          <p:nvPr>
            <p:ph type="body" sz="half" idx="2"/>
          </p:nvPr>
        </p:nvSpPr>
        <p:spPr>
          <a:xfrm>
            <a:off x="629841" y="2118945"/>
            <a:ext cx="2949178" cy="3742107"/>
          </a:xfrm>
        </p:spPr>
        <p:txBody>
          <a:bodyPr/>
          <a:lstStyle>
            <a:lvl1pPr marL="0" indent="0">
              <a:buNone/>
              <a:defRPr sz="1400"/>
            </a:lvl1pPr>
            <a:lvl2pPr marL="342900" indent="0">
              <a:buNone/>
              <a:defRPr sz="1100"/>
            </a:lvl2pPr>
            <a:lvl3pPr marL="685800" indent="0">
              <a:buNone/>
              <a:defRPr sz="900"/>
            </a:lvl3pPr>
            <a:lvl4pPr marL="1028700" indent="0">
              <a:buNone/>
              <a:defRPr sz="800"/>
            </a:lvl4pPr>
            <a:lvl5pPr marL="1371600" indent="0">
              <a:buNone/>
              <a:defRPr sz="800"/>
            </a:lvl5pPr>
            <a:lvl6pPr marL="1714500" indent="0">
              <a:buNone/>
              <a:defRPr sz="800"/>
            </a:lvl6pPr>
            <a:lvl7pPr marL="2057400" indent="0">
              <a:buNone/>
              <a:defRPr sz="800"/>
            </a:lvl7pPr>
            <a:lvl8pPr marL="2400300" indent="0">
              <a:buNone/>
              <a:defRPr sz="800"/>
            </a:lvl8pPr>
            <a:lvl9pPr marL="2743200" indent="0">
              <a:buNone/>
              <a:defRPr sz="800"/>
            </a:lvl9pPr>
          </a:lstStyle>
          <a:p>
            <a:pPr lvl="0"/>
            <a:r>
              <a:rPr lang="en-US"/>
              <a:t>Click to edit Master text styles</a:t>
            </a:r>
          </a:p>
        </p:txBody>
      </p:sp>
      <p:sp>
        <p:nvSpPr>
          <p:cNvPr id="5" name="Footer Placeholder 4"/>
          <p:cNvSpPr>
            <a:spLocks noGrp="1"/>
          </p:cNvSpPr>
          <p:nvPr>
            <p:ph type="ftr" sz="quarter" idx="10"/>
          </p:nvPr>
        </p:nvSpPr>
        <p:spPr/>
        <p:txBody>
          <a:bodyPr/>
          <a:lstStyle>
            <a:lvl1pPr>
              <a:defRPr/>
            </a:lvl1pPr>
          </a:lstStyle>
          <a:p>
            <a:pPr>
              <a:defRPr/>
            </a:pPr>
            <a:endParaRPr lang="en-US"/>
          </a:p>
        </p:txBody>
      </p:sp>
      <p:sp>
        <p:nvSpPr>
          <p:cNvPr id="6" name="Slide Number Placeholder 5"/>
          <p:cNvSpPr>
            <a:spLocks noGrp="1"/>
          </p:cNvSpPr>
          <p:nvPr>
            <p:ph type="sldNum" sz="quarter" idx="11"/>
          </p:nvPr>
        </p:nvSpPr>
        <p:spPr/>
        <p:txBody>
          <a:bodyPr/>
          <a:lstStyle>
            <a:lvl1pPr>
              <a:defRPr/>
            </a:lvl1pPr>
          </a:lstStyle>
          <a:p>
            <a:fld id="{1F6376D8-DA69-46C7-96A6-CC216F4B8617}" type="slidenum">
              <a:rPr lang="en-US" altLang="en-US"/>
              <a:pPr/>
              <a:t>‹#›</a:t>
            </a:fld>
            <a:endParaRPr lang="en-US" altLang="en-US"/>
          </a:p>
        </p:txBody>
      </p:sp>
    </p:spTree>
    <p:extLst>
      <p:ext uri="{BB962C8B-B14F-4D97-AF65-F5344CB8AC3E}">
        <p14:creationId xmlns:p14="http://schemas.microsoft.com/office/powerpoint/2010/main" val="396341350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preserve="1">
  <p:cSld name="Picture with Caption - Option 2">
    <p:spTree>
      <p:nvGrpSpPr>
        <p:cNvPr id="1" name=""/>
        <p:cNvGrpSpPr/>
        <p:nvPr/>
      </p:nvGrpSpPr>
      <p:grpSpPr>
        <a:xfrm>
          <a:off x="0" y="0"/>
          <a:ext cx="0" cy="0"/>
          <a:chOff x="0" y="0"/>
          <a:chExt cx="0" cy="0"/>
        </a:xfrm>
      </p:grpSpPr>
      <p:sp>
        <p:nvSpPr>
          <p:cNvPr id="5" name="Rectangle 4"/>
          <p:cNvSpPr/>
          <p:nvPr/>
        </p:nvSpPr>
        <p:spPr>
          <a:xfrm>
            <a:off x="0" y="5418138"/>
            <a:ext cx="9144000" cy="1439862"/>
          </a:xfrm>
          <a:prstGeom prst="rect">
            <a:avLst/>
          </a:prstGeom>
          <a:solidFill>
            <a:srgbClr val="7B298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en-US">
              <a:solidFill>
                <a:srgbClr val="FFFFFF"/>
              </a:solidFill>
            </a:endParaRPr>
          </a:p>
        </p:txBody>
      </p:sp>
      <p:pic>
        <p:nvPicPr>
          <p:cNvPr id="6" name="Picture 10"/>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8938" y="5897563"/>
            <a:ext cx="2955925"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Picture Placeholder 3"/>
          <p:cNvSpPr>
            <a:spLocks noGrp="1"/>
          </p:cNvSpPr>
          <p:nvPr>
            <p:ph type="pic" sz="quarter" idx="10"/>
          </p:nvPr>
        </p:nvSpPr>
        <p:spPr>
          <a:xfrm>
            <a:off x="0" y="76"/>
            <a:ext cx="9144000" cy="5407231"/>
          </a:xfrm>
          <a:prstGeom prst="rect">
            <a:avLst/>
          </a:prstGeom>
          <a:ln>
            <a:noFill/>
          </a:ln>
        </p:spPr>
        <p:txBody>
          <a:bodyPr rtlCol="0">
            <a:noAutofit/>
          </a:bodyPr>
          <a:lstStyle>
            <a:lvl1pPr marL="0" indent="0">
              <a:buNone/>
              <a:defRPr/>
            </a:lvl1pPr>
          </a:lstStyle>
          <a:p>
            <a:pPr lvl="0"/>
            <a:r>
              <a:rPr lang="en-US" noProof="0"/>
              <a:t>Click icon to add picture</a:t>
            </a:r>
          </a:p>
        </p:txBody>
      </p:sp>
      <p:sp>
        <p:nvSpPr>
          <p:cNvPr id="3" name="Subtitle 2"/>
          <p:cNvSpPr>
            <a:spLocks noGrp="1"/>
          </p:cNvSpPr>
          <p:nvPr>
            <p:ph type="subTitle" idx="1"/>
          </p:nvPr>
        </p:nvSpPr>
        <p:spPr>
          <a:xfrm>
            <a:off x="3441344" y="5718900"/>
            <a:ext cx="5245489" cy="838200"/>
          </a:xfrm>
          <a:prstGeom prst="rect">
            <a:avLst/>
          </a:prstGeom>
        </p:spPr>
        <p:txBody>
          <a:bodyPr anchor="ctr">
            <a:noAutofit/>
          </a:bodyPr>
          <a:lstStyle>
            <a:lvl1pPr marL="0" indent="0" algn="l">
              <a:spcBef>
                <a:spcPts val="0"/>
              </a:spcBef>
              <a:buNone/>
              <a:defRPr sz="2000" b="1" i="0">
                <a:solidFill>
                  <a:schemeClr val="bg1"/>
                </a:solidFill>
                <a:latin typeface="+mj-lt"/>
              </a:defRPr>
            </a:lvl1pPr>
            <a:lvl2pPr marL="457189" indent="0" algn="ctr">
              <a:buNone/>
              <a:defRPr sz="2000"/>
            </a:lvl2pPr>
            <a:lvl3pPr marL="914378" indent="0" algn="ctr">
              <a:buNone/>
              <a:defRPr sz="1800"/>
            </a:lvl3pPr>
            <a:lvl4pPr marL="1371566" indent="0" algn="ctr">
              <a:buNone/>
              <a:defRPr sz="1600"/>
            </a:lvl4pPr>
            <a:lvl5pPr marL="1828754" indent="0" algn="ctr">
              <a:buNone/>
              <a:defRPr sz="1600"/>
            </a:lvl5pPr>
            <a:lvl6pPr marL="2285943" indent="0" algn="ctr">
              <a:buNone/>
              <a:defRPr sz="1600"/>
            </a:lvl6pPr>
            <a:lvl7pPr marL="2743132" indent="0" algn="ctr">
              <a:buNone/>
              <a:defRPr sz="1600"/>
            </a:lvl7pPr>
            <a:lvl8pPr marL="3200320" indent="0" algn="ctr">
              <a:buNone/>
              <a:defRPr sz="1600"/>
            </a:lvl8pPr>
            <a:lvl9pPr marL="3657509"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330175148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p:cSld name="Fact or Quote">
    <p:spTree>
      <p:nvGrpSpPr>
        <p:cNvPr id="1" name=""/>
        <p:cNvGrpSpPr/>
        <p:nvPr/>
      </p:nvGrpSpPr>
      <p:grpSpPr>
        <a:xfrm>
          <a:off x="0" y="0"/>
          <a:ext cx="0" cy="0"/>
          <a:chOff x="0" y="0"/>
          <a:chExt cx="0" cy="0"/>
        </a:xfrm>
      </p:grpSpPr>
      <p:sp>
        <p:nvSpPr>
          <p:cNvPr id="7" name="Title 6"/>
          <p:cNvSpPr>
            <a:spLocks noGrp="1"/>
          </p:cNvSpPr>
          <p:nvPr>
            <p:ph type="title"/>
          </p:nvPr>
        </p:nvSpPr>
        <p:spPr>
          <a:xfrm>
            <a:off x="628650" y="940779"/>
            <a:ext cx="7886700" cy="4711088"/>
          </a:xfrm>
        </p:spPr>
        <p:txBody>
          <a:bodyPr/>
          <a:lstStyle>
            <a:lvl1pPr algn="ctr">
              <a:lnSpc>
                <a:spcPct val="150000"/>
              </a:lnSpc>
              <a:defRPr b="0" i="1">
                <a:solidFill>
                  <a:schemeClr val="accent1"/>
                </a:solidFill>
                <a:latin typeface="+mj-lt"/>
              </a:defRPr>
            </a:lvl1pPr>
          </a:lstStyle>
          <a:p>
            <a:r>
              <a:rPr lang="en-US"/>
              <a:t>Click to edit Master title style</a:t>
            </a:r>
            <a:endParaRPr lang="en-US" dirty="0"/>
          </a:p>
        </p:txBody>
      </p:sp>
      <p:sp>
        <p:nvSpPr>
          <p:cNvPr id="3" name="Footer Placeholder 4"/>
          <p:cNvSpPr>
            <a:spLocks noGrp="1"/>
          </p:cNvSpPr>
          <p:nvPr>
            <p:ph type="ftr" sz="quarter" idx="10"/>
          </p:nvPr>
        </p:nvSpPr>
        <p:spPr/>
        <p:txBody>
          <a:bodyPr/>
          <a:lstStyle>
            <a:lvl1pPr>
              <a:defRPr/>
            </a:lvl1pPr>
          </a:lstStyle>
          <a:p>
            <a:pPr>
              <a:defRPr/>
            </a:pPr>
            <a:endParaRPr lang="en-US"/>
          </a:p>
        </p:txBody>
      </p:sp>
      <p:sp>
        <p:nvSpPr>
          <p:cNvPr id="4" name="Slide Number Placeholder 5"/>
          <p:cNvSpPr>
            <a:spLocks noGrp="1"/>
          </p:cNvSpPr>
          <p:nvPr>
            <p:ph type="sldNum" sz="quarter" idx="11"/>
          </p:nvPr>
        </p:nvSpPr>
        <p:spPr/>
        <p:txBody>
          <a:bodyPr/>
          <a:lstStyle>
            <a:lvl1pPr>
              <a:defRPr/>
            </a:lvl1pPr>
          </a:lstStyle>
          <a:p>
            <a:fld id="{F6F2A97F-6EE5-42FA-A40F-5D9A2ED39EBB}" type="slidenum">
              <a:rPr lang="en-US" altLang="en-US"/>
              <a:pPr/>
              <a:t>‹#›</a:t>
            </a:fld>
            <a:endParaRPr lang="en-US" altLang="en-US"/>
          </a:p>
        </p:txBody>
      </p:sp>
    </p:spTree>
    <p:extLst>
      <p:ext uri="{BB962C8B-B14F-4D97-AF65-F5344CB8AC3E}">
        <p14:creationId xmlns:p14="http://schemas.microsoft.com/office/powerpoint/2010/main" val="1741448846"/>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Footer Placeholder 4"/>
          <p:cNvSpPr>
            <a:spLocks noGrp="1"/>
          </p:cNvSpPr>
          <p:nvPr>
            <p:ph type="ftr" sz="quarter" idx="10"/>
          </p:nvPr>
        </p:nvSpPr>
        <p:spPr/>
        <p:txBody>
          <a:bodyPr/>
          <a:lstStyle>
            <a:lvl1pPr>
              <a:defRPr/>
            </a:lvl1pPr>
          </a:lstStyle>
          <a:p>
            <a:pPr>
              <a:defRPr/>
            </a:pPr>
            <a:endParaRPr lang="en-US"/>
          </a:p>
        </p:txBody>
      </p:sp>
      <p:sp>
        <p:nvSpPr>
          <p:cNvPr id="3" name="Slide Number Placeholder 5"/>
          <p:cNvSpPr>
            <a:spLocks noGrp="1"/>
          </p:cNvSpPr>
          <p:nvPr>
            <p:ph type="sldNum" sz="quarter" idx="11"/>
          </p:nvPr>
        </p:nvSpPr>
        <p:spPr/>
        <p:txBody>
          <a:bodyPr/>
          <a:lstStyle>
            <a:lvl1pPr>
              <a:defRPr/>
            </a:lvl1pPr>
          </a:lstStyle>
          <a:p>
            <a:fld id="{1B7980E6-2604-4A20-AFFB-11BF20449375}" type="slidenum">
              <a:rPr lang="en-US" altLang="en-US"/>
              <a:pPr/>
              <a:t>‹#›</a:t>
            </a:fld>
            <a:endParaRPr lang="en-US" altLang="en-US"/>
          </a:p>
        </p:txBody>
      </p:sp>
    </p:spTree>
    <p:extLst>
      <p:ext uri="{BB962C8B-B14F-4D97-AF65-F5344CB8AC3E}">
        <p14:creationId xmlns:p14="http://schemas.microsoft.com/office/powerpoint/2010/main" val="409882026"/>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Rectangle 3"/>
          <p:cNvSpPr/>
          <p:nvPr userDrawn="1"/>
        </p:nvSpPr>
        <p:spPr>
          <a:xfrm>
            <a:off x="0" y="0"/>
            <a:ext cx="9180513" cy="2209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4" tIns="45717" rIns="91434" bIns="45717" anchor="ctr"/>
          <a:lstStyle/>
          <a:p>
            <a:pPr algn="ctr" defTabSz="914341" eaLnBrk="1" fontAlgn="auto" hangingPunct="1">
              <a:spcBef>
                <a:spcPts val="0"/>
              </a:spcBef>
              <a:spcAft>
                <a:spcPts val="0"/>
              </a:spcAft>
              <a:defRPr/>
            </a:pPr>
            <a:endParaRPr lang="en-US" sz="1800">
              <a:solidFill>
                <a:prstClr val="white"/>
              </a:solidFill>
            </a:endParaRPr>
          </a:p>
        </p:txBody>
      </p:sp>
      <p:sp>
        <p:nvSpPr>
          <p:cNvPr id="5" name="Rectangle 4"/>
          <p:cNvSpPr/>
          <p:nvPr userDrawn="1"/>
        </p:nvSpPr>
        <p:spPr>
          <a:xfrm>
            <a:off x="0" y="6019800"/>
            <a:ext cx="9180513" cy="1905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4" tIns="45717" rIns="91434" bIns="45717" anchor="ctr"/>
          <a:lstStyle/>
          <a:p>
            <a:pPr algn="ctr" defTabSz="914341" eaLnBrk="1" fontAlgn="auto" hangingPunct="1">
              <a:spcBef>
                <a:spcPts val="0"/>
              </a:spcBef>
              <a:spcAft>
                <a:spcPts val="0"/>
              </a:spcAft>
              <a:defRPr/>
            </a:pPr>
            <a:endParaRPr lang="en-US" sz="1800">
              <a:solidFill>
                <a:prstClr val="white"/>
              </a:solidFill>
            </a:endParaRPr>
          </a:p>
        </p:txBody>
      </p:sp>
      <p:pic>
        <p:nvPicPr>
          <p:cNvPr id="6" name="Picture 8"/>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513138" y="5486400"/>
            <a:ext cx="2117725" cy="1239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a:spLocks noChangeArrowheads="1"/>
          </p:cNvSpPr>
          <p:nvPr userDrawn="1"/>
        </p:nvSpPr>
        <p:spPr bwMode="auto">
          <a:xfrm>
            <a:off x="6096000" y="6383338"/>
            <a:ext cx="220980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4" tIns="45717" rIns="91434" bIns="45717">
            <a:spAutoFit/>
          </a:bodyPr>
          <a:lstStyle>
            <a:lvl1pPr defTabSz="912813">
              <a:defRPr sz="2400">
                <a:solidFill>
                  <a:schemeClr val="tx1"/>
                </a:solidFill>
                <a:latin typeface="Arial" pitchFamily="34" charset="0"/>
                <a:ea typeface="ヒラギノ角ゴ Pro W3" pitchFamily="1" charset="-128"/>
              </a:defRPr>
            </a:lvl1pPr>
            <a:lvl2pPr marL="742950" indent="-285750" defTabSz="912813">
              <a:defRPr sz="2400">
                <a:solidFill>
                  <a:schemeClr val="tx1"/>
                </a:solidFill>
                <a:latin typeface="Arial" pitchFamily="34" charset="0"/>
                <a:ea typeface="ヒラギノ角ゴ Pro W3" pitchFamily="1" charset="-128"/>
              </a:defRPr>
            </a:lvl2pPr>
            <a:lvl3pPr marL="1143000" indent="-228600" defTabSz="912813">
              <a:defRPr sz="2400">
                <a:solidFill>
                  <a:schemeClr val="tx1"/>
                </a:solidFill>
                <a:latin typeface="Arial" pitchFamily="34" charset="0"/>
                <a:ea typeface="ヒラギノ角ゴ Pro W3" pitchFamily="1" charset="-128"/>
              </a:defRPr>
            </a:lvl3pPr>
            <a:lvl4pPr marL="1600200" indent="-228600" defTabSz="912813">
              <a:defRPr sz="2400">
                <a:solidFill>
                  <a:schemeClr val="tx1"/>
                </a:solidFill>
                <a:latin typeface="Arial" pitchFamily="34" charset="0"/>
                <a:ea typeface="ヒラギノ角ゴ Pro W3" pitchFamily="1" charset="-128"/>
              </a:defRPr>
            </a:lvl4pPr>
            <a:lvl5pPr marL="2057400" indent="-228600" defTabSz="912813">
              <a:defRPr sz="2400">
                <a:solidFill>
                  <a:schemeClr val="tx1"/>
                </a:solidFill>
                <a:latin typeface="Arial" pitchFamily="34" charset="0"/>
                <a:ea typeface="ヒラギノ角ゴ Pro W3" pitchFamily="1" charset="-128"/>
              </a:defRPr>
            </a:lvl5pPr>
            <a:lvl6pPr marL="2514600" indent="-228600" defTabSz="912813" eaLnBrk="0" fontAlgn="base" hangingPunct="0">
              <a:spcBef>
                <a:spcPct val="0"/>
              </a:spcBef>
              <a:spcAft>
                <a:spcPct val="0"/>
              </a:spcAft>
              <a:defRPr sz="2400">
                <a:solidFill>
                  <a:schemeClr val="tx1"/>
                </a:solidFill>
                <a:latin typeface="Arial" pitchFamily="34" charset="0"/>
                <a:ea typeface="ヒラギノ角ゴ Pro W3" pitchFamily="1" charset="-128"/>
              </a:defRPr>
            </a:lvl6pPr>
            <a:lvl7pPr marL="2971800" indent="-228600" defTabSz="912813" eaLnBrk="0" fontAlgn="base" hangingPunct="0">
              <a:spcBef>
                <a:spcPct val="0"/>
              </a:spcBef>
              <a:spcAft>
                <a:spcPct val="0"/>
              </a:spcAft>
              <a:defRPr sz="2400">
                <a:solidFill>
                  <a:schemeClr val="tx1"/>
                </a:solidFill>
                <a:latin typeface="Arial" pitchFamily="34" charset="0"/>
                <a:ea typeface="ヒラギノ角ゴ Pro W3" pitchFamily="1" charset="-128"/>
              </a:defRPr>
            </a:lvl7pPr>
            <a:lvl8pPr marL="3429000" indent="-228600" defTabSz="912813" eaLnBrk="0" fontAlgn="base" hangingPunct="0">
              <a:spcBef>
                <a:spcPct val="0"/>
              </a:spcBef>
              <a:spcAft>
                <a:spcPct val="0"/>
              </a:spcAft>
              <a:defRPr sz="2400">
                <a:solidFill>
                  <a:schemeClr val="tx1"/>
                </a:solidFill>
                <a:latin typeface="Arial" pitchFamily="34" charset="0"/>
                <a:ea typeface="ヒラギノ角ゴ Pro W3" pitchFamily="1" charset="-128"/>
              </a:defRPr>
            </a:lvl8pPr>
            <a:lvl9pPr marL="3886200" indent="-228600" defTabSz="912813" eaLnBrk="0" fontAlgn="base" hangingPunct="0">
              <a:spcBef>
                <a:spcPct val="0"/>
              </a:spcBef>
              <a:spcAft>
                <a:spcPct val="0"/>
              </a:spcAft>
              <a:defRPr sz="2400">
                <a:solidFill>
                  <a:schemeClr val="tx1"/>
                </a:solidFill>
                <a:latin typeface="Arial" pitchFamily="34" charset="0"/>
                <a:ea typeface="ヒラギノ角ゴ Pro W3" pitchFamily="1" charset="-128"/>
              </a:defRPr>
            </a:lvl9pPr>
          </a:lstStyle>
          <a:p>
            <a:pPr algn="r" eaLnBrk="1" hangingPunct="1">
              <a:defRPr/>
            </a:pPr>
            <a:r>
              <a:rPr lang="en-US" altLang="en-US" sz="1000">
                <a:solidFill>
                  <a:srgbClr val="EA1656"/>
                </a:solidFill>
                <a:latin typeface="Calibri" pitchFamily="34" charset="0"/>
              </a:rPr>
              <a:t>www.activehealthykids.org</a:t>
            </a:r>
          </a:p>
        </p:txBody>
      </p:sp>
      <p:sp>
        <p:nvSpPr>
          <p:cNvPr id="3" name="Subtitle 2"/>
          <p:cNvSpPr>
            <a:spLocks noGrp="1"/>
          </p:cNvSpPr>
          <p:nvPr>
            <p:ph type="subTitle" idx="1"/>
          </p:nvPr>
        </p:nvSpPr>
        <p:spPr>
          <a:xfrm>
            <a:off x="914400" y="1447800"/>
            <a:ext cx="7315200" cy="533400"/>
          </a:xfrm>
        </p:spPr>
        <p:txBody>
          <a:bodyPr>
            <a:normAutofit/>
          </a:bodyPr>
          <a:lstStyle>
            <a:lvl1pPr marL="0" indent="0" algn="ctr">
              <a:buNone/>
              <a:defRPr sz="2200">
                <a:solidFill>
                  <a:srgbClr val="25AAE1"/>
                </a:solidFill>
              </a:defRPr>
            </a:lvl1pPr>
            <a:lvl2pPr marL="457171" indent="0" algn="ctr">
              <a:buNone/>
              <a:defRPr>
                <a:solidFill>
                  <a:schemeClr val="tx1">
                    <a:tint val="75000"/>
                  </a:schemeClr>
                </a:solidFill>
              </a:defRPr>
            </a:lvl2pPr>
            <a:lvl3pPr marL="914341" indent="0" algn="ctr">
              <a:buNone/>
              <a:defRPr>
                <a:solidFill>
                  <a:schemeClr val="tx1">
                    <a:tint val="75000"/>
                  </a:schemeClr>
                </a:solidFill>
              </a:defRPr>
            </a:lvl3pPr>
            <a:lvl4pPr marL="1371512" indent="0" algn="ctr">
              <a:buNone/>
              <a:defRPr>
                <a:solidFill>
                  <a:schemeClr val="tx1">
                    <a:tint val="75000"/>
                  </a:schemeClr>
                </a:solidFill>
              </a:defRPr>
            </a:lvl4pPr>
            <a:lvl5pPr marL="1828683" indent="0" algn="ctr">
              <a:buNone/>
              <a:defRPr>
                <a:solidFill>
                  <a:schemeClr val="tx1">
                    <a:tint val="75000"/>
                  </a:schemeClr>
                </a:solidFill>
              </a:defRPr>
            </a:lvl5pPr>
            <a:lvl6pPr marL="2285854" indent="0" algn="ctr">
              <a:buNone/>
              <a:defRPr>
                <a:solidFill>
                  <a:schemeClr val="tx1">
                    <a:tint val="75000"/>
                  </a:schemeClr>
                </a:solidFill>
              </a:defRPr>
            </a:lvl6pPr>
            <a:lvl7pPr marL="2743024" indent="0" algn="ctr">
              <a:buNone/>
              <a:defRPr>
                <a:solidFill>
                  <a:schemeClr val="tx1">
                    <a:tint val="75000"/>
                  </a:schemeClr>
                </a:solidFill>
              </a:defRPr>
            </a:lvl7pPr>
            <a:lvl8pPr marL="3200195" indent="0" algn="ctr">
              <a:buNone/>
              <a:defRPr>
                <a:solidFill>
                  <a:schemeClr val="tx1">
                    <a:tint val="75000"/>
                  </a:schemeClr>
                </a:solidFill>
              </a:defRPr>
            </a:lvl8pPr>
            <a:lvl9pPr marL="3657366" indent="0" algn="ctr">
              <a:buNone/>
              <a:defRPr>
                <a:solidFill>
                  <a:schemeClr val="tx1">
                    <a:tint val="75000"/>
                  </a:schemeClr>
                </a:solidFill>
              </a:defRPr>
            </a:lvl9pPr>
          </a:lstStyle>
          <a:p>
            <a:r>
              <a:rPr lang="en-US" dirty="0"/>
              <a:t>Click to edit Master subtitle style</a:t>
            </a:r>
          </a:p>
        </p:txBody>
      </p:sp>
      <p:sp>
        <p:nvSpPr>
          <p:cNvPr id="2" name="Title 1"/>
          <p:cNvSpPr>
            <a:spLocks noGrp="1"/>
          </p:cNvSpPr>
          <p:nvPr>
            <p:ph type="ctrTitle"/>
          </p:nvPr>
        </p:nvSpPr>
        <p:spPr>
          <a:xfrm>
            <a:off x="76200" y="304800"/>
            <a:ext cx="8991600" cy="914400"/>
          </a:xfrm>
        </p:spPr>
        <p:txBody>
          <a:bodyPr>
            <a:normAutofit/>
          </a:bodyPr>
          <a:lstStyle>
            <a:lvl1pPr>
              <a:defRPr sz="3600" b="1">
                <a:solidFill>
                  <a:srgbClr val="25AAE1"/>
                </a:solidFill>
              </a:defRPr>
            </a:lvl1pPr>
          </a:lstStyle>
          <a:p>
            <a:r>
              <a:rPr lang="en-US" dirty="0"/>
              <a:t>Click to edit Master title style</a:t>
            </a:r>
          </a:p>
        </p:txBody>
      </p:sp>
    </p:spTree>
    <p:extLst>
      <p:ext uri="{BB962C8B-B14F-4D97-AF65-F5344CB8AC3E}">
        <p14:creationId xmlns:p14="http://schemas.microsoft.com/office/powerpoint/2010/main" val="1031959795"/>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772400" y="200025"/>
            <a:ext cx="1219200"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userDrawn="1"/>
        </p:nvSpPr>
        <p:spPr>
          <a:xfrm>
            <a:off x="0" y="0"/>
            <a:ext cx="9144000" cy="19050"/>
          </a:xfrm>
          <a:prstGeom prst="rect">
            <a:avLst/>
          </a:prstGeom>
          <a:solidFill>
            <a:srgbClr val="EA1656"/>
          </a:solidFill>
          <a:ln>
            <a:noFill/>
          </a:ln>
        </p:spPr>
        <p:style>
          <a:lnRef idx="2">
            <a:schemeClr val="accent1">
              <a:shade val="50000"/>
            </a:schemeClr>
          </a:lnRef>
          <a:fillRef idx="1">
            <a:schemeClr val="accent1"/>
          </a:fillRef>
          <a:effectRef idx="0">
            <a:schemeClr val="accent1"/>
          </a:effectRef>
          <a:fontRef idx="minor">
            <a:schemeClr val="lt1"/>
          </a:fontRef>
        </p:style>
        <p:txBody>
          <a:bodyPr lIns="91434" tIns="45717" rIns="91434" bIns="45717" anchor="ctr"/>
          <a:lstStyle/>
          <a:p>
            <a:pPr algn="ctr" defTabSz="914341" eaLnBrk="1" fontAlgn="auto" hangingPunct="1">
              <a:spcBef>
                <a:spcPts val="0"/>
              </a:spcBef>
              <a:spcAft>
                <a:spcPts val="0"/>
              </a:spcAft>
              <a:defRPr/>
            </a:pPr>
            <a:endParaRPr lang="en-US" sz="1800">
              <a:solidFill>
                <a:prstClr val="white"/>
              </a:solidFill>
            </a:endParaRPr>
          </a:p>
        </p:txBody>
      </p:sp>
      <p:sp>
        <p:nvSpPr>
          <p:cNvPr id="2" name="Title 1"/>
          <p:cNvSpPr>
            <a:spLocks noGrp="1"/>
          </p:cNvSpPr>
          <p:nvPr>
            <p:ph type="title"/>
          </p:nvPr>
        </p:nvSpPr>
        <p:spPr>
          <a:xfrm>
            <a:off x="152400" y="182568"/>
            <a:ext cx="7162800" cy="731839"/>
          </a:xfrm>
        </p:spPr>
        <p:txBody>
          <a:bodyPr/>
          <a:lstStyle>
            <a:lvl1pPr algn="l">
              <a:defRPr b="0"/>
            </a:lvl1pPr>
          </a:lstStyle>
          <a:p>
            <a:r>
              <a:rPr lang="en-US" dirty="0"/>
              <a:t>Click to edit Master title style</a:t>
            </a:r>
          </a:p>
        </p:txBody>
      </p:sp>
      <p:sp>
        <p:nvSpPr>
          <p:cNvPr id="3" name="Content Placeholder 2"/>
          <p:cNvSpPr>
            <a:spLocks noGrp="1"/>
          </p:cNvSpPr>
          <p:nvPr>
            <p:ph idx="1"/>
          </p:nvPr>
        </p:nvSpPr>
        <p:spPr>
          <a:xfrm>
            <a:off x="152400" y="1600204"/>
            <a:ext cx="8839200" cy="4525963"/>
          </a:xfrm>
        </p:spPr>
        <p:txBody>
          <a:bodyPr/>
          <a:lstStyle>
            <a:lvl1pPr>
              <a:defRPr sz="2600"/>
            </a:lvl1pPr>
            <a:lvl2pPr>
              <a:defRPr sz="2200"/>
            </a:lvl2pPr>
            <a:lvl3pPr>
              <a:defRPr sz="1800"/>
            </a:lvl3pPr>
            <a:lvl4pPr>
              <a:defRPr sz="1400"/>
            </a:lvl4pPr>
            <a:lvl5pPr>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Date Placeholder 3"/>
          <p:cNvSpPr>
            <a:spLocks noGrp="1"/>
          </p:cNvSpPr>
          <p:nvPr>
            <p:ph type="dt" sz="half" idx="10"/>
          </p:nvPr>
        </p:nvSpPr>
        <p:spPr>
          <a:xfrm>
            <a:off x="152400" y="6356350"/>
            <a:ext cx="2133600" cy="365125"/>
          </a:xfrm>
        </p:spPr>
        <p:txBody>
          <a:bodyPr/>
          <a:lstStyle>
            <a:lvl1pPr defTabSz="914400" eaLnBrk="0" fontAlgn="base" hangingPunct="0">
              <a:spcBef>
                <a:spcPct val="0"/>
              </a:spcBef>
              <a:spcAft>
                <a:spcPct val="0"/>
              </a:spcAft>
              <a:defRPr>
                <a:latin typeface="Arial" pitchFamily="34" charset="0"/>
                <a:ea typeface="ヒラギノ角ゴ Pro W3" pitchFamily="1" charset="-128"/>
              </a:defRPr>
            </a:lvl1pPr>
          </a:lstStyle>
          <a:p>
            <a:pPr>
              <a:defRPr/>
            </a:pPr>
            <a:fld id="{CB249EEF-204B-4D44-8D95-169EF37A3C78}" type="datetime1">
              <a:rPr lang="en-US"/>
              <a:pPr>
                <a:defRPr/>
              </a:pPr>
              <a:t>9/15/2022</a:t>
            </a:fld>
            <a:endParaRPr lang="en-US"/>
          </a:p>
        </p:txBody>
      </p:sp>
      <p:sp>
        <p:nvSpPr>
          <p:cNvPr id="7" name="Footer Placeholder 4"/>
          <p:cNvSpPr>
            <a:spLocks noGrp="1"/>
          </p:cNvSpPr>
          <p:nvPr>
            <p:ph type="ftr" sz="quarter" idx="11"/>
          </p:nvPr>
        </p:nvSpPr>
        <p:spPr/>
        <p:txBody>
          <a:bodyPr/>
          <a:lstStyle>
            <a:lvl1pPr defTabSz="914400" eaLnBrk="0" fontAlgn="base" hangingPunct="0">
              <a:spcBef>
                <a:spcPct val="0"/>
              </a:spcBef>
              <a:spcAft>
                <a:spcPct val="0"/>
              </a:spcAft>
              <a:defRPr>
                <a:latin typeface="Arial" pitchFamily="34" charset="0"/>
                <a:ea typeface="ヒラギノ角ゴ Pro W3" pitchFamily="1" charset="-128"/>
              </a:defRPr>
            </a:lvl1pPr>
          </a:lstStyle>
          <a:p>
            <a:pPr>
              <a:defRPr/>
            </a:pPr>
            <a:endParaRPr lang="en-US"/>
          </a:p>
        </p:txBody>
      </p:sp>
      <p:sp>
        <p:nvSpPr>
          <p:cNvPr id="8" name="Slide Number Placeholder 5"/>
          <p:cNvSpPr>
            <a:spLocks noGrp="1"/>
          </p:cNvSpPr>
          <p:nvPr>
            <p:ph type="sldNum" sz="quarter" idx="12"/>
          </p:nvPr>
        </p:nvSpPr>
        <p:spPr>
          <a:xfrm>
            <a:off x="6858000" y="6356350"/>
            <a:ext cx="2133600" cy="365125"/>
          </a:xfrm>
        </p:spPr>
        <p:txBody>
          <a:bodyPr/>
          <a:lstStyle>
            <a:lvl1pPr defTabSz="914400" eaLnBrk="0" hangingPunct="0">
              <a:defRPr>
                <a:latin typeface="Arial" panose="020B0604020202020204" pitchFamily="34" charset="0"/>
              </a:defRPr>
            </a:lvl1pPr>
          </a:lstStyle>
          <a:p>
            <a:fld id="{EA325E7F-B0C8-4721-8448-865219384E1C}" type="slidenum">
              <a:rPr lang="en-US" altLang="en-US"/>
              <a:pPr/>
              <a:t>‹#›</a:t>
            </a:fld>
            <a:endParaRPr lang="en-US" altLang="en-US"/>
          </a:p>
        </p:txBody>
      </p:sp>
    </p:spTree>
    <p:extLst>
      <p:ext uri="{BB962C8B-B14F-4D97-AF65-F5344CB8AC3E}">
        <p14:creationId xmlns:p14="http://schemas.microsoft.com/office/powerpoint/2010/main" val="452653683"/>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5"/>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171" indent="0">
              <a:buNone/>
              <a:defRPr sz="1800">
                <a:solidFill>
                  <a:schemeClr val="tx1">
                    <a:tint val="75000"/>
                  </a:schemeClr>
                </a:solidFill>
              </a:defRPr>
            </a:lvl2pPr>
            <a:lvl3pPr marL="914341" indent="0">
              <a:buNone/>
              <a:defRPr sz="1600">
                <a:solidFill>
                  <a:schemeClr val="tx1">
                    <a:tint val="75000"/>
                  </a:schemeClr>
                </a:solidFill>
              </a:defRPr>
            </a:lvl3pPr>
            <a:lvl4pPr marL="1371512" indent="0">
              <a:buNone/>
              <a:defRPr sz="1400">
                <a:solidFill>
                  <a:schemeClr val="tx1">
                    <a:tint val="75000"/>
                  </a:schemeClr>
                </a:solidFill>
              </a:defRPr>
            </a:lvl4pPr>
            <a:lvl5pPr marL="1828683" indent="0">
              <a:buNone/>
              <a:defRPr sz="1400">
                <a:solidFill>
                  <a:schemeClr val="tx1">
                    <a:tint val="75000"/>
                  </a:schemeClr>
                </a:solidFill>
              </a:defRPr>
            </a:lvl5pPr>
            <a:lvl6pPr marL="2285854" indent="0">
              <a:buNone/>
              <a:defRPr sz="1400">
                <a:solidFill>
                  <a:schemeClr val="tx1">
                    <a:tint val="75000"/>
                  </a:schemeClr>
                </a:solidFill>
              </a:defRPr>
            </a:lvl6pPr>
            <a:lvl7pPr marL="2743024" indent="0">
              <a:buNone/>
              <a:defRPr sz="1400">
                <a:solidFill>
                  <a:schemeClr val="tx1">
                    <a:tint val="75000"/>
                  </a:schemeClr>
                </a:solidFill>
              </a:defRPr>
            </a:lvl7pPr>
            <a:lvl8pPr marL="3200195" indent="0">
              <a:buNone/>
              <a:defRPr sz="1400">
                <a:solidFill>
                  <a:schemeClr val="tx1">
                    <a:tint val="75000"/>
                  </a:schemeClr>
                </a:solidFill>
              </a:defRPr>
            </a:lvl8pPr>
            <a:lvl9pPr marL="3657366"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latin typeface="Arial" pitchFamily="34" charset="0"/>
                <a:ea typeface="ヒラギノ角ゴ Pro W3" pitchFamily="1" charset="-128"/>
              </a:defRPr>
            </a:lvl1pPr>
          </a:lstStyle>
          <a:p>
            <a:pPr>
              <a:defRPr/>
            </a:pPr>
            <a:fld id="{0AC42E60-2C24-497B-8596-CE33EC5AC43F}" type="datetime1">
              <a:rPr lang="en-US"/>
              <a:pPr>
                <a:defRPr/>
              </a:pPr>
              <a:t>9/15/2022</a:t>
            </a:fld>
            <a:endParaRPr lang="en-US"/>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latin typeface="Arial" pitchFamily="34" charset="0"/>
                <a:ea typeface="ヒラギノ角ゴ Pro W3" pitchFamily="1" charset="-128"/>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eaLnBrk="0" hangingPunct="0">
              <a:defRPr>
                <a:latin typeface="Arial" panose="020B0604020202020204" pitchFamily="34" charset="0"/>
              </a:defRPr>
            </a:lvl1pPr>
          </a:lstStyle>
          <a:p>
            <a:fld id="{2ED9015D-FCE6-43E2-A856-013F9EA476A6}" type="slidenum">
              <a:rPr lang="en-US" altLang="en-US"/>
              <a:pPr/>
              <a:t>‹#›</a:t>
            </a:fld>
            <a:endParaRPr lang="en-US" altLang="en-US"/>
          </a:p>
        </p:txBody>
      </p:sp>
    </p:spTree>
    <p:extLst>
      <p:ext uri="{BB962C8B-B14F-4D97-AF65-F5344CB8AC3E}">
        <p14:creationId xmlns:p14="http://schemas.microsoft.com/office/powerpoint/2010/main" val="10057419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31.xml"/><Relationship Id="rId13" Type="http://schemas.openxmlformats.org/officeDocument/2006/relationships/theme" Target="../theme/theme10.xml"/><Relationship Id="rId3" Type="http://schemas.openxmlformats.org/officeDocument/2006/relationships/slideLayout" Target="../slideLayouts/slideLayout126.xml"/><Relationship Id="rId7" Type="http://schemas.openxmlformats.org/officeDocument/2006/relationships/slideLayout" Target="../slideLayouts/slideLayout130.xml"/><Relationship Id="rId12" Type="http://schemas.openxmlformats.org/officeDocument/2006/relationships/slideLayout" Target="../slideLayouts/slideLayout135.xml"/><Relationship Id="rId2" Type="http://schemas.openxmlformats.org/officeDocument/2006/relationships/slideLayout" Target="../slideLayouts/slideLayout125.xml"/><Relationship Id="rId1" Type="http://schemas.openxmlformats.org/officeDocument/2006/relationships/slideLayout" Target="../slideLayouts/slideLayout124.xml"/><Relationship Id="rId6" Type="http://schemas.openxmlformats.org/officeDocument/2006/relationships/slideLayout" Target="../slideLayouts/slideLayout129.xml"/><Relationship Id="rId11" Type="http://schemas.openxmlformats.org/officeDocument/2006/relationships/slideLayout" Target="../slideLayouts/slideLayout134.xml"/><Relationship Id="rId5" Type="http://schemas.openxmlformats.org/officeDocument/2006/relationships/slideLayout" Target="../slideLayouts/slideLayout128.xml"/><Relationship Id="rId10" Type="http://schemas.openxmlformats.org/officeDocument/2006/relationships/slideLayout" Target="../slideLayouts/slideLayout133.xml"/><Relationship Id="rId4" Type="http://schemas.openxmlformats.org/officeDocument/2006/relationships/slideLayout" Target="../slideLayouts/slideLayout127.xml"/><Relationship Id="rId9" Type="http://schemas.openxmlformats.org/officeDocument/2006/relationships/slideLayout" Target="../slideLayouts/slideLayout132.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43.xml"/><Relationship Id="rId13" Type="http://schemas.openxmlformats.org/officeDocument/2006/relationships/slideLayout" Target="../slideLayouts/slideLayout148.xml"/><Relationship Id="rId3" Type="http://schemas.openxmlformats.org/officeDocument/2006/relationships/slideLayout" Target="../slideLayouts/slideLayout138.xml"/><Relationship Id="rId7" Type="http://schemas.openxmlformats.org/officeDocument/2006/relationships/slideLayout" Target="../slideLayouts/slideLayout142.xml"/><Relationship Id="rId12" Type="http://schemas.openxmlformats.org/officeDocument/2006/relationships/slideLayout" Target="../slideLayouts/slideLayout147.xml"/><Relationship Id="rId2" Type="http://schemas.openxmlformats.org/officeDocument/2006/relationships/slideLayout" Target="../slideLayouts/slideLayout137.xml"/><Relationship Id="rId1" Type="http://schemas.openxmlformats.org/officeDocument/2006/relationships/slideLayout" Target="../slideLayouts/slideLayout136.xml"/><Relationship Id="rId6" Type="http://schemas.openxmlformats.org/officeDocument/2006/relationships/slideLayout" Target="../slideLayouts/slideLayout141.xml"/><Relationship Id="rId11" Type="http://schemas.openxmlformats.org/officeDocument/2006/relationships/slideLayout" Target="../slideLayouts/slideLayout146.xml"/><Relationship Id="rId5" Type="http://schemas.openxmlformats.org/officeDocument/2006/relationships/slideLayout" Target="../slideLayouts/slideLayout140.xml"/><Relationship Id="rId15" Type="http://schemas.openxmlformats.org/officeDocument/2006/relationships/theme" Target="../theme/theme11.xml"/><Relationship Id="rId10" Type="http://schemas.openxmlformats.org/officeDocument/2006/relationships/slideLayout" Target="../slideLayouts/slideLayout145.xml"/><Relationship Id="rId4" Type="http://schemas.openxmlformats.org/officeDocument/2006/relationships/slideLayout" Target="../slideLayouts/slideLayout139.xml"/><Relationship Id="rId9" Type="http://schemas.openxmlformats.org/officeDocument/2006/relationships/slideLayout" Target="../slideLayouts/slideLayout144.xml"/><Relationship Id="rId14" Type="http://schemas.openxmlformats.org/officeDocument/2006/relationships/slideLayout" Target="../slideLayouts/slideLayout14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57.xml"/><Relationship Id="rId13" Type="http://schemas.openxmlformats.org/officeDocument/2006/relationships/slideLayout" Target="../slideLayouts/slideLayout162.xml"/><Relationship Id="rId3" Type="http://schemas.openxmlformats.org/officeDocument/2006/relationships/slideLayout" Target="../slideLayouts/slideLayout152.xml"/><Relationship Id="rId7" Type="http://schemas.openxmlformats.org/officeDocument/2006/relationships/slideLayout" Target="../slideLayouts/slideLayout156.xml"/><Relationship Id="rId12" Type="http://schemas.openxmlformats.org/officeDocument/2006/relationships/slideLayout" Target="../slideLayouts/slideLayout161.xml"/><Relationship Id="rId2" Type="http://schemas.openxmlformats.org/officeDocument/2006/relationships/slideLayout" Target="../slideLayouts/slideLayout151.xml"/><Relationship Id="rId1" Type="http://schemas.openxmlformats.org/officeDocument/2006/relationships/slideLayout" Target="../slideLayouts/slideLayout150.xml"/><Relationship Id="rId6" Type="http://schemas.openxmlformats.org/officeDocument/2006/relationships/slideLayout" Target="../slideLayouts/slideLayout155.xml"/><Relationship Id="rId11" Type="http://schemas.openxmlformats.org/officeDocument/2006/relationships/slideLayout" Target="../slideLayouts/slideLayout160.xml"/><Relationship Id="rId5" Type="http://schemas.openxmlformats.org/officeDocument/2006/relationships/slideLayout" Target="../slideLayouts/slideLayout154.xml"/><Relationship Id="rId15" Type="http://schemas.openxmlformats.org/officeDocument/2006/relationships/theme" Target="../theme/theme12.xml"/><Relationship Id="rId10" Type="http://schemas.openxmlformats.org/officeDocument/2006/relationships/slideLayout" Target="../slideLayouts/slideLayout159.xml"/><Relationship Id="rId4" Type="http://schemas.openxmlformats.org/officeDocument/2006/relationships/slideLayout" Target="../slideLayouts/slideLayout153.xml"/><Relationship Id="rId9" Type="http://schemas.openxmlformats.org/officeDocument/2006/relationships/slideLayout" Target="../slideLayouts/slideLayout158.xml"/><Relationship Id="rId14" Type="http://schemas.openxmlformats.org/officeDocument/2006/relationships/slideLayout" Target="../slideLayouts/slideLayout163.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71.xml"/><Relationship Id="rId13" Type="http://schemas.openxmlformats.org/officeDocument/2006/relationships/slideLayout" Target="../slideLayouts/slideLayout176.xml"/><Relationship Id="rId18" Type="http://schemas.openxmlformats.org/officeDocument/2006/relationships/slideLayout" Target="../slideLayouts/slideLayout181.xml"/><Relationship Id="rId3" Type="http://schemas.openxmlformats.org/officeDocument/2006/relationships/slideLayout" Target="../slideLayouts/slideLayout166.xml"/><Relationship Id="rId21" Type="http://schemas.openxmlformats.org/officeDocument/2006/relationships/image" Target="../media/image9.png"/><Relationship Id="rId7" Type="http://schemas.openxmlformats.org/officeDocument/2006/relationships/slideLayout" Target="../slideLayouts/slideLayout170.xml"/><Relationship Id="rId12" Type="http://schemas.openxmlformats.org/officeDocument/2006/relationships/slideLayout" Target="../slideLayouts/slideLayout175.xml"/><Relationship Id="rId17" Type="http://schemas.openxmlformats.org/officeDocument/2006/relationships/slideLayout" Target="../slideLayouts/slideLayout180.xml"/><Relationship Id="rId2" Type="http://schemas.openxmlformats.org/officeDocument/2006/relationships/slideLayout" Target="../slideLayouts/slideLayout165.xml"/><Relationship Id="rId16" Type="http://schemas.openxmlformats.org/officeDocument/2006/relationships/slideLayout" Target="../slideLayouts/slideLayout179.xml"/><Relationship Id="rId20" Type="http://schemas.openxmlformats.org/officeDocument/2006/relationships/image" Target="../media/image8.emf"/><Relationship Id="rId1" Type="http://schemas.openxmlformats.org/officeDocument/2006/relationships/slideLayout" Target="../slideLayouts/slideLayout164.xml"/><Relationship Id="rId6" Type="http://schemas.openxmlformats.org/officeDocument/2006/relationships/slideLayout" Target="../slideLayouts/slideLayout169.xml"/><Relationship Id="rId11" Type="http://schemas.openxmlformats.org/officeDocument/2006/relationships/slideLayout" Target="../slideLayouts/slideLayout174.xml"/><Relationship Id="rId5" Type="http://schemas.openxmlformats.org/officeDocument/2006/relationships/slideLayout" Target="../slideLayouts/slideLayout168.xml"/><Relationship Id="rId15" Type="http://schemas.openxmlformats.org/officeDocument/2006/relationships/slideLayout" Target="../slideLayouts/slideLayout178.xml"/><Relationship Id="rId10" Type="http://schemas.openxmlformats.org/officeDocument/2006/relationships/slideLayout" Target="../slideLayouts/slideLayout173.xml"/><Relationship Id="rId19" Type="http://schemas.openxmlformats.org/officeDocument/2006/relationships/theme" Target="../theme/theme13.xml"/><Relationship Id="rId4" Type="http://schemas.openxmlformats.org/officeDocument/2006/relationships/slideLayout" Target="../slideLayouts/slideLayout167.xml"/><Relationship Id="rId9" Type="http://schemas.openxmlformats.org/officeDocument/2006/relationships/slideLayout" Target="../slideLayouts/slideLayout172.xml"/><Relationship Id="rId14" Type="http://schemas.openxmlformats.org/officeDocument/2006/relationships/slideLayout" Target="../slideLayouts/slideLayout177.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89.xml"/><Relationship Id="rId13" Type="http://schemas.openxmlformats.org/officeDocument/2006/relationships/slideLayout" Target="../slideLayouts/slideLayout194.xml"/><Relationship Id="rId18" Type="http://schemas.openxmlformats.org/officeDocument/2006/relationships/slideLayout" Target="../slideLayouts/slideLayout199.xml"/><Relationship Id="rId3" Type="http://schemas.openxmlformats.org/officeDocument/2006/relationships/slideLayout" Target="../slideLayouts/slideLayout184.xml"/><Relationship Id="rId21" Type="http://schemas.openxmlformats.org/officeDocument/2006/relationships/image" Target="../media/image9.png"/><Relationship Id="rId7" Type="http://schemas.openxmlformats.org/officeDocument/2006/relationships/slideLayout" Target="../slideLayouts/slideLayout188.xml"/><Relationship Id="rId12" Type="http://schemas.openxmlformats.org/officeDocument/2006/relationships/slideLayout" Target="../slideLayouts/slideLayout193.xml"/><Relationship Id="rId17" Type="http://schemas.openxmlformats.org/officeDocument/2006/relationships/slideLayout" Target="../slideLayouts/slideLayout198.xml"/><Relationship Id="rId2" Type="http://schemas.openxmlformats.org/officeDocument/2006/relationships/slideLayout" Target="../slideLayouts/slideLayout183.xml"/><Relationship Id="rId16" Type="http://schemas.openxmlformats.org/officeDocument/2006/relationships/slideLayout" Target="../slideLayouts/slideLayout197.xml"/><Relationship Id="rId20" Type="http://schemas.openxmlformats.org/officeDocument/2006/relationships/image" Target="../media/image8.emf"/><Relationship Id="rId1" Type="http://schemas.openxmlformats.org/officeDocument/2006/relationships/slideLayout" Target="../slideLayouts/slideLayout182.xml"/><Relationship Id="rId6" Type="http://schemas.openxmlformats.org/officeDocument/2006/relationships/slideLayout" Target="../slideLayouts/slideLayout187.xml"/><Relationship Id="rId11" Type="http://schemas.openxmlformats.org/officeDocument/2006/relationships/slideLayout" Target="../slideLayouts/slideLayout192.xml"/><Relationship Id="rId5" Type="http://schemas.openxmlformats.org/officeDocument/2006/relationships/slideLayout" Target="../slideLayouts/slideLayout186.xml"/><Relationship Id="rId15" Type="http://schemas.openxmlformats.org/officeDocument/2006/relationships/slideLayout" Target="../slideLayouts/slideLayout196.xml"/><Relationship Id="rId10" Type="http://schemas.openxmlformats.org/officeDocument/2006/relationships/slideLayout" Target="../slideLayouts/slideLayout191.xml"/><Relationship Id="rId19" Type="http://schemas.openxmlformats.org/officeDocument/2006/relationships/theme" Target="../theme/theme14.xml"/><Relationship Id="rId4" Type="http://schemas.openxmlformats.org/officeDocument/2006/relationships/slideLayout" Target="../slideLayouts/slideLayout185.xml"/><Relationship Id="rId9" Type="http://schemas.openxmlformats.org/officeDocument/2006/relationships/slideLayout" Target="../slideLayouts/slideLayout190.xml"/><Relationship Id="rId14" Type="http://schemas.openxmlformats.org/officeDocument/2006/relationships/slideLayout" Target="../slideLayouts/slideLayout195.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207.xml"/><Relationship Id="rId13" Type="http://schemas.openxmlformats.org/officeDocument/2006/relationships/slideLayout" Target="../slideLayouts/slideLayout212.xml"/><Relationship Id="rId3" Type="http://schemas.openxmlformats.org/officeDocument/2006/relationships/slideLayout" Target="../slideLayouts/slideLayout202.xml"/><Relationship Id="rId7" Type="http://schemas.openxmlformats.org/officeDocument/2006/relationships/slideLayout" Target="../slideLayouts/slideLayout206.xml"/><Relationship Id="rId12" Type="http://schemas.openxmlformats.org/officeDocument/2006/relationships/slideLayout" Target="../slideLayouts/slideLayout211.xml"/><Relationship Id="rId2" Type="http://schemas.openxmlformats.org/officeDocument/2006/relationships/slideLayout" Target="../slideLayouts/slideLayout201.xml"/><Relationship Id="rId1" Type="http://schemas.openxmlformats.org/officeDocument/2006/relationships/slideLayout" Target="../slideLayouts/slideLayout200.xml"/><Relationship Id="rId6" Type="http://schemas.openxmlformats.org/officeDocument/2006/relationships/slideLayout" Target="../slideLayouts/slideLayout205.xml"/><Relationship Id="rId11" Type="http://schemas.openxmlformats.org/officeDocument/2006/relationships/slideLayout" Target="../slideLayouts/slideLayout210.xml"/><Relationship Id="rId5" Type="http://schemas.openxmlformats.org/officeDocument/2006/relationships/slideLayout" Target="../slideLayouts/slideLayout204.xml"/><Relationship Id="rId10" Type="http://schemas.openxmlformats.org/officeDocument/2006/relationships/slideLayout" Target="../slideLayouts/slideLayout209.xml"/><Relationship Id="rId4" Type="http://schemas.openxmlformats.org/officeDocument/2006/relationships/slideLayout" Target="../slideLayouts/slideLayout203.xml"/><Relationship Id="rId9" Type="http://schemas.openxmlformats.org/officeDocument/2006/relationships/slideLayout" Target="../slideLayouts/slideLayout208.xml"/><Relationship Id="rId14" Type="http://schemas.openxmlformats.org/officeDocument/2006/relationships/theme" Target="../theme/theme15.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220.xml"/><Relationship Id="rId13" Type="http://schemas.openxmlformats.org/officeDocument/2006/relationships/slideLayout" Target="../slideLayouts/slideLayout225.xml"/><Relationship Id="rId18" Type="http://schemas.openxmlformats.org/officeDocument/2006/relationships/slideLayout" Target="../slideLayouts/slideLayout230.xml"/><Relationship Id="rId3" Type="http://schemas.openxmlformats.org/officeDocument/2006/relationships/slideLayout" Target="../slideLayouts/slideLayout215.xml"/><Relationship Id="rId21" Type="http://schemas.openxmlformats.org/officeDocument/2006/relationships/theme" Target="../theme/theme16.xml"/><Relationship Id="rId7" Type="http://schemas.openxmlformats.org/officeDocument/2006/relationships/slideLayout" Target="../slideLayouts/slideLayout219.xml"/><Relationship Id="rId12" Type="http://schemas.openxmlformats.org/officeDocument/2006/relationships/slideLayout" Target="../slideLayouts/slideLayout224.xml"/><Relationship Id="rId17" Type="http://schemas.openxmlformats.org/officeDocument/2006/relationships/slideLayout" Target="../slideLayouts/slideLayout229.xml"/><Relationship Id="rId2" Type="http://schemas.openxmlformats.org/officeDocument/2006/relationships/slideLayout" Target="../slideLayouts/slideLayout214.xml"/><Relationship Id="rId16" Type="http://schemas.openxmlformats.org/officeDocument/2006/relationships/slideLayout" Target="../slideLayouts/slideLayout228.xml"/><Relationship Id="rId20" Type="http://schemas.openxmlformats.org/officeDocument/2006/relationships/slideLayout" Target="../slideLayouts/slideLayout232.xml"/><Relationship Id="rId1" Type="http://schemas.openxmlformats.org/officeDocument/2006/relationships/slideLayout" Target="../slideLayouts/slideLayout213.xml"/><Relationship Id="rId6" Type="http://schemas.openxmlformats.org/officeDocument/2006/relationships/slideLayout" Target="../slideLayouts/slideLayout218.xml"/><Relationship Id="rId11" Type="http://schemas.openxmlformats.org/officeDocument/2006/relationships/slideLayout" Target="../slideLayouts/slideLayout223.xml"/><Relationship Id="rId5" Type="http://schemas.openxmlformats.org/officeDocument/2006/relationships/slideLayout" Target="../slideLayouts/slideLayout217.xml"/><Relationship Id="rId15" Type="http://schemas.openxmlformats.org/officeDocument/2006/relationships/slideLayout" Target="../slideLayouts/slideLayout227.xml"/><Relationship Id="rId23" Type="http://schemas.openxmlformats.org/officeDocument/2006/relationships/image" Target="../media/image9.png"/><Relationship Id="rId10" Type="http://schemas.openxmlformats.org/officeDocument/2006/relationships/slideLayout" Target="../slideLayouts/slideLayout222.xml"/><Relationship Id="rId19" Type="http://schemas.openxmlformats.org/officeDocument/2006/relationships/slideLayout" Target="../slideLayouts/slideLayout231.xml"/><Relationship Id="rId4" Type="http://schemas.openxmlformats.org/officeDocument/2006/relationships/slideLayout" Target="../slideLayouts/slideLayout216.xml"/><Relationship Id="rId9" Type="http://schemas.openxmlformats.org/officeDocument/2006/relationships/slideLayout" Target="../slideLayouts/slideLayout221.xml"/><Relationship Id="rId14" Type="http://schemas.openxmlformats.org/officeDocument/2006/relationships/slideLayout" Target="../slideLayouts/slideLayout226.xml"/><Relationship Id="rId22" Type="http://schemas.openxmlformats.org/officeDocument/2006/relationships/image" Target="../media/image8.emf"/></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240.xml"/><Relationship Id="rId13" Type="http://schemas.openxmlformats.org/officeDocument/2006/relationships/slideLayout" Target="../slideLayouts/slideLayout245.xml"/><Relationship Id="rId18" Type="http://schemas.openxmlformats.org/officeDocument/2006/relationships/slideLayout" Target="../slideLayouts/slideLayout250.xml"/><Relationship Id="rId3" Type="http://schemas.openxmlformats.org/officeDocument/2006/relationships/slideLayout" Target="../slideLayouts/slideLayout235.xml"/><Relationship Id="rId21" Type="http://schemas.openxmlformats.org/officeDocument/2006/relationships/image" Target="../media/image8.emf"/><Relationship Id="rId7" Type="http://schemas.openxmlformats.org/officeDocument/2006/relationships/slideLayout" Target="../slideLayouts/slideLayout239.xml"/><Relationship Id="rId12" Type="http://schemas.openxmlformats.org/officeDocument/2006/relationships/slideLayout" Target="../slideLayouts/slideLayout244.xml"/><Relationship Id="rId17" Type="http://schemas.openxmlformats.org/officeDocument/2006/relationships/slideLayout" Target="../slideLayouts/slideLayout249.xml"/><Relationship Id="rId2" Type="http://schemas.openxmlformats.org/officeDocument/2006/relationships/slideLayout" Target="../slideLayouts/slideLayout234.xml"/><Relationship Id="rId16" Type="http://schemas.openxmlformats.org/officeDocument/2006/relationships/slideLayout" Target="../slideLayouts/slideLayout248.xml"/><Relationship Id="rId20" Type="http://schemas.openxmlformats.org/officeDocument/2006/relationships/theme" Target="../theme/theme17.xml"/><Relationship Id="rId1" Type="http://schemas.openxmlformats.org/officeDocument/2006/relationships/slideLayout" Target="../slideLayouts/slideLayout233.xml"/><Relationship Id="rId6" Type="http://schemas.openxmlformats.org/officeDocument/2006/relationships/slideLayout" Target="../slideLayouts/slideLayout238.xml"/><Relationship Id="rId11" Type="http://schemas.openxmlformats.org/officeDocument/2006/relationships/slideLayout" Target="../slideLayouts/slideLayout243.xml"/><Relationship Id="rId5" Type="http://schemas.openxmlformats.org/officeDocument/2006/relationships/slideLayout" Target="../slideLayouts/slideLayout237.xml"/><Relationship Id="rId15" Type="http://schemas.openxmlformats.org/officeDocument/2006/relationships/slideLayout" Target="../slideLayouts/slideLayout247.xml"/><Relationship Id="rId10" Type="http://schemas.openxmlformats.org/officeDocument/2006/relationships/slideLayout" Target="../slideLayouts/slideLayout242.xml"/><Relationship Id="rId19" Type="http://schemas.openxmlformats.org/officeDocument/2006/relationships/slideLayout" Target="../slideLayouts/slideLayout251.xml"/><Relationship Id="rId4" Type="http://schemas.openxmlformats.org/officeDocument/2006/relationships/slideLayout" Target="../slideLayouts/slideLayout236.xml"/><Relationship Id="rId9" Type="http://schemas.openxmlformats.org/officeDocument/2006/relationships/slideLayout" Target="../slideLayouts/slideLayout241.xml"/><Relationship Id="rId14" Type="http://schemas.openxmlformats.org/officeDocument/2006/relationships/slideLayout" Target="../slideLayouts/slideLayout246.xml"/><Relationship Id="rId22" Type="http://schemas.openxmlformats.org/officeDocument/2006/relationships/image" Target="../media/image22.png"/></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259.xml"/><Relationship Id="rId13" Type="http://schemas.openxmlformats.org/officeDocument/2006/relationships/slideLayout" Target="../slideLayouts/slideLayout264.xml"/><Relationship Id="rId18" Type="http://schemas.openxmlformats.org/officeDocument/2006/relationships/slideLayout" Target="../slideLayouts/slideLayout269.xml"/><Relationship Id="rId3" Type="http://schemas.openxmlformats.org/officeDocument/2006/relationships/slideLayout" Target="../slideLayouts/slideLayout254.xml"/><Relationship Id="rId21" Type="http://schemas.openxmlformats.org/officeDocument/2006/relationships/theme" Target="../theme/theme18.xml"/><Relationship Id="rId7" Type="http://schemas.openxmlformats.org/officeDocument/2006/relationships/slideLayout" Target="../slideLayouts/slideLayout258.xml"/><Relationship Id="rId12" Type="http://schemas.openxmlformats.org/officeDocument/2006/relationships/slideLayout" Target="../slideLayouts/slideLayout263.xml"/><Relationship Id="rId17" Type="http://schemas.openxmlformats.org/officeDocument/2006/relationships/slideLayout" Target="../slideLayouts/slideLayout268.xml"/><Relationship Id="rId2" Type="http://schemas.openxmlformats.org/officeDocument/2006/relationships/slideLayout" Target="../slideLayouts/slideLayout253.xml"/><Relationship Id="rId16" Type="http://schemas.openxmlformats.org/officeDocument/2006/relationships/slideLayout" Target="../slideLayouts/slideLayout267.xml"/><Relationship Id="rId20" Type="http://schemas.openxmlformats.org/officeDocument/2006/relationships/slideLayout" Target="../slideLayouts/slideLayout271.xml"/><Relationship Id="rId1" Type="http://schemas.openxmlformats.org/officeDocument/2006/relationships/slideLayout" Target="../slideLayouts/slideLayout252.xml"/><Relationship Id="rId6" Type="http://schemas.openxmlformats.org/officeDocument/2006/relationships/slideLayout" Target="../slideLayouts/slideLayout257.xml"/><Relationship Id="rId11" Type="http://schemas.openxmlformats.org/officeDocument/2006/relationships/slideLayout" Target="../slideLayouts/slideLayout262.xml"/><Relationship Id="rId5" Type="http://schemas.openxmlformats.org/officeDocument/2006/relationships/slideLayout" Target="../slideLayouts/slideLayout256.xml"/><Relationship Id="rId15" Type="http://schemas.openxmlformats.org/officeDocument/2006/relationships/slideLayout" Target="../slideLayouts/slideLayout266.xml"/><Relationship Id="rId23" Type="http://schemas.openxmlformats.org/officeDocument/2006/relationships/image" Target="../media/image9.png"/><Relationship Id="rId10" Type="http://schemas.openxmlformats.org/officeDocument/2006/relationships/slideLayout" Target="../slideLayouts/slideLayout261.xml"/><Relationship Id="rId19" Type="http://schemas.openxmlformats.org/officeDocument/2006/relationships/slideLayout" Target="../slideLayouts/slideLayout270.xml"/><Relationship Id="rId4" Type="http://schemas.openxmlformats.org/officeDocument/2006/relationships/slideLayout" Target="../slideLayouts/slideLayout255.xml"/><Relationship Id="rId9" Type="http://schemas.openxmlformats.org/officeDocument/2006/relationships/slideLayout" Target="../slideLayouts/slideLayout260.xml"/><Relationship Id="rId14" Type="http://schemas.openxmlformats.org/officeDocument/2006/relationships/slideLayout" Target="../slideLayouts/slideLayout265.xml"/><Relationship Id="rId22" Type="http://schemas.openxmlformats.org/officeDocument/2006/relationships/image" Target="../media/image8.emf"/></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79.xml"/><Relationship Id="rId13" Type="http://schemas.openxmlformats.org/officeDocument/2006/relationships/slideLayout" Target="../slideLayouts/slideLayout284.xml"/><Relationship Id="rId18" Type="http://schemas.openxmlformats.org/officeDocument/2006/relationships/slideLayout" Target="../slideLayouts/slideLayout289.xml"/><Relationship Id="rId3" Type="http://schemas.openxmlformats.org/officeDocument/2006/relationships/slideLayout" Target="../slideLayouts/slideLayout274.xml"/><Relationship Id="rId21" Type="http://schemas.openxmlformats.org/officeDocument/2006/relationships/image" Target="../media/image9.png"/><Relationship Id="rId7" Type="http://schemas.openxmlformats.org/officeDocument/2006/relationships/slideLayout" Target="../slideLayouts/slideLayout278.xml"/><Relationship Id="rId12" Type="http://schemas.openxmlformats.org/officeDocument/2006/relationships/slideLayout" Target="../slideLayouts/slideLayout283.xml"/><Relationship Id="rId17" Type="http://schemas.openxmlformats.org/officeDocument/2006/relationships/slideLayout" Target="../slideLayouts/slideLayout288.xml"/><Relationship Id="rId2" Type="http://schemas.openxmlformats.org/officeDocument/2006/relationships/slideLayout" Target="../slideLayouts/slideLayout273.xml"/><Relationship Id="rId16" Type="http://schemas.openxmlformats.org/officeDocument/2006/relationships/slideLayout" Target="../slideLayouts/slideLayout287.xml"/><Relationship Id="rId20" Type="http://schemas.openxmlformats.org/officeDocument/2006/relationships/image" Target="../media/image8.emf"/><Relationship Id="rId1" Type="http://schemas.openxmlformats.org/officeDocument/2006/relationships/slideLayout" Target="../slideLayouts/slideLayout272.xml"/><Relationship Id="rId6" Type="http://schemas.openxmlformats.org/officeDocument/2006/relationships/slideLayout" Target="../slideLayouts/slideLayout277.xml"/><Relationship Id="rId11" Type="http://schemas.openxmlformats.org/officeDocument/2006/relationships/slideLayout" Target="../slideLayouts/slideLayout282.xml"/><Relationship Id="rId5" Type="http://schemas.openxmlformats.org/officeDocument/2006/relationships/slideLayout" Target="../slideLayouts/slideLayout276.xml"/><Relationship Id="rId15" Type="http://schemas.openxmlformats.org/officeDocument/2006/relationships/slideLayout" Target="../slideLayouts/slideLayout286.xml"/><Relationship Id="rId10" Type="http://schemas.openxmlformats.org/officeDocument/2006/relationships/slideLayout" Target="../slideLayouts/slideLayout281.xml"/><Relationship Id="rId19" Type="http://schemas.openxmlformats.org/officeDocument/2006/relationships/theme" Target="../theme/theme19.xml"/><Relationship Id="rId4" Type="http://schemas.openxmlformats.org/officeDocument/2006/relationships/slideLayout" Target="../slideLayouts/slideLayout275.xml"/><Relationship Id="rId9" Type="http://schemas.openxmlformats.org/officeDocument/2006/relationships/slideLayout" Target="../slideLayouts/slideLayout280.xml"/><Relationship Id="rId14" Type="http://schemas.openxmlformats.org/officeDocument/2006/relationships/slideLayout" Target="../slideLayouts/slideLayout285.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theme" Target="../theme/theme2.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97.xml"/><Relationship Id="rId3" Type="http://schemas.openxmlformats.org/officeDocument/2006/relationships/slideLayout" Target="../slideLayouts/slideLayout292.xml"/><Relationship Id="rId7" Type="http://schemas.openxmlformats.org/officeDocument/2006/relationships/slideLayout" Target="../slideLayouts/slideLayout296.xml"/><Relationship Id="rId12" Type="http://schemas.openxmlformats.org/officeDocument/2006/relationships/theme" Target="../theme/theme20.xml"/><Relationship Id="rId2" Type="http://schemas.openxmlformats.org/officeDocument/2006/relationships/slideLayout" Target="../slideLayouts/slideLayout291.xml"/><Relationship Id="rId1" Type="http://schemas.openxmlformats.org/officeDocument/2006/relationships/slideLayout" Target="../slideLayouts/slideLayout290.xml"/><Relationship Id="rId6" Type="http://schemas.openxmlformats.org/officeDocument/2006/relationships/slideLayout" Target="../slideLayouts/slideLayout295.xml"/><Relationship Id="rId11" Type="http://schemas.openxmlformats.org/officeDocument/2006/relationships/slideLayout" Target="../slideLayouts/slideLayout300.xml"/><Relationship Id="rId5" Type="http://schemas.openxmlformats.org/officeDocument/2006/relationships/slideLayout" Target="../slideLayouts/slideLayout294.xml"/><Relationship Id="rId10" Type="http://schemas.openxmlformats.org/officeDocument/2006/relationships/slideLayout" Target="../slideLayouts/slideLayout299.xml"/><Relationship Id="rId4" Type="http://schemas.openxmlformats.org/officeDocument/2006/relationships/slideLayout" Target="../slideLayouts/slideLayout293.xml"/><Relationship Id="rId9" Type="http://schemas.openxmlformats.org/officeDocument/2006/relationships/slideLayout" Target="../slideLayouts/slideLayout298.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308.xml"/><Relationship Id="rId3" Type="http://schemas.openxmlformats.org/officeDocument/2006/relationships/slideLayout" Target="../slideLayouts/slideLayout303.xml"/><Relationship Id="rId7" Type="http://schemas.openxmlformats.org/officeDocument/2006/relationships/slideLayout" Target="../slideLayouts/slideLayout307.xml"/><Relationship Id="rId12" Type="http://schemas.openxmlformats.org/officeDocument/2006/relationships/theme" Target="../theme/theme21.xml"/><Relationship Id="rId2" Type="http://schemas.openxmlformats.org/officeDocument/2006/relationships/slideLayout" Target="../slideLayouts/slideLayout302.xml"/><Relationship Id="rId1" Type="http://schemas.openxmlformats.org/officeDocument/2006/relationships/slideLayout" Target="../slideLayouts/slideLayout301.xml"/><Relationship Id="rId6" Type="http://schemas.openxmlformats.org/officeDocument/2006/relationships/slideLayout" Target="../slideLayouts/slideLayout306.xml"/><Relationship Id="rId11" Type="http://schemas.openxmlformats.org/officeDocument/2006/relationships/slideLayout" Target="../slideLayouts/slideLayout311.xml"/><Relationship Id="rId5" Type="http://schemas.openxmlformats.org/officeDocument/2006/relationships/slideLayout" Target="../slideLayouts/slideLayout305.xml"/><Relationship Id="rId10" Type="http://schemas.openxmlformats.org/officeDocument/2006/relationships/slideLayout" Target="../slideLayouts/slideLayout310.xml"/><Relationship Id="rId4" Type="http://schemas.openxmlformats.org/officeDocument/2006/relationships/slideLayout" Target="../slideLayouts/slideLayout304.xml"/><Relationship Id="rId9" Type="http://schemas.openxmlformats.org/officeDocument/2006/relationships/slideLayout" Target="../slideLayouts/slideLayout309.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319.xml"/><Relationship Id="rId3" Type="http://schemas.openxmlformats.org/officeDocument/2006/relationships/slideLayout" Target="../slideLayouts/slideLayout314.xml"/><Relationship Id="rId7" Type="http://schemas.openxmlformats.org/officeDocument/2006/relationships/slideLayout" Target="../slideLayouts/slideLayout318.xml"/><Relationship Id="rId12" Type="http://schemas.openxmlformats.org/officeDocument/2006/relationships/theme" Target="../theme/theme22.xml"/><Relationship Id="rId2" Type="http://schemas.openxmlformats.org/officeDocument/2006/relationships/slideLayout" Target="../slideLayouts/slideLayout313.xml"/><Relationship Id="rId1" Type="http://schemas.openxmlformats.org/officeDocument/2006/relationships/slideLayout" Target="../slideLayouts/slideLayout312.xml"/><Relationship Id="rId6" Type="http://schemas.openxmlformats.org/officeDocument/2006/relationships/slideLayout" Target="../slideLayouts/slideLayout317.xml"/><Relationship Id="rId11" Type="http://schemas.openxmlformats.org/officeDocument/2006/relationships/slideLayout" Target="../slideLayouts/slideLayout322.xml"/><Relationship Id="rId5" Type="http://schemas.openxmlformats.org/officeDocument/2006/relationships/slideLayout" Target="../slideLayouts/slideLayout316.xml"/><Relationship Id="rId10" Type="http://schemas.openxmlformats.org/officeDocument/2006/relationships/slideLayout" Target="../slideLayouts/slideLayout321.xml"/><Relationship Id="rId4" Type="http://schemas.openxmlformats.org/officeDocument/2006/relationships/slideLayout" Target="../slideLayouts/slideLayout315.xml"/><Relationship Id="rId9" Type="http://schemas.openxmlformats.org/officeDocument/2006/relationships/slideLayout" Target="../slideLayouts/slideLayout320.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330.xml"/><Relationship Id="rId3" Type="http://schemas.openxmlformats.org/officeDocument/2006/relationships/slideLayout" Target="../slideLayouts/slideLayout325.xml"/><Relationship Id="rId7" Type="http://schemas.openxmlformats.org/officeDocument/2006/relationships/slideLayout" Target="../slideLayouts/slideLayout329.xml"/><Relationship Id="rId12" Type="http://schemas.openxmlformats.org/officeDocument/2006/relationships/theme" Target="../theme/theme23.xml"/><Relationship Id="rId2" Type="http://schemas.openxmlformats.org/officeDocument/2006/relationships/slideLayout" Target="../slideLayouts/slideLayout324.xml"/><Relationship Id="rId1" Type="http://schemas.openxmlformats.org/officeDocument/2006/relationships/slideLayout" Target="../slideLayouts/slideLayout323.xml"/><Relationship Id="rId6" Type="http://schemas.openxmlformats.org/officeDocument/2006/relationships/slideLayout" Target="../slideLayouts/slideLayout328.xml"/><Relationship Id="rId11" Type="http://schemas.openxmlformats.org/officeDocument/2006/relationships/slideLayout" Target="../slideLayouts/slideLayout333.xml"/><Relationship Id="rId5" Type="http://schemas.openxmlformats.org/officeDocument/2006/relationships/slideLayout" Target="../slideLayouts/slideLayout327.xml"/><Relationship Id="rId10" Type="http://schemas.openxmlformats.org/officeDocument/2006/relationships/slideLayout" Target="../slideLayouts/slideLayout332.xml"/><Relationship Id="rId4" Type="http://schemas.openxmlformats.org/officeDocument/2006/relationships/slideLayout" Target="../slideLayouts/slideLayout326.xml"/><Relationship Id="rId9" Type="http://schemas.openxmlformats.org/officeDocument/2006/relationships/slideLayout" Target="../slideLayouts/slideLayout331.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341.xml"/><Relationship Id="rId3" Type="http://schemas.openxmlformats.org/officeDocument/2006/relationships/slideLayout" Target="../slideLayouts/slideLayout336.xml"/><Relationship Id="rId7" Type="http://schemas.openxmlformats.org/officeDocument/2006/relationships/slideLayout" Target="../slideLayouts/slideLayout340.xml"/><Relationship Id="rId12" Type="http://schemas.openxmlformats.org/officeDocument/2006/relationships/theme" Target="../theme/theme24.xml"/><Relationship Id="rId2" Type="http://schemas.openxmlformats.org/officeDocument/2006/relationships/slideLayout" Target="../slideLayouts/slideLayout335.xml"/><Relationship Id="rId1" Type="http://schemas.openxmlformats.org/officeDocument/2006/relationships/slideLayout" Target="../slideLayouts/slideLayout334.xml"/><Relationship Id="rId6" Type="http://schemas.openxmlformats.org/officeDocument/2006/relationships/slideLayout" Target="../slideLayouts/slideLayout339.xml"/><Relationship Id="rId11" Type="http://schemas.openxmlformats.org/officeDocument/2006/relationships/slideLayout" Target="../slideLayouts/slideLayout344.xml"/><Relationship Id="rId5" Type="http://schemas.openxmlformats.org/officeDocument/2006/relationships/slideLayout" Target="../slideLayouts/slideLayout338.xml"/><Relationship Id="rId10" Type="http://schemas.openxmlformats.org/officeDocument/2006/relationships/slideLayout" Target="../slideLayouts/slideLayout343.xml"/><Relationship Id="rId4" Type="http://schemas.openxmlformats.org/officeDocument/2006/relationships/slideLayout" Target="../slideLayouts/slideLayout337.xml"/><Relationship Id="rId9" Type="http://schemas.openxmlformats.org/officeDocument/2006/relationships/slideLayout" Target="../slideLayouts/slideLayout34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theme" Target="../theme/theme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slideLayout" Target="../slideLayouts/slideLayout50.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5" Type="http://schemas.openxmlformats.org/officeDocument/2006/relationships/theme" Target="../theme/theme4.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slideLayout" Target="../slideLayouts/slideLayout5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9.xml"/><Relationship Id="rId13" Type="http://schemas.openxmlformats.org/officeDocument/2006/relationships/slideLayout" Target="../slideLayouts/slideLayout64.xml"/><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slideLayout" Target="../slideLayouts/slideLayout63.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5" Type="http://schemas.openxmlformats.org/officeDocument/2006/relationships/theme" Target="../theme/theme5.xml"/><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 Id="rId14" Type="http://schemas.openxmlformats.org/officeDocument/2006/relationships/slideLayout" Target="../slideLayouts/slideLayout6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3.xml"/><Relationship Id="rId13" Type="http://schemas.openxmlformats.org/officeDocument/2006/relationships/slideLayout" Target="../slideLayouts/slideLayout78.xml"/><Relationship Id="rId3" Type="http://schemas.openxmlformats.org/officeDocument/2006/relationships/slideLayout" Target="../slideLayouts/slideLayout68.xml"/><Relationship Id="rId7" Type="http://schemas.openxmlformats.org/officeDocument/2006/relationships/slideLayout" Target="../slideLayouts/slideLayout72.xml"/><Relationship Id="rId12" Type="http://schemas.openxmlformats.org/officeDocument/2006/relationships/slideLayout" Target="../slideLayouts/slideLayout77.xml"/><Relationship Id="rId2" Type="http://schemas.openxmlformats.org/officeDocument/2006/relationships/slideLayout" Target="../slideLayouts/slideLayout67.xml"/><Relationship Id="rId1" Type="http://schemas.openxmlformats.org/officeDocument/2006/relationships/slideLayout" Target="../slideLayouts/slideLayout66.xml"/><Relationship Id="rId6" Type="http://schemas.openxmlformats.org/officeDocument/2006/relationships/slideLayout" Target="../slideLayouts/slideLayout71.xml"/><Relationship Id="rId11" Type="http://schemas.openxmlformats.org/officeDocument/2006/relationships/slideLayout" Target="../slideLayouts/slideLayout76.xml"/><Relationship Id="rId5" Type="http://schemas.openxmlformats.org/officeDocument/2006/relationships/slideLayout" Target="../slideLayouts/slideLayout70.xml"/><Relationship Id="rId10" Type="http://schemas.openxmlformats.org/officeDocument/2006/relationships/slideLayout" Target="../slideLayouts/slideLayout75.xml"/><Relationship Id="rId4" Type="http://schemas.openxmlformats.org/officeDocument/2006/relationships/slideLayout" Target="../slideLayouts/slideLayout69.xml"/><Relationship Id="rId9" Type="http://schemas.openxmlformats.org/officeDocument/2006/relationships/slideLayout" Target="../slideLayouts/slideLayout74.xml"/><Relationship Id="rId1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6.xml"/><Relationship Id="rId13" Type="http://schemas.openxmlformats.org/officeDocument/2006/relationships/slideLayout" Target="../slideLayouts/slideLayout91.xml"/><Relationship Id="rId18" Type="http://schemas.openxmlformats.org/officeDocument/2006/relationships/slideLayout" Target="../slideLayouts/slideLayout96.xml"/><Relationship Id="rId3" Type="http://schemas.openxmlformats.org/officeDocument/2006/relationships/slideLayout" Target="../slideLayouts/slideLayout81.xml"/><Relationship Id="rId21" Type="http://schemas.openxmlformats.org/officeDocument/2006/relationships/image" Target="../media/image9.png"/><Relationship Id="rId7" Type="http://schemas.openxmlformats.org/officeDocument/2006/relationships/slideLayout" Target="../slideLayouts/slideLayout85.xml"/><Relationship Id="rId12" Type="http://schemas.openxmlformats.org/officeDocument/2006/relationships/slideLayout" Target="../slideLayouts/slideLayout90.xml"/><Relationship Id="rId17" Type="http://schemas.openxmlformats.org/officeDocument/2006/relationships/slideLayout" Target="../slideLayouts/slideLayout95.xml"/><Relationship Id="rId2" Type="http://schemas.openxmlformats.org/officeDocument/2006/relationships/slideLayout" Target="../slideLayouts/slideLayout80.xml"/><Relationship Id="rId16" Type="http://schemas.openxmlformats.org/officeDocument/2006/relationships/slideLayout" Target="../slideLayouts/slideLayout94.xml"/><Relationship Id="rId20" Type="http://schemas.openxmlformats.org/officeDocument/2006/relationships/image" Target="../media/image8.emf"/><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5" Type="http://schemas.openxmlformats.org/officeDocument/2006/relationships/slideLayout" Target="../slideLayouts/slideLayout93.xml"/><Relationship Id="rId10" Type="http://schemas.openxmlformats.org/officeDocument/2006/relationships/slideLayout" Target="../slideLayouts/slideLayout88.xml"/><Relationship Id="rId19" Type="http://schemas.openxmlformats.org/officeDocument/2006/relationships/theme" Target="../theme/theme7.xml"/><Relationship Id="rId4" Type="http://schemas.openxmlformats.org/officeDocument/2006/relationships/slideLayout" Target="../slideLayouts/slideLayout82.xml"/><Relationship Id="rId9" Type="http://schemas.openxmlformats.org/officeDocument/2006/relationships/slideLayout" Target="../slideLayouts/slideLayout87.xml"/><Relationship Id="rId14" Type="http://schemas.openxmlformats.org/officeDocument/2006/relationships/slideLayout" Target="../slideLayouts/slideLayout92.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04.xml"/><Relationship Id="rId13" Type="http://schemas.openxmlformats.org/officeDocument/2006/relationships/slideLayout" Target="../slideLayouts/slideLayout109.xml"/><Relationship Id="rId3" Type="http://schemas.openxmlformats.org/officeDocument/2006/relationships/slideLayout" Target="../slideLayouts/slideLayout99.xml"/><Relationship Id="rId7" Type="http://schemas.openxmlformats.org/officeDocument/2006/relationships/slideLayout" Target="../slideLayouts/slideLayout103.xml"/><Relationship Id="rId12" Type="http://schemas.openxmlformats.org/officeDocument/2006/relationships/slideLayout" Target="../slideLayouts/slideLayout108.xml"/><Relationship Id="rId2" Type="http://schemas.openxmlformats.org/officeDocument/2006/relationships/slideLayout" Target="../slideLayouts/slideLayout98.xml"/><Relationship Id="rId1" Type="http://schemas.openxmlformats.org/officeDocument/2006/relationships/slideLayout" Target="../slideLayouts/slideLayout97.xml"/><Relationship Id="rId6" Type="http://schemas.openxmlformats.org/officeDocument/2006/relationships/slideLayout" Target="../slideLayouts/slideLayout102.xml"/><Relationship Id="rId11" Type="http://schemas.openxmlformats.org/officeDocument/2006/relationships/slideLayout" Target="../slideLayouts/slideLayout107.xml"/><Relationship Id="rId5" Type="http://schemas.openxmlformats.org/officeDocument/2006/relationships/slideLayout" Target="../slideLayouts/slideLayout101.xml"/><Relationship Id="rId15" Type="http://schemas.openxmlformats.org/officeDocument/2006/relationships/theme" Target="../theme/theme8.xml"/><Relationship Id="rId10" Type="http://schemas.openxmlformats.org/officeDocument/2006/relationships/slideLayout" Target="../slideLayouts/slideLayout106.xml"/><Relationship Id="rId4" Type="http://schemas.openxmlformats.org/officeDocument/2006/relationships/slideLayout" Target="../slideLayouts/slideLayout100.xml"/><Relationship Id="rId9" Type="http://schemas.openxmlformats.org/officeDocument/2006/relationships/slideLayout" Target="../slideLayouts/slideLayout105.xml"/><Relationship Id="rId14" Type="http://schemas.openxmlformats.org/officeDocument/2006/relationships/slideLayout" Target="../slideLayouts/slideLayout110.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18.xml"/><Relationship Id="rId13" Type="http://schemas.openxmlformats.org/officeDocument/2006/relationships/slideLayout" Target="../slideLayouts/slideLayout123.xml"/><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slideLayout" Target="../slideLayouts/slideLayout122.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 Id="rId1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Arial" charset="0"/>
              </a:defRPr>
            </a:lvl1pPr>
          </a:lstStyle>
          <a:p>
            <a:pPr>
              <a:defRPr/>
            </a:pPr>
            <a:fld id="{0121BDEB-0421-4A77-8ABA-B8C5E7D55F20}" type="datetimeFigureOut">
              <a:rPr lang="en-US"/>
              <a:pPr>
                <a:defRPr/>
              </a:pPr>
              <a:t>9/15/2022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Arial" charset="0"/>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fld id="{7FF857B2-8387-4789-807E-976E96CD25C8}"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7598" r:id="rId1"/>
    <p:sldLayoutId id="2147487599" r:id="rId2"/>
    <p:sldLayoutId id="2147487600" r:id="rId3"/>
    <p:sldLayoutId id="2147487601" r:id="rId4"/>
    <p:sldLayoutId id="2147487602" r:id="rId5"/>
    <p:sldLayoutId id="2147487603" r:id="rId6"/>
    <p:sldLayoutId id="2147487604" r:id="rId7"/>
    <p:sldLayoutId id="2147487605" r:id="rId8"/>
    <p:sldLayoutId id="2147487606" r:id="rId9"/>
    <p:sldLayoutId id="2147487607" r:id="rId10"/>
    <p:sldLayoutId id="2147487608" r:id="rId11"/>
    <p:sldLayoutId id="2147487673" r:id="rId12"/>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Title Placeholder 1"/>
          <p:cNvSpPr>
            <a:spLocks noGrp="1"/>
          </p:cNvSpPr>
          <p:nvPr>
            <p:ph type="title"/>
          </p:nvPr>
        </p:nvSpPr>
        <p:spPr bwMode="auto">
          <a:xfrm>
            <a:off x="457200" y="182563"/>
            <a:ext cx="8229600"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4" tIns="45717" rIns="91434" bIns="45717" numCol="1" anchor="ctr" anchorCtr="0" compatLnSpc="1">
            <a:prstTxWarp prst="textNoShape">
              <a:avLst/>
            </a:prstTxWarp>
          </a:bodyPr>
          <a:lstStyle/>
          <a:p>
            <a:pPr lvl="0"/>
            <a:r>
              <a:rPr lang="en-US" altLang="en-US"/>
              <a:t>Click to edit Master title style</a:t>
            </a:r>
          </a:p>
        </p:txBody>
      </p:sp>
      <p:sp>
        <p:nvSpPr>
          <p:cNvPr id="13315"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4" tIns="45717" rIns="91434" bIns="45717"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34" tIns="45717" rIns="91434" bIns="45717" rtlCol="0" anchor="ctr"/>
          <a:lstStyle>
            <a:lvl1pPr algn="l" defTabSz="914341" eaLnBrk="1" fontAlgn="auto" hangingPunct="1">
              <a:spcBef>
                <a:spcPts val="0"/>
              </a:spcBef>
              <a:spcAft>
                <a:spcPts val="0"/>
              </a:spcAft>
              <a:defRPr sz="1200" smtClean="0">
                <a:solidFill>
                  <a:srgbClr val="EA1656"/>
                </a:solidFill>
                <a:latin typeface="Calibri"/>
                <a:ea typeface="+mn-ea"/>
              </a:defRPr>
            </a:lvl1pPr>
          </a:lstStyle>
          <a:p>
            <a:pPr>
              <a:defRPr/>
            </a:pPr>
            <a:fld id="{5C0840E8-BFF7-469F-B413-C0CED812014E}" type="datetime1">
              <a:rPr lang="en-US"/>
              <a:pPr>
                <a:defRPr/>
              </a:pPr>
              <a:t>9/15/2022</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34" tIns="45717" rIns="91434" bIns="45717" rtlCol="0" anchor="ctr"/>
          <a:lstStyle>
            <a:lvl1pPr algn="ctr" defTabSz="914341" eaLnBrk="1" fontAlgn="auto" hangingPunct="1">
              <a:spcBef>
                <a:spcPts val="0"/>
              </a:spcBef>
              <a:spcAft>
                <a:spcPts val="0"/>
              </a:spcAft>
              <a:defRPr sz="1200" dirty="0">
                <a:solidFill>
                  <a:prstClr val="black">
                    <a:tint val="75000"/>
                  </a:prstClr>
                </a:solidFill>
                <a:latin typeface="Calibri"/>
                <a:ea typeface="+mn-ea"/>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34" tIns="45717" rIns="91434" bIns="45717" numCol="1" anchor="ctr" anchorCtr="0" compatLnSpc="1">
            <a:prstTxWarp prst="textNoShape">
              <a:avLst/>
            </a:prstTxWarp>
          </a:bodyPr>
          <a:lstStyle>
            <a:lvl1pPr algn="r" defTabSz="912813" eaLnBrk="1" hangingPunct="1">
              <a:defRPr sz="1200">
                <a:solidFill>
                  <a:srgbClr val="EA1656"/>
                </a:solidFill>
                <a:latin typeface="Calibri" panose="020F0502020204030204" pitchFamily="34" charset="0"/>
              </a:defRPr>
            </a:lvl1pPr>
          </a:lstStyle>
          <a:p>
            <a:fld id="{203D6EE3-E460-4CF8-A265-F7B3E450295C}" type="slidenum">
              <a:rPr lang="en-US" altLang="en-US" smtClean="0"/>
              <a:pPr/>
              <a:t>‹#›</a:t>
            </a:fld>
            <a:endParaRPr lang="en-US" altLang="en-US"/>
          </a:p>
        </p:txBody>
      </p:sp>
    </p:spTree>
    <p:extLst>
      <p:ext uri="{BB962C8B-B14F-4D97-AF65-F5344CB8AC3E}">
        <p14:creationId xmlns:p14="http://schemas.microsoft.com/office/powerpoint/2010/main" val="668729069"/>
      </p:ext>
    </p:extLst>
  </p:cSld>
  <p:clrMap bg1="lt1" tx1="dk1" bg2="lt2" tx2="dk2" accent1="accent1" accent2="accent2" accent3="accent3" accent4="accent4" accent5="accent5" accent6="accent6" hlink="hlink" folHlink="folHlink"/>
  <p:sldLayoutIdLst>
    <p:sldLayoutId id="2147487989" r:id="rId1"/>
    <p:sldLayoutId id="2147487990" r:id="rId2"/>
    <p:sldLayoutId id="2147487991" r:id="rId3"/>
    <p:sldLayoutId id="2147487992" r:id="rId4"/>
    <p:sldLayoutId id="2147487993" r:id="rId5"/>
    <p:sldLayoutId id="2147487994" r:id="rId6"/>
    <p:sldLayoutId id="2147487995" r:id="rId7"/>
    <p:sldLayoutId id="2147487996" r:id="rId8"/>
    <p:sldLayoutId id="2147487997" r:id="rId9"/>
    <p:sldLayoutId id="2147487998" r:id="rId10"/>
    <p:sldLayoutId id="2147487999" r:id="rId11"/>
    <p:sldLayoutId id="2147488000" r:id="rId12"/>
  </p:sldLayoutIdLst>
  <p:hf sldNum="0" hdr="0" ftr="0" dt="0"/>
  <p:txStyles>
    <p:titleStyle>
      <a:lvl1pPr algn="ctr" defTabSz="912813" rtl="0" fontAlgn="base">
        <a:spcBef>
          <a:spcPct val="0"/>
        </a:spcBef>
        <a:spcAft>
          <a:spcPct val="0"/>
        </a:spcAft>
        <a:defRPr sz="3600" b="1" kern="1200">
          <a:solidFill>
            <a:srgbClr val="25AAE1"/>
          </a:solidFill>
          <a:latin typeface="+mj-lt"/>
          <a:ea typeface="+mj-ea"/>
          <a:cs typeface="+mj-cs"/>
        </a:defRPr>
      </a:lvl1pPr>
      <a:lvl2pPr algn="ctr" defTabSz="912813" rtl="0" fontAlgn="base">
        <a:spcBef>
          <a:spcPct val="0"/>
        </a:spcBef>
        <a:spcAft>
          <a:spcPct val="0"/>
        </a:spcAft>
        <a:defRPr sz="3600" b="1">
          <a:solidFill>
            <a:srgbClr val="25AAE1"/>
          </a:solidFill>
          <a:latin typeface="Calibri" panose="020F0502020204030204" pitchFamily="34" charset="0"/>
        </a:defRPr>
      </a:lvl2pPr>
      <a:lvl3pPr algn="ctr" defTabSz="912813" rtl="0" fontAlgn="base">
        <a:spcBef>
          <a:spcPct val="0"/>
        </a:spcBef>
        <a:spcAft>
          <a:spcPct val="0"/>
        </a:spcAft>
        <a:defRPr sz="3600" b="1">
          <a:solidFill>
            <a:srgbClr val="25AAE1"/>
          </a:solidFill>
          <a:latin typeface="Calibri" panose="020F0502020204030204" pitchFamily="34" charset="0"/>
        </a:defRPr>
      </a:lvl3pPr>
      <a:lvl4pPr algn="ctr" defTabSz="912813" rtl="0" fontAlgn="base">
        <a:spcBef>
          <a:spcPct val="0"/>
        </a:spcBef>
        <a:spcAft>
          <a:spcPct val="0"/>
        </a:spcAft>
        <a:defRPr sz="3600" b="1">
          <a:solidFill>
            <a:srgbClr val="25AAE1"/>
          </a:solidFill>
          <a:latin typeface="Calibri" panose="020F0502020204030204" pitchFamily="34" charset="0"/>
        </a:defRPr>
      </a:lvl4pPr>
      <a:lvl5pPr algn="ctr" defTabSz="912813" rtl="0" fontAlgn="base">
        <a:spcBef>
          <a:spcPct val="0"/>
        </a:spcBef>
        <a:spcAft>
          <a:spcPct val="0"/>
        </a:spcAft>
        <a:defRPr sz="3600" b="1">
          <a:solidFill>
            <a:srgbClr val="25AAE1"/>
          </a:solidFill>
          <a:latin typeface="Calibri" panose="020F0502020204030204" pitchFamily="34" charset="0"/>
        </a:defRPr>
      </a:lvl5pPr>
      <a:lvl6pPr marL="457200" algn="ctr" defTabSz="912813" rtl="0" fontAlgn="base">
        <a:spcBef>
          <a:spcPct val="0"/>
        </a:spcBef>
        <a:spcAft>
          <a:spcPct val="0"/>
        </a:spcAft>
        <a:defRPr sz="3600" b="1">
          <a:solidFill>
            <a:srgbClr val="25AAE1"/>
          </a:solidFill>
          <a:latin typeface="Calibri" panose="020F0502020204030204" pitchFamily="34" charset="0"/>
        </a:defRPr>
      </a:lvl6pPr>
      <a:lvl7pPr marL="914400" algn="ctr" defTabSz="912813" rtl="0" fontAlgn="base">
        <a:spcBef>
          <a:spcPct val="0"/>
        </a:spcBef>
        <a:spcAft>
          <a:spcPct val="0"/>
        </a:spcAft>
        <a:defRPr sz="3600" b="1">
          <a:solidFill>
            <a:srgbClr val="25AAE1"/>
          </a:solidFill>
          <a:latin typeface="Calibri" panose="020F0502020204030204" pitchFamily="34" charset="0"/>
        </a:defRPr>
      </a:lvl7pPr>
      <a:lvl8pPr marL="1371600" algn="ctr" defTabSz="912813" rtl="0" fontAlgn="base">
        <a:spcBef>
          <a:spcPct val="0"/>
        </a:spcBef>
        <a:spcAft>
          <a:spcPct val="0"/>
        </a:spcAft>
        <a:defRPr sz="3600" b="1">
          <a:solidFill>
            <a:srgbClr val="25AAE1"/>
          </a:solidFill>
          <a:latin typeface="Calibri" panose="020F0502020204030204" pitchFamily="34" charset="0"/>
        </a:defRPr>
      </a:lvl8pPr>
      <a:lvl9pPr marL="1828800" algn="ctr" defTabSz="912813" rtl="0" fontAlgn="base">
        <a:spcBef>
          <a:spcPct val="0"/>
        </a:spcBef>
        <a:spcAft>
          <a:spcPct val="0"/>
        </a:spcAft>
        <a:defRPr sz="3600" b="1">
          <a:solidFill>
            <a:srgbClr val="25AAE1"/>
          </a:solidFill>
          <a:latin typeface="Calibri" panose="020F0502020204030204" pitchFamily="34" charset="0"/>
        </a:defRPr>
      </a:lvl9pPr>
    </p:titleStyle>
    <p:bodyStyle>
      <a:lvl1pPr marL="341313" indent="-341313" algn="l" defTabSz="912813" rtl="0" fontAlgn="base">
        <a:spcBef>
          <a:spcPct val="20000"/>
        </a:spcBef>
        <a:spcAft>
          <a:spcPct val="0"/>
        </a:spcAft>
        <a:buFont typeface="Arial" panose="020B0604020202020204" pitchFamily="34" charset="0"/>
        <a:buChar char="•"/>
        <a:defRPr sz="3200" kern="1200">
          <a:solidFill>
            <a:srgbClr val="25AAE1"/>
          </a:solidFill>
          <a:latin typeface="+mn-lt"/>
          <a:ea typeface="+mn-ea"/>
          <a:cs typeface="+mn-cs"/>
        </a:defRPr>
      </a:lvl1pPr>
      <a:lvl2pPr marL="741363" indent="-284163" algn="l" defTabSz="912813" rtl="0" fontAlgn="base">
        <a:spcBef>
          <a:spcPct val="20000"/>
        </a:spcBef>
        <a:spcAft>
          <a:spcPct val="0"/>
        </a:spcAft>
        <a:buFont typeface="Arial" panose="020B0604020202020204" pitchFamily="34" charset="0"/>
        <a:buChar char="–"/>
        <a:defRPr sz="2800" kern="1200">
          <a:solidFill>
            <a:srgbClr val="25AAE1"/>
          </a:solidFill>
          <a:latin typeface="+mn-lt"/>
          <a:ea typeface="+mn-ea"/>
          <a:cs typeface="+mn-cs"/>
        </a:defRPr>
      </a:lvl2pPr>
      <a:lvl3pPr marL="1141413" indent="-227013" algn="l" defTabSz="912813" rtl="0" fontAlgn="base">
        <a:spcBef>
          <a:spcPct val="20000"/>
        </a:spcBef>
        <a:spcAft>
          <a:spcPct val="0"/>
        </a:spcAft>
        <a:buFont typeface="Arial" panose="020B0604020202020204" pitchFamily="34" charset="0"/>
        <a:buChar char="•"/>
        <a:defRPr sz="2400" kern="1200">
          <a:solidFill>
            <a:srgbClr val="25AAE1"/>
          </a:solidFill>
          <a:latin typeface="+mn-lt"/>
          <a:ea typeface="+mn-ea"/>
          <a:cs typeface="+mn-cs"/>
        </a:defRPr>
      </a:lvl3pPr>
      <a:lvl4pPr marL="1598613" indent="-227013" algn="l" defTabSz="912813" rtl="0" fontAlgn="base">
        <a:spcBef>
          <a:spcPct val="20000"/>
        </a:spcBef>
        <a:spcAft>
          <a:spcPct val="0"/>
        </a:spcAft>
        <a:buFont typeface="Arial" panose="020B0604020202020204" pitchFamily="34" charset="0"/>
        <a:buChar char="–"/>
        <a:defRPr sz="2000" kern="1200">
          <a:solidFill>
            <a:srgbClr val="25AAE1"/>
          </a:solidFill>
          <a:latin typeface="+mn-lt"/>
          <a:ea typeface="+mn-ea"/>
          <a:cs typeface="+mn-cs"/>
        </a:defRPr>
      </a:lvl4pPr>
      <a:lvl5pPr marL="2055813" indent="-227013" algn="l" defTabSz="912813" rtl="0" fontAlgn="base">
        <a:spcBef>
          <a:spcPct val="20000"/>
        </a:spcBef>
        <a:spcAft>
          <a:spcPct val="0"/>
        </a:spcAft>
        <a:buFont typeface="Arial" panose="020B0604020202020204" pitchFamily="34" charset="0"/>
        <a:buChar char="»"/>
        <a:defRPr sz="2000" kern="1200">
          <a:solidFill>
            <a:srgbClr val="25AAE1"/>
          </a:solidFill>
          <a:latin typeface="+mn-lt"/>
          <a:ea typeface="+mn-ea"/>
          <a:cs typeface="+mn-cs"/>
        </a:defRPr>
      </a:lvl5pPr>
      <a:lvl6pPr marL="2514439" indent="-228585" algn="l" defTabSz="91434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610" indent="-228585" algn="l" defTabSz="91434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781" indent="-228585" algn="l" defTabSz="91434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951" indent="-228585" algn="l" defTabSz="91434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341" rtl="0" eaLnBrk="1" latinLnBrk="0" hangingPunct="1">
        <a:defRPr sz="1800" kern="1200">
          <a:solidFill>
            <a:schemeClr val="tx1"/>
          </a:solidFill>
          <a:latin typeface="+mn-lt"/>
          <a:ea typeface="+mn-ea"/>
          <a:cs typeface="+mn-cs"/>
        </a:defRPr>
      </a:lvl1pPr>
      <a:lvl2pPr marL="457171" algn="l" defTabSz="914341" rtl="0" eaLnBrk="1" latinLnBrk="0" hangingPunct="1">
        <a:defRPr sz="1800" kern="1200">
          <a:solidFill>
            <a:schemeClr val="tx1"/>
          </a:solidFill>
          <a:latin typeface="+mn-lt"/>
          <a:ea typeface="+mn-ea"/>
          <a:cs typeface="+mn-cs"/>
        </a:defRPr>
      </a:lvl2pPr>
      <a:lvl3pPr marL="914341" algn="l" defTabSz="914341" rtl="0" eaLnBrk="1" latinLnBrk="0" hangingPunct="1">
        <a:defRPr sz="1800" kern="1200">
          <a:solidFill>
            <a:schemeClr val="tx1"/>
          </a:solidFill>
          <a:latin typeface="+mn-lt"/>
          <a:ea typeface="+mn-ea"/>
          <a:cs typeface="+mn-cs"/>
        </a:defRPr>
      </a:lvl3pPr>
      <a:lvl4pPr marL="1371512" algn="l" defTabSz="914341" rtl="0" eaLnBrk="1" latinLnBrk="0" hangingPunct="1">
        <a:defRPr sz="1800" kern="1200">
          <a:solidFill>
            <a:schemeClr val="tx1"/>
          </a:solidFill>
          <a:latin typeface="+mn-lt"/>
          <a:ea typeface="+mn-ea"/>
          <a:cs typeface="+mn-cs"/>
        </a:defRPr>
      </a:lvl4pPr>
      <a:lvl5pPr marL="1828683" algn="l" defTabSz="914341" rtl="0" eaLnBrk="1" latinLnBrk="0" hangingPunct="1">
        <a:defRPr sz="1800" kern="1200">
          <a:solidFill>
            <a:schemeClr val="tx1"/>
          </a:solidFill>
          <a:latin typeface="+mn-lt"/>
          <a:ea typeface="+mn-ea"/>
          <a:cs typeface="+mn-cs"/>
        </a:defRPr>
      </a:lvl5pPr>
      <a:lvl6pPr marL="2285854" algn="l" defTabSz="914341" rtl="0" eaLnBrk="1" latinLnBrk="0" hangingPunct="1">
        <a:defRPr sz="1800" kern="1200">
          <a:solidFill>
            <a:schemeClr val="tx1"/>
          </a:solidFill>
          <a:latin typeface="+mn-lt"/>
          <a:ea typeface="+mn-ea"/>
          <a:cs typeface="+mn-cs"/>
        </a:defRPr>
      </a:lvl6pPr>
      <a:lvl7pPr marL="2743024" algn="l" defTabSz="914341" rtl="0" eaLnBrk="1" latinLnBrk="0" hangingPunct="1">
        <a:defRPr sz="1800" kern="1200">
          <a:solidFill>
            <a:schemeClr val="tx1"/>
          </a:solidFill>
          <a:latin typeface="+mn-lt"/>
          <a:ea typeface="+mn-ea"/>
          <a:cs typeface="+mn-cs"/>
        </a:defRPr>
      </a:lvl7pPr>
      <a:lvl8pPr marL="3200195" algn="l" defTabSz="914341" rtl="0" eaLnBrk="1" latinLnBrk="0" hangingPunct="1">
        <a:defRPr sz="1800" kern="1200">
          <a:solidFill>
            <a:schemeClr val="tx1"/>
          </a:solidFill>
          <a:latin typeface="+mn-lt"/>
          <a:ea typeface="+mn-ea"/>
          <a:cs typeface="+mn-cs"/>
        </a:defRPr>
      </a:lvl8pPr>
      <a:lvl9pPr marL="3657366" algn="l" defTabSz="914341"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2" name="Title Placeholder 1"/>
          <p:cNvSpPr>
            <a:spLocks noGrp="1"/>
          </p:cNvSpPr>
          <p:nvPr>
            <p:ph type="title"/>
          </p:nvPr>
        </p:nvSpPr>
        <p:spPr bwMode="auto">
          <a:xfrm>
            <a:off x="457200" y="182563"/>
            <a:ext cx="8229600"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4" tIns="45717" rIns="91434" bIns="45717" numCol="1" anchor="ctr" anchorCtr="0" compatLnSpc="1">
            <a:prstTxWarp prst="textNoShape">
              <a:avLst/>
            </a:prstTxWarp>
          </a:bodyPr>
          <a:lstStyle/>
          <a:p>
            <a:pPr lvl="0"/>
            <a:r>
              <a:rPr lang="en-US" altLang="en-US"/>
              <a:t>Click to edit Master title style</a:t>
            </a:r>
          </a:p>
        </p:txBody>
      </p:sp>
      <p:sp>
        <p:nvSpPr>
          <p:cNvPr id="10243"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4" tIns="45717" rIns="91434" bIns="45717"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34" tIns="45717" rIns="91434" bIns="45717" rtlCol="0" anchor="ctr"/>
          <a:lstStyle>
            <a:lvl1pPr algn="l" defTabSz="914341" eaLnBrk="1" fontAlgn="auto" hangingPunct="1">
              <a:spcBef>
                <a:spcPts val="0"/>
              </a:spcBef>
              <a:spcAft>
                <a:spcPts val="0"/>
              </a:spcAft>
              <a:defRPr sz="1200">
                <a:solidFill>
                  <a:srgbClr val="EA1656"/>
                </a:solidFill>
                <a:latin typeface="Calibri"/>
                <a:ea typeface="+mn-ea"/>
              </a:defRPr>
            </a:lvl1pPr>
          </a:lstStyle>
          <a:p>
            <a:pPr>
              <a:defRPr/>
            </a:pPr>
            <a:fld id="{5C0840E8-BFF7-469F-B413-C0CED812014E}" type="datetime1">
              <a:rPr lang="en-US"/>
              <a:pPr>
                <a:defRPr/>
              </a:pPr>
              <a:t>9/15/2022</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34" tIns="45717" rIns="91434" bIns="45717" rtlCol="0" anchor="ctr"/>
          <a:lstStyle>
            <a:lvl1pPr algn="ctr" defTabSz="914341" eaLnBrk="1" fontAlgn="auto" hangingPunct="1">
              <a:spcBef>
                <a:spcPts val="0"/>
              </a:spcBef>
              <a:spcAft>
                <a:spcPts val="0"/>
              </a:spcAft>
              <a:defRPr sz="1200">
                <a:solidFill>
                  <a:prstClr val="black">
                    <a:tint val="75000"/>
                  </a:prstClr>
                </a:solidFill>
                <a:latin typeface="Calibri"/>
                <a:ea typeface="+mn-ea"/>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34" tIns="45717" rIns="91434" bIns="45717" numCol="1" anchor="ctr" anchorCtr="0" compatLnSpc="1">
            <a:prstTxWarp prst="textNoShape">
              <a:avLst/>
            </a:prstTxWarp>
          </a:bodyPr>
          <a:lstStyle>
            <a:lvl1pPr algn="r" defTabSz="912813" eaLnBrk="1" hangingPunct="1">
              <a:defRPr sz="1200">
                <a:solidFill>
                  <a:srgbClr val="EA1656"/>
                </a:solidFill>
                <a:latin typeface="Calibri" panose="020F0502020204030204" pitchFamily="34" charset="0"/>
              </a:defRPr>
            </a:lvl1pPr>
          </a:lstStyle>
          <a:p>
            <a:fld id="{F8035457-8E1B-45E8-A87E-C6AEB1FB9CDE}" type="slidenum">
              <a:rPr lang="en-US" altLang="en-US" smtClean="0"/>
              <a:pPr/>
              <a:t>‹#›</a:t>
            </a:fld>
            <a:endParaRPr lang="en-US" altLang="en-US"/>
          </a:p>
        </p:txBody>
      </p:sp>
    </p:spTree>
    <p:extLst>
      <p:ext uri="{BB962C8B-B14F-4D97-AF65-F5344CB8AC3E}">
        <p14:creationId xmlns:p14="http://schemas.microsoft.com/office/powerpoint/2010/main" val="1047708836"/>
      </p:ext>
    </p:extLst>
  </p:cSld>
  <p:clrMap bg1="lt1" tx1="dk1" bg2="lt2" tx2="dk2" accent1="accent1" accent2="accent2" accent3="accent3" accent4="accent4" accent5="accent5" accent6="accent6" hlink="hlink" folHlink="folHlink"/>
  <p:sldLayoutIdLst>
    <p:sldLayoutId id="2147488035" r:id="rId1"/>
    <p:sldLayoutId id="2147488036" r:id="rId2"/>
    <p:sldLayoutId id="2147488037" r:id="rId3"/>
    <p:sldLayoutId id="2147488038" r:id="rId4"/>
    <p:sldLayoutId id="2147488039" r:id="rId5"/>
    <p:sldLayoutId id="2147488040" r:id="rId6"/>
    <p:sldLayoutId id="2147488041" r:id="rId7"/>
    <p:sldLayoutId id="2147488042" r:id="rId8"/>
    <p:sldLayoutId id="2147488043" r:id="rId9"/>
    <p:sldLayoutId id="2147488044" r:id="rId10"/>
    <p:sldLayoutId id="2147488045" r:id="rId11"/>
    <p:sldLayoutId id="2147488046" r:id="rId12"/>
    <p:sldLayoutId id="2147488047" r:id="rId13"/>
    <p:sldLayoutId id="2147488051" r:id="rId14"/>
  </p:sldLayoutIdLst>
  <p:hf sldNum="0" hdr="0" ftr="0" dt="0"/>
  <p:txStyles>
    <p:titleStyle>
      <a:lvl1pPr algn="ctr" defTabSz="912813" rtl="0" eaLnBrk="0" fontAlgn="base" hangingPunct="0">
        <a:spcBef>
          <a:spcPct val="0"/>
        </a:spcBef>
        <a:spcAft>
          <a:spcPct val="0"/>
        </a:spcAft>
        <a:defRPr sz="3600" b="1" kern="1200">
          <a:solidFill>
            <a:srgbClr val="25AAE1"/>
          </a:solidFill>
          <a:latin typeface="+mj-lt"/>
          <a:ea typeface="+mj-ea"/>
          <a:cs typeface="+mj-cs"/>
        </a:defRPr>
      </a:lvl1pPr>
      <a:lvl2pPr algn="ctr" defTabSz="912813" rtl="0" eaLnBrk="0" fontAlgn="base" hangingPunct="0">
        <a:spcBef>
          <a:spcPct val="0"/>
        </a:spcBef>
        <a:spcAft>
          <a:spcPct val="0"/>
        </a:spcAft>
        <a:defRPr sz="3600" b="1">
          <a:solidFill>
            <a:srgbClr val="25AAE1"/>
          </a:solidFill>
          <a:latin typeface="Calibri" pitchFamily="34" charset="0"/>
        </a:defRPr>
      </a:lvl2pPr>
      <a:lvl3pPr algn="ctr" defTabSz="912813" rtl="0" eaLnBrk="0" fontAlgn="base" hangingPunct="0">
        <a:spcBef>
          <a:spcPct val="0"/>
        </a:spcBef>
        <a:spcAft>
          <a:spcPct val="0"/>
        </a:spcAft>
        <a:defRPr sz="3600" b="1">
          <a:solidFill>
            <a:srgbClr val="25AAE1"/>
          </a:solidFill>
          <a:latin typeface="Calibri" pitchFamily="34" charset="0"/>
        </a:defRPr>
      </a:lvl3pPr>
      <a:lvl4pPr algn="ctr" defTabSz="912813" rtl="0" eaLnBrk="0" fontAlgn="base" hangingPunct="0">
        <a:spcBef>
          <a:spcPct val="0"/>
        </a:spcBef>
        <a:spcAft>
          <a:spcPct val="0"/>
        </a:spcAft>
        <a:defRPr sz="3600" b="1">
          <a:solidFill>
            <a:srgbClr val="25AAE1"/>
          </a:solidFill>
          <a:latin typeface="Calibri" pitchFamily="34" charset="0"/>
        </a:defRPr>
      </a:lvl4pPr>
      <a:lvl5pPr algn="ctr" defTabSz="912813" rtl="0" eaLnBrk="0" fontAlgn="base" hangingPunct="0">
        <a:spcBef>
          <a:spcPct val="0"/>
        </a:spcBef>
        <a:spcAft>
          <a:spcPct val="0"/>
        </a:spcAft>
        <a:defRPr sz="3600" b="1">
          <a:solidFill>
            <a:srgbClr val="25AAE1"/>
          </a:solidFill>
          <a:latin typeface="Calibri" pitchFamily="34" charset="0"/>
        </a:defRPr>
      </a:lvl5pPr>
      <a:lvl6pPr marL="457200" algn="ctr" defTabSz="912813" rtl="0" fontAlgn="base">
        <a:spcBef>
          <a:spcPct val="0"/>
        </a:spcBef>
        <a:spcAft>
          <a:spcPct val="0"/>
        </a:spcAft>
        <a:defRPr sz="3600" b="1">
          <a:solidFill>
            <a:srgbClr val="25AAE1"/>
          </a:solidFill>
          <a:latin typeface="Calibri" pitchFamily="34" charset="0"/>
        </a:defRPr>
      </a:lvl6pPr>
      <a:lvl7pPr marL="914400" algn="ctr" defTabSz="912813" rtl="0" fontAlgn="base">
        <a:spcBef>
          <a:spcPct val="0"/>
        </a:spcBef>
        <a:spcAft>
          <a:spcPct val="0"/>
        </a:spcAft>
        <a:defRPr sz="3600" b="1">
          <a:solidFill>
            <a:srgbClr val="25AAE1"/>
          </a:solidFill>
          <a:latin typeface="Calibri" pitchFamily="34" charset="0"/>
        </a:defRPr>
      </a:lvl7pPr>
      <a:lvl8pPr marL="1371600" algn="ctr" defTabSz="912813" rtl="0" fontAlgn="base">
        <a:spcBef>
          <a:spcPct val="0"/>
        </a:spcBef>
        <a:spcAft>
          <a:spcPct val="0"/>
        </a:spcAft>
        <a:defRPr sz="3600" b="1">
          <a:solidFill>
            <a:srgbClr val="25AAE1"/>
          </a:solidFill>
          <a:latin typeface="Calibri" pitchFamily="34" charset="0"/>
        </a:defRPr>
      </a:lvl8pPr>
      <a:lvl9pPr marL="1828800" algn="ctr" defTabSz="912813" rtl="0" fontAlgn="base">
        <a:spcBef>
          <a:spcPct val="0"/>
        </a:spcBef>
        <a:spcAft>
          <a:spcPct val="0"/>
        </a:spcAft>
        <a:defRPr sz="3600" b="1">
          <a:solidFill>
            <a:srgbClr val="25AAE1"/>
          </a:solidFill>
          <a:latin typeface="Calibri" pitchFamily="34" charset="0"/>
        </a:defRPr>
      </a:lvl9pPr>
    </p:titleStyle>
    <p:bodyStyle>
      <a:lvl1pPr marL="341313" indent="-341313" algn="l" defTabSz="912813" rtl="0" eaLnBrk="0" fontAlgn="base" hangingPunct="0">
        <a:spcBef>
          <a:spcPct val="20000"/>
        </a:spcBef>
        <a:spcAft>
          <a:spcPct val="0"/>
        </a:spcAft>
        <a:buFont typeface="Arial" panose="020B0604020202020204" pitchFamily="34" charset="0"/>
        <a:buChar char="•"/>
        <a:defRPr sz="3200" kern="1200">
          <a:solidFill>
            <a:srgbClr val="25AAE1"/>
          </a:solidFill>
          <a:latin typeface="+mn-lt"/>
          <a:ea typeface="+mn-ea"/>
          <a:cs typeface="+mn-cs"/>
        </a:defRPr>
      </a:lvl1pPr>
      <a:lvl2pPr marL="741363" indent="-284163" algn="l" defTabSz="912813" rtl="0" eaLnBrk="0" fontAlgn="base" hangingPunct="0">
        <a:spcBef>
          <a:spcPct val="20000"/>
        </a:spcBef>
        <a:spcAft>
          <a:spcPct val="0"/>
        </a:spcAft>
        <a:buFont typeface="Arial" panose="020B0604020202020204" pitchFamily="34" charset="0"/>
        <a:buChar char="–"/>
        <a:defRPr sz="2800" kern="1200">
          <a:solidFill>
            <a:srgbClr val="25AAE1"/>
          </a:solidFill>
          <a:latin typeface="+mn-lt"/>
          <a:ea typeface="+mn-ea"/>
          <a:cs typeface="+mn-cs"/>
        </a:defRPr>
      </a:lvl2pPr>
      <a:lvl3pPr marL="1141413" indent="-227013" algn="l" defTabSz="912813" rtl="0" eaLnBrk="0" fontAlgn="base" hangingPunct="0">
        <a:spcBef>
          <a:spcPct val="20000"/>
        </a:spcBef>
        <a:spcAft>
          <a:spcPct val="0"/>
        </a:spcAft>
        <a:buFont typeface="Arial" panose="020B0604020202020204" pitchFamily="34" charset="0"/>
        <a:buChar char="•"/>
        <a:defRPr sz="2400" kern="1200">
          <a:solidFill>
            <a:srgbClr val="25AAE1"/>
          </a:solidFill>
          <a:latin typeface="+mn-lt"/>
          <a:ea typeface="+mn-ea"/>
          <a:cs typeface="+mn-cs"/>
        </a:defRPr>
      </a:lvl3pPr>
      <a:lvl4pPr marL="1598613" indent="-227013" algn="l" defTabSz="912813" rtl="0" eaLnBrk="0" fontAlgn="base" hangingPunct="0">
        <a:spcBef>
          <a:spcPct val="20000"/>
        </a:spcBef>
        <a:spcAft>
          <a:spcPct val="0"/>
        </a:spcAft>
        <a:buFont typeface="Arial" panose="020B0604020202020204" pitchFamily="34" charset="0"/>
        <a:buChar char="–"/>
        <a:defRPr sz="2000" kern="1200">
          <a:solidFill>
            <a:srgbClr val="25AAE1"/>
          </a:solidFill>
          <a:latin typeface="+mn-lt"/>
          <a:ea typeface="+mn-ea"/>
          <a:cs typeface="+mn-cs"/>
        </a:defRPr>
      </a:lvl4pPr>
      <a:lvl5pPr marL="2055813" indent="-227013" algn="l" defTabSz="912813" rtl="0" eaLnBrk="0" fontAlgn="base" hangingPunct="0">
        <a:spcBef>
          <a:spcPct val="20000"/>
        </a:spcBef>
        <a:spcAft>
          <a:spcPct val="0"/>
        </a:spcAft>
        <a:buFont typeface="Arial" panose="020B0604020202020204" pitchFamily="34" charset="0"/>
        <a:buChar char="»"/>
        <a:defRPr sz="2000" kern="1200">
          <a:solidFill>
            <a:srgbClr val="25AAE1"/>
          </a:solidFill>
          <a:latin typeface="+mn-lt"/>
          <a:ea typeface="+mn-ea"/>
          <a:cs typeface="+mn-cs"/>
        </a:defRPr>
      </a:lvl5pPr>
      <a:lvl6pPr marL="2514439" indent="-228585" algn="l" defTabSz="91434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610" indent="-228585" algn="l" defTabSz="91434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781" indent="-228585" algn="l" defTabSz="91434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951" indent="-228585" algn="l" defTabSz="91434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341" rtl="0" eaLnBrk="1" latinLnBrk="0" hangingPunct="1">
        <a:defRPr sz="1800" kern="1200">
          <a:solidFill>
            <a:schemeClr val="tx1"/>
          </a:solidFill>
          <a:latin typeface="+mn-lt"/>
          <a:ea typeface="+mn-ea"/>
          <a:cs typeface="+mn-cs"/>
        </a:defRPr>
      </a:lvl1pPr>
      <a:lvl2pPr marL="457171" algn="l" defTabSz="914341" rtl="0" eaLnBrk="1" latinLnBrk="0" hangingPunct="1">
        <a:defRPr sz="1800" kern="1200">
          <a:solidFill>
            <a:schemeClr val="tx1"/>
          </a:solidFill>
          <a:latin typeface="+mn-lt"/>
          <a:ea typeface="+mn-ea"/>
          <a:cs typeface="+mn-cs"/>
        </a:defRPr>
      </a:lvl2pPr>
      <a:lvl3pPr marL="914341" algn="l" defTabSz="914341" rtl="0" eaLnBrk="1" latinLnBrk="0" hangingPunct="1">
        <a:defRPr sz="1800" kern="1200">
          <a:solidFill>
            <a:schemeClr val="tx1"/>
          </a:solidFill>
          <a:latin typeface="+mn-lt"/>
          <a:ea typeface="+mn-ea"/>
          <a:cs typeface="+mn-cs"/>
        </a:defRPr>
      </a:lvl3pPr>
      <a:lvl4pPr marL="1371512" algn="l" defTabSz="914341" rtl="0" eaLnBrk="1" latinLnBrk="0" hangingPunct="1">
        <a:defRPr sz="1800" kern="1200">
          <a:solidFill>
            <a:schemeClr val="tx1"/>
          </a:solidFill>
          <a:latin typeface="+mn-lt"/>
          <a:ea typeface="+mn-ea"/>
          <a:cs typeface="+mn-cs"/>
        </a:defRPr>
      </a:lvl4pPr>
      <a:lvl5pPr marL="1828683" algn="l" defTabSz="914341" rtl="0" eaLnBrk="1" latinLnBrk="0" hangingPunct="1">
        <a:defRPr sz="1800" kern="1200">
          <a:solidFill>
            <a:schemeClr val="tx1"/>
          </a:solidFill>
          <a:latin typeface="+mn-lt"/>
          <a:ea typeface="+mn-ea"/>
          <a:cs typeface="+mn-cs"/>
        </a:defRPr>
      </a:lvl5pPr>
      <a:lvl6pPr marL="2285854" algn="l" defTabSz="914341" rtl="0" eaLnBrk="1" latinLnBrk="0" hangingPunct="1">
        <a:defRPr sz="1800" kern="1200">
          <a:solidFill>
            <a:schemeClr val="tx1"/>
          </a:solidFill>
          <a:latin typeface="+mn-lt"/>
          <a:ea typeface="+mn-ea"/>
          <a:cs typeface="+mn-cs"/>
        </a:defRPr>
      </a:lvl6pPr>
      <a:lvl7pPr marL="2743024" algn="l" defTabSz="914341" rtl="0" eaLnBrk="1" latinLnBrk="0" hangingPunct="1">
        <a:defRPr sz="1800" kern="1200">
          <a:solidFill>
            <a:schemeClr val="tx1"/>
          </a:solidFill>
          <a:latin typeface="+mn-lt"/>
          <a:ea typeface="+mn-ea"/>
          <a:cs typeface="+mn-cs"/>
        </a:defRPr>
      </a:lvl7pPr>
      <a:lvl8pPr marL="3200195" algn="l" defTabSz="914341" rtl="0" eaLnBrk="1" latinLnBrk="0" hangingPunct="1">
        <a:defRPr sz="1800" kern="1200">
          <a:solidFill>
            <a:schemeClr val="tx1"/>
          </a:solidFill>
          <a:latin typeface="+mn-lt"/>
          <a:ea typeface="+mn-ea"/>
          <a:cs typeface="+mn-cs"/>
        </a:defRPr>
      </a:lvl8pPr>
      <a:lvl9pPr marL="3657366" algn="l" defTabSz="914341"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9938"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9939"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900">
                <a:solidFill>
                  <a:prstClr val="black">
                    <a:tint val="75000"/>
                  </a:prstClr>
                </a:solidFill>
                <a:latin typeface="Arial" charset="0"/>
              </a:defRPr>
            </a:lvl1pPr>
          </a:lstStyle>
          <a:p>
            <a:pPr>
              <a:defRPr/>
            </a:pPr>
            <a:fld id="{E15FF25C-0BC5-40D3-A4A5-E64D38F190D6}" type="datetimeFigureOut">
              <a:rPr lang="en-US"/>
              <a:pPr>
                <a:defRPr/>
              </a:pPr>
              <a:t>9/15/2022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900">
                <a:solidFill>
                  <a:prstClr val="black">
                    <a:tint val="75000"/>
                  </a:prstClr>
                </a:solidFill>
                <a:latin typeface="Arial" charset="0"/>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900">
                <a:solidFill>
                  <a:srgbClr val="898989"/>
                </a:solidFill>
              </a:defRPr>
            </a:lvl1pPr>
          </a:lstStyle>
          <a:p>
            <a:pPr>
              <a:defRPr/>
            </a:pPr>
            <a:fld id="{F3F278B9-02A4-4452-A8B3-BE7564DFE0EE}" type="slidenum">
              <a:rPr lang="en-US" altLang="en-US"/>
              <a:pPr>
                <a:defRPr/>
              </a:pPr>
              <a:t>‹#›</a:t>
            </a:fld>
            <a:endParaRPr lang="en-US" altLang="en-US"/>
          </a:p>
        </p:txBody>
      </p:sp>
    </p:spTree>
    <p:extLst>
      <p:ext uri="{BB962C8B-B14F-4D97-AF65-F5344CB8AC3E}">
        <p14:creationId xmlns:p14="http://schemas.microsoft.com/office/powerpoint/2010/main" val="4148574217"/>
      </p:ext>
    </p:extLst>
  </p:cSld>
  <p:clrMap bg1="lt1" tx1="dk1" bg2="lt2" tx2="dk2" accent1="accent1" accent2="accent2" accent3="accent3" accent4="accent4" accent5="accent5" accent6="accent6" hlink="hlink" folHlink="folHlink"/>
  <p:sldLayoutIdLst>
    <p:sldLayoutId id="2147488125" r:id="rId1"/>
    <p:sldLayoutId id="2147488126" r:id="rId2"/>
    <p:sldLayoutId id="2147488127" r:id="rId3"/>
    <p:sldLayoutId id="2147488128" r:id="rId4"/>
    <p:sldLayoutId id="2147488129" r:id="rId5"/>
    <p:sldLayoutId id="2147488130" r:id="rId6"/>
    <p:sldLayoutId id="2147488131" r:id="rId7"/>
    <p:sldLayoutId id="2147488132" r:id="rId8"/>
    <p:sldLayoutId id="2147488133" r:id="rId9"/>
    <p:sldLayoutId id="2147488134" r:id="rId10"/>
    <p:sldLayoutId id="2147488135" r:id="rId11"/>
    <p:sldLayoutId id="2147488136" r:id="rId12"/>
    <p:sldLayoutId id="2147488137" r:id="rId13"/>
    <p:sldLayoutId id="2147488139" r:id="rId14"/>
  </p:sldLayoutIdLst>
  <p:txStyles>
    <p:titleStyle>
      <a:lvl1pPr algn="ctr" rtl="0" eaLnBrk="0" fontAlgn="base" hangingPunct="0">
        <a:spcBef>
          <a:spcPct val="0"/>
        </a:spcBef>
        <a:spcAft>
          <a:spcPct val="0"/>
        </a:spcAft>
        <a:defRPr sz="3300" kern="1200">
          <a:solidFill>
            <a:schemeClr val="tx1"/>
          </a:solidFill>
          <a:latin typeface="+mj-lt"/>
          <a:ea typeface="+mj-ea"/>
          <a:cs typeface="+mj-cs"/>
        </a:defRPr>
      </a:lvl1pPr>
      <a:lvl2pPr algn="ctr" rtl="0" eaLnBrk="0" fontAlgn="base" hangingPunct="0">
        <a:spcBef>
          <a:spcPct val="0"/>
        </a:spcBef>
        <a:spcAft>
          <a:spcPct val="0"/>
        </a:spcAft>
        <a:defRPr sz="3300">
          <a:solidFill>
            <a:schemeClr val="tx1"/>
          </a:solidFill>
          <a:latin typeface="Calibri" pitchFamily="34" charset="0"/>
        </a:defRPr>
      </a:lvl2pPr>
      <a:lvl3pPr algn="ctr" rtl="0" eaLnBrk="0" fontAlgn="base" hangingPunct="0">
        <a:spcBef>
          <a:spcPct val="0"/>
        </a:spcBef>
        <a:spcAft>
          <a:spcPct val="0"/>
        </a:spcAft>
        <a:defRPr sz="3300">
          <a:solidFill>
            <a:schemeClr val="tx1"/>
          </a:solidFill>
          <a:latin typeface="Calibri" pitchFamily="34" charset="0"/>
        </a:defRPr>
      </a:lvl3pPr>
      <a:lvl4pPr algn="ctr" rtl="0" eaLnBrk="0" fontAlgn="base" hangingPunct="0">
        <a:spcBef>
          <a:spcPct val="0"/>
        </a:spcBef>
        <a:spcAft>
          <a:spcPct val="0"/>
        </a:spcAft>
        <a:defRPr sz="3300">
          <a:solidFill>
            <a:schemeClr val="tx1"/>
          </a:solidFill>
          <a:latin typeface="Calibri" pitchFamily="34" charset="0"/>
        </a:defRPr>
      </a:lvl4pPr>
      <a:lvl5pPr algn="ctr" rtl="0" eaLnBrk="0" fontAlgn="base" hangingPunct="0">
        <a:spcBef>
          <a:spcPct val="0"/>
        </a:spcBef>
        <a:spcAft>
          <a:spcPct val="0"/>
        </a:spcAft>
        <a:defRPr sz="3300">
          <a:solidFill>
            <a:schemeClr val="tx1"/>
          </a:solidFill>
          <a:latin typeface="Calibri" pitchFamily="34" charset="0"/>
        </a:defRPr>
      </a:lvl5pPr>
      <a:lvl6pPr marL="342900" algn="ctr" rtl="0" fontAlgn="base">
        <a:spcBef>
          <a:spcPct val="0"/>
        </a:spcBef>
        <a:spcAft>
          <a:spcPct val="0"/>
        </a:spcAft>
        <a:defRPr sz="3300">
          <a:solidFill>
            <a:schemeClr val="tx1"/>
          </a:solidFill>
          <a:latin typeface="Calibri" pitchFamily="34" charset="0"/>
        </a:defRPr>
      </a:lvl6pPr>
      <a:lvl7pPr marL="685800" algn="ctr" rtl="0" fontAlgn="base">
        <a:spcBef>
          <a:spcPct val="0"/>
        </a:spcBef>
        <a:spcAft>
          <a:spcPct val="0"/>
        </a:spcAft>
        <a:defRPr sz="3300">
          <a:solidFill>
            <a:schemeClr val="tx1"/>
          </a:solidFill>
          <a:latin typeface="Calibri" pitchFamily="34" charset="0"/>
        </a:defRPr>
      </a:lvl7pPr>
      <a:lvl8pPr marL="1028700" algn="ctr" rtl="0" fontAlgn="base">
        <a:spcBef>
          <a:spcPct val="0"/>
        </a:spcBef>
        <a:spcAft>
          <a:spcPct val="0"/>
        </a:spcAft>
        <a:defRPr sz="3300">
          <a:solidFill>
            <a:schemeClr val="tx1"/>
          </a:solidFill>
          <a:latin typeface="Calibri" pitchFamily="34" charset="0"/>
        </a:defRPr>
      </a:lvl8pPr>
      <a:lvl9pPr marL="1371600" algn="ctr" rtl="0" fontAlgn="base">
        <a:spcBef>
          <a:spcPct val="0"/>
        </a:spcBef>
        <a:spcAft>
          <a:spcPct val="0"/>
        </a:spcAft>
        <a:defRPr sz="3300">
          <a:solidFill>
            <a:schemeClr val="tx1"/>
          </a:solidFill>
          <a:latin typeface="Calibri" pitchFamily="34" charset="0"/>
        </a:defRPr>
      </a:lvl9pPr>
    </p:titleStyle>
    <p:bodyStyle>
      <a:lvl1pPr marL="257175" indent="-257175"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1pPr>
      <a:lvl2pPr marL="557213" indent="-214313" algn="l" rtl="0" eaLnBrk="0" fontAlgn="base" hangingPunct="0">
        <a:spcBef>
          <a:spcPct val="20000"/>
        </a:spcBef>
        <a:spcAft>
          <a:spcPct val="0"/>
        </a:spcAft>
        <a:buFont typeface="Arial" panose="020B0604020202020204" pitchFamily="34" charset="0"/>
        <a:buChar char="–"/>
        <a:defRPr sz="2100" kern="1200">
          <a:solidFill>
            <a:schemeClr val="tx1"/>
          </a:solidFill>
          <a:latin typeface="+mn-lt"/>
          <a:ea typeface="+mn-ea"/>
          <a:cs typeface="+mn-cs"/>
        </a:defRPr>
      </a:lvl2pPr>
      <a:lvl3pPr marL="857250" indent="-171450" algn="l" rtl="0" eaLnBrk="0" fontAlgn="base" hangingPunct="0">
        <a:spcBef>
          <a:spcPct val="20000"/>
        </a:spcBef>
        <a:spcAft>
          <a:spcPct val="0"/>
        </a:spcAft>
        <a:buFont typeface="Arial" panose="020B0604020202020204" pitchFamily="34" charset="0"/>
        <a:buChar char="•"/>
        <a:defRPr kern="1200">
          <a:solidFill>
            <a:schemeClr val="tx1"/>
          </a:solidFill>
          <a:latin typeface="+mn-lt"/>
          <a:ea typeface="+mn-ea"/>
          <a:cs typeface="+mn-cs"/>
        </a:defRPr>
      </a:lvl3pPr>
      <a:lvl4pPr marL="1200150" indent="-171450" algn="l"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mn-ea"/>
          <a:cs typeface="+mn-cs"/>
        </a:defRPr>
      </a:lvl4pPr>
      <a:lvl5pPr marL="1543050" indent="-171450" algn="l"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0" y="6138863"/>
            <a:ext cx="9144000" cy="71913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en-US">
              <a:solidFill>
                <a:srgbClr val="FFFFFF"/>
              </a:solidFill>
            </a:endParaRPr>
          </a:p>
        </p:txBody>
      </p:sp>
      <p:sp>
        <p:nvSpPr>
          <p:cNvPr id="12291" name="Title Placeholder 1"/>
          <p:cNvSpPr>
            <a:spLocks noGrp="1"/>
          </p:cNvSpPr>
          <p:nvPr>
            <p:ph type="title"/>
          </p:nvPr>
        </p:nvSpPr>
        <p:spPr bwMode="auto">
          <a:xfrm>
            <a:off x="628650" y="366713"/>
            <a:ext cx="78867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ctr" anchorCtr="0" compatLnSpc="1">
            <a:prstTxWarp prst="textNoShape">
              <a:avLst/>
            </a:prstTxWarp>
          </a:bodyPr>
          <a:lstStyle/>
          <a:p>
            <a:pPr lvl="0"/>
            <a:r>
              <a:rPr lang="en-US" altLang="en-US"/>
              <a:t>Click to edit Master title style</a:t>
            </a:r>
          </a:p>
        </p:txBody>
      </p:sp>
      <p:sp>
        <p:nvSpPr>
          <p:cNvPr id="12292" name="Text Placeholder 2"/>
          <p:cNvSpPr>
            <a:spLocks noGrp="1"/>
          </p:cNvSpPr>
          <p:nvPr>
            <p:ph type="body" idx="1"/>
          </p:nvPr>
        </p:nvSpPr>
        <p:spPr bwMode="auto">
          <a:xfrm>
            <a:off x="628650" y="1827213"/>
            <a:ext cx="7886700" cy="417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5" name="Footer Placeholder 4"/>
          <p:cNvSpPr>
            <a:spLocks noGrp="1"/>
          </p:cNvSpPr>
          <p:nvPr>
            <p:ph type="ftr" sz="quarter" idx="3"/>
          </p:nvPr>
        </p:nvSpPr>
        <p:spPr>
          <a:xfrm>
            <a:off x="4776788" y="6356350"/>
            <a:ext cx="3086100" cy="366713"/>
          </a:xfrm>
          <a:prstGeom prst="rect">
            <a:avLst/>
          </a:prstGeom>
        </p:spPr>
        <p:txBody>
          <a:bodyPr vert="horz" lIns="68580" tIns="34290" rIns="68580" bIns="34290" rtlCol="0" anchor="ctr"/>
          <a:lstStyle>
            <a:lvl1pPr algn="r">
              <a:defRPr sz="900">
                <a:solidFill>
                  <a:srgbClr val="FFFFFF"/>
                </a:solidFill>
                <a:latin typeface="Lato" panose="020F0502020204030203" pitchFamily="34" charset="77"/>
              </a:defRPr>
            </a:lvl1pPr>
          </a:lstStyle>
          <a:p>
            <a:pPr>
              <a:defRPr/>
            </a:pPr>
            <a:endParaRPr lang="en-US"/>
          </a:p>
        </p:txBody>
      </p:sp>
      <p:sp>
        <p:nvSpPr>
          <p:cNvPr id="6" name="Slide Number Placeholder 5"/>
          <p:cNvSpPr>
            <a:spLocks noGrp="1"/>
          </p:cNvSpPr>
          <p:nvPr>
            <p:ph type="sldNum" sz="quarter" idx="4"/>
          </p:nvPr>
        </p:nvSpPr>
        <p:spPr>
          <a:xfrm>
            <a:off x="7985125" y="6356350"/>
            <a:ext cx="530225" cy="366713"/>
          </a:xfrm>
          <a:prstGeom prst="rect">
            <a:avLst/>
          </a:prstGeom>
        </p:spPr>
        <p:txBody>
          <a:bodyPr vert="horz" wrap="square" lIns="68580" tIns="34290" rIns="68580" bIns="34290" numCol="1" anchor="ctr" anchorCtr="0" compatLnSpc="1">
            <a:prstTxWarp prst="textNoShape">
              <a:avLst/>
            </a:prstTxWarp>
          </a:bodyPr>
          <a:lstStyle>
            <a:lvl1pPr algn="r">
              <a:defRPr sz="900">
                <a:solidFill>
                  <a:srgbClr val="FFFFFF"/>
                </a:solidFill>
                <a:latin typeface="Lato"/>
              </a:defRPr>
            </a:lvl1pPr>
          </a:lstStyle>
          <a:p>
            <a:pPr>
              <a:defRPr/>
            </a:pPr>
            <a:fld id="{0C564A11-09A9-4272-8A67-8E653AEF15A1}" type="slidenum">
              <a:rPr lang="en-US" altLang="en-US"/>
              <a:pPr>
                <a:defRPr/>
              </a:pPr>
              <a:t>‹#›</a:t>
            </a:fld>
            <a:endParaRPr lang="en-US" altLang="en-US"/>
          </a:p>
        </p:txBody>
      </p:sp>
      <p:pic>
        <p:nvPicPr>
          <p:cNvPr id="12295" name="Picture 8"/>
          <p:cNvPicPr>
            <a:picLocks noChangeAspect="1"/>
          </p:cNvPicPr>
          <p:nvPr/>
        </p:nvPicPr>
        <p:blipFill>
          <a:blip r:embed="rId20">
            <a:extLst>
              <a:ext uri="{28A0092B-C50C-407E-A947-70E740481C1C}">
                <a14:useLocalDpi xmlns:a14="http://schemas.microsoft.com/office/drawing/2010/main" val="0"/>
              </a:ext>
            </a:extLst>
          </a:blip>
          <a:srcRect/>
          <a:stretch>
            <a:fillRect/>
          </a:stretch>
        </p:blipFill>
        <p:spPr bwMode="auto">
          <a:xfrm>
            <a:off x="628650" y="6316663"/>
            <a:ext cx="917575" cy="36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p:nvPr/>
        </p:nvSpPr>
        <p:spPr>
          <a:xfrm>
            <a:off x="0" y="6138863"/>
            <a:ext cx="9144000" cy="71913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en-US">
              <a:solidFill>
                <a:srgbClr val="FFFFFF"/>
              </a:solidFill>
            </a:endParaRPr>
          </a:p>
        </p:txBody>
      </p:sp>
      <p:pic>
        <p:nvPicPr>
          <p:cNvPr id="12297" name="Picture 3"/>
          <p:cNvPicPr>
            <a:picLocks noChangeAspect="1"/>
          </p:cNvPicPr>
          <p:nvPr/>
        </p:nvPicPr>
        <p:blipFill>
          <a:blip r:embed="rId21">
            <a:extLst>
              <a:ext uri="{28A0092B-C50C-407E-A947-70E740481C1C}">
                <a14:useLocalDpi xmlns:a14="http://schemas.microsoft.com/office/drawing/2010/main" val="0"/>
              </a:ext>
            </a:extLst>
          </a:blip>
          <a:srcRect/>
          <a:stretch>
            <a:fillRect/>
          </a:stretch>
        </p:blipFill>
        <p:spPr bwMode="auto">
          <a:xfrm>
            <a:off x="503238" y="6224588"/>
            <a:ext cx="3355975"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31240012"/>
      </p:ext>
    </p:extLst>
  </p:cSld>
  <p:clrMap bg1="lt1" tx1="dk1" bg2="lt2" tx2="dk2" accent1="accent1" accent2="accent2" accent3="accent3" accent4="accent4" accent5="accent5" accent6="accent6" hlink="hlink" folHlink="folHlink"/>
  <p:sldLayoutIdLst>
    <p:sldLayoutId id="2147488196" r:id="rId1"/>
    <p:sldLayoutId id="2147488197" r:id="rId2"/>
    <p:sldLayoutId id="2147488198" r:id="rId3"/>
    <p:sldLayoutId id="2147488199" r:id="rId4"/>
    <p:sldLayoutId id="2147488200" r:id="rId5"/>
    <p:sldLayoutId id="2147488201" r:id="rId6"/>
    <p:sldLayoutId id="2147488202" r:id="rId7"/>
    <p:sldLayoutId id="2147488203" r:id="rId8"/>
    <p:sldLayoutId id="2147488204" r:id="rId9"/>
    <p:sldLayoutId id="2147488205" r:id="rId10"/>
    <p:sldLayoutId id="2147488206" r:id="rId11"/>
    <p:sldLayoutId id="2147488207" r:id="rId12"/>
    <p:sldLayoutId id="2147488208" r:id="rId13"/>
    <p:sldLayoutId id="2147488209" r:id="rId14"/>
    <p:sldLayoutId id="2147488210" r:id="rId15"/>
    <p:sldLayoutId id="2147488211" r:id="rId16"/>
    <p:sldLayoutId id="2147488212" r:id="rId17"/>
    <p:sldLayoutId id="2147488213" r:id="rId18"/>
  </p:sldLayoutIdLst>
  <p:txStyles>
    <p:titleStyle>
      <a:lvl1pPr algn="l" defTabSz="685800" rtl="0" eaLnBrk="0" fontAlgn="base" hangingPunct="0">
        <a:lnSpc>
          <a:spcPct val="90000"/>
        </a:lnSpc>
        <a:spcBef>
          <a:spcPct val="0"/>
        </a:spcBef>
        <a:spcAft>
          <a:spcPct val="0"/>
        </a:spcAft>
        <a:defRPr sz="3000" b="1" kern="1200">
          <a:solidFill>
            <a:schemeClr val="accent2"/>
          </a:solidFill>
          <a:latin typeface="+mj-lt"/>
          <a:ea typeface="+mj-ea"/>
          <a:cs typeface="+mj-cs"/>
        </a:defRPr>
      </a:lvl1pPr>
      <a:lvl2pPr algn="l" defTabSz="685800" rtl="0" eaLnBrk="0" fontAlgn="base" hangingPunct="0">
        <a:lnSpc>
          <a:spcPct val="90000"/>
        </a:lnSpc>
        <a:spcBef>
          <a:spcPct val="0"/>
        </a:spcBef>
        <a:spcAft>
          <a:spcPct val="0"/>
        </a:spcAft>
        <a:defRPr sz="3000" b="1">
          <a:solidFill>
            <a:schemeClr val="accent2"/>
          </a:solidFill>
          <a:latin typeface="Arial" pitchFamily="34" charset="0"/>
        </a:defRPr>
      </a:lvl2pPr>
      <a:lvl3pPr algn="l" defTabSz="685800" rtl="0" eaLnBrk="0" fontAlgn="base" hangingPunct="0">
        <a:lnSpc>
          <a:spcPct val="90000"/>
        </a:lnSpc>
        <a:spcBef>
          <a:spcPct val="0"/>
        </a:spcBef>
        <a:spcAft>
          <a:spcPct val="0"/>
        </a:spcAft>
        <a:defRPr sz="3000" b="1">
          <a:solidFill>
            <a:schemeClr val="accent2"/>
          </a:solidFill>
          <a:latin typeface="Arial" pitchFamily="34" charset="0"/>
        </a:defRPr>
      </a:lvl3pPr>
      <a:lvl4pPr algn="l" defTabSz="685800" rtl="0" eaLnBrk="0" fontAlgn="base" hangingPunct="0">
        <a:lnSpc>
          <a:spcPct val="90000"/>
        </a:lnSpc>
        <a:spcBef>
          <a:spcPct val="0"/>
        </a:spcBef>
        <a:spcAft>
          <a:spcPct val="0"/>
        </a:spcAft>
        <a:defRPr sz="3000" b="1">
          <a:solidFill>
            <a:schemeClr val="accent2"/>
          </a:solidFill>
          <a:latin typeface="Arial" pitchFamily="34" charset="0"/>
        </a:defRPr>
      </a:lvl4pPr>
      <a:lvl5pPr algn="l" defTabSz="685800" rtl="0" eaLnBrk="0" fontAlgn="base" hangingPunct="0">
        <a:lnSpc>
          <a:spcPct val="90000"/>
        </a:lnSpc>
        <a:spcBef>
          <a:spcPct val="0"/>
        </a:spcBef>
        <a:spcAft>
          <a:spcPct val="0"/>
        </a:spcAft>
        <a:defRPr sz="3000" b="1">
          <a:solidFill>
            <a:schemeClr val="accent2"/>
          </a:solidFill>
          <a:latin typeface="Arial" pitchFamily="34" charset="0"/>
        </a:defRPr>
      </a:lvl5pPr>
      <a:lvl6pPr marL="457200" algn="l" defTabSz="685800" rtl="0" fontAlgn="base">
        <a:lnSpc>
          <a:spcPct val="90000"/>
        </a:lnSpc>
        <a:spcBef>
          <a:spcPct val="0"/>
        </a:spcBef>
        <a:spcAft>
          <a:spcPct val="0"/>
        </a:spcAft>
        <a:defRPr sz="3000" b="1">
          <a:solidFill>
            <a:schemeClr val="accent2"/>
          </a:solidFill>
          <a:latin typeface="Arial" pitchFamily="34" charset="0"/>
        </a:defRPr>
      </a:lvl6pPr>
      <a:lvl7pPr marL="914400" algn="l" defTabSz="685800" rtl="0" fontAlgn="base">
        <a:lnSpc>
          <a:spcPct val="90000"/>
        </a:lnSpc>
        <a:spcBef>
          <a:spcPct val="0"/>
        </a:spcBef>
        <a:spcAft>
          <a:spcPct val="0"/>
        </a:spcAft>
        <a:defRPr sz="3000" b="1">
          <a:solidFill>
            <a:schemeClr val="accent2"/>
          </a:solidFill>
          <a:latin typeface="Arial" pitchFamily="34" charset="0"/>
        </a:defRPr>
      </a:lvl7pPr>
      <a:lvl8pPr marL="1371600" algn="l" defTabSz="685800" rtl="0" fontAlgn="base">
        <a:lnSpc>
          <a:spcPct val="90000"/>
        </a:lnSpc>
        <a:spcBef>
          <a:spcPct val="0"/>
        </a:spcBef>
        <a:spcAft>
          <a:spcPct val="0"/>
        </a:spcAft>
        <a:defRPr sz="3000" b="1">
          <a:solidFill>
            <a:schemeClr val="accent2"/>
          </a:solidFill>
          <a:latin typeface="Arial" pitchFamily="34" charset="0"/>
        </a:defRPr>
      </a:lvl8pPr>
      <a:lvl9pPr marL="1828800" algn="l" defTabSz="685800" rtl="0" fontAlgn="base">
        <a:lnSpc>
          <a:spcPct val="90000"/>
        </a:lnSpc>
        <a:spcBef>
          <a:spcPct val="0"/>
        </a:spcBef>
        <a:spcAft>
          <a:spcPct val="0"/>
        </a:spcAft>
        <a:defRPr sz="3000" b="1">
          <a:solidFill>
            <a:schemeClr val="accent2"/>
          </a:solidFill>
          <a:latin typeface="Arial" pitchFamily="34" charset="0"/>
        </a:defRPr>
      </a:lvl9pPr>
    </p:titleStyle>
    <p:bodyStyle>
      <a:lvl1pPr marL="171450" indent="-171450" algn="l" defTabSz="685800" rtl="0" eaLnBrk="0" fontAlgn="base" hangingPunct="0">
        <a:lnSpc>
          <a:spcPct val="90000"/>
        </a:lnSpc>
        <a:spcBef>
          <a:spcPts val="750"/>
        </a:spcBef>
        <a:spcAft>
          <a:spcPct val="0"/>
        </a:spcAft>
        <a:buFont typeface="Arial" panose="020B0604020202020204" pitchFamily="34" charset="0"/>
        <a:buChar char="•"/>
        <a:defRPr sz="2100" kern="1200">
          <a:solidFill>
            <a:schemeClr val="accent1"/>
          </a:solidFill>
          <a:latin typeface="+mj-lt"/>
          <a:ea typeface="+mn-ea"/>
          <a:cs typeface="+mn-cs"/>
        </a:defRPr>
      </a:lvl1pPr>
      <a:lvl2pPr marL="600075" indent="-257175" algn="l" defTabSz="685800" rtl="0" eaLnBrk="0" fontAlgn="base" hangingPunct="0">
        <a:lnSpc>
          <a:spcPct val="90000"/>
        </a:lnSpc>
        <a:spcBef>
          <a:spcPts val="375"/>
        </a:spcBef>
        <a:spcAft>
          <a:spcPct val="0"/>
        </a:spcAft>
        <a:buFont typeface=".AppleSystemUIFont"/>
        <a:buChar char="—"/>
        <a:defRPr kern="1200">
          <a:solidFill>
            <a:schemeClr val="accent1"/>
          </a:solidFill>
          <a:latin typeface="+mj-lt"/>
          <a:ea typeface="+mn-ea"/>
          <a:cs typeface="+mn-cs"/>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sz="1500" kern="1200">
          <a:solidFill>
            <a:schemeClr val="accent1"/>
          </a:solidFill>
          <a:latin typeface="+mj-lt"/>
          <a:ea typeface="+mn-ea"/>
          <a:cs typeface="+mn-cs"/>
        </a:defRPr>
      </a:lvl3pPr>
      <a:lvl4pPr marL="1243013" indent="-214313" algn="l" defTabSz="685800" rtl="0" eaLnBrk="0" fontAlgn="base" hangingPunct="0">
        <a:lnSpc>
          <a:spcPct val="90000"/>
        </a:lnSpc>
        <a:spcBef>
          <a:spcPts val="375"/>
        </a:spcBef>
        <a:spcAft>
          <a:spcPct val="0"/>
        </a:spcAft>
        <a:buFont typeface=".AppleSystemUIFont"/>
        <a:buChar char="–"/>
        <a:defRPr sz="1400" kern="1200">
          <a:solidFill>
            <a:schemeClr val="accent1"/>
          </a:solidFill>
          <a:latin typeface="+mj-lt"/>
          <a:ea typeface="+mn-ea"/>
          <a:cs typeface="+mn-cs"/>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sz="1400" kern="1200">
          <a:solidFill>
            <a:schemeClr val="accent1"/>
          </a:solidFill>
          <a:latin typeface="+mj-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0" y="6138863"/>
            <a:ext cx="9144000" cy="71913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en-US">
              <a:solidFill>
                <a:srgbClr val="FFFFFF"/>
              </a:solidFill>
            </a:endParaRPr>
          </a:p>
        </p:txBody>
      </p:sp>
      <p:sp>
        <p:nvSpPr>
          <p:cNvPr id="28675" name="Title Placeholder 1"/>
          <p:cNvSpPr>
            <a:spLocks noGrp="1"/>
          </p:cNvSpPr>
          <p:nvPr>
            <p:ph type="title"/>
          </p:nvPr>
        </p:nvSpPr>
        <p:spPr bwMode="auto">
          <a:xfrm>
            <a:off x="628650" y="366713"/>
            <a:ext cx="78867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ctr" anchorCtr="0" compatLnSpc="1">
            <a:prstTxWarp prst="textNoShape">
              <a:avLst/>
            </a:prstTxWarp>
          </a:bodyPr>
          <a:lstStyle/>
          <a:p>
            <a:pPr lvl="0"/>
            <a:r>
              <a:rPr lang="en-US" altLang="en-US"/>
              <a:t>Click to edit Master title style</a:t>
            </a:r>
          </a:p>
        </p:txBody>
      </p:sp>
      <p:sp>
        <p:nvSpPr>
          <p:cNvPr id="28676" name="Text Placeholder 2"/>
          <p:cNvSpPr>
            <a:spLocks noGrp="1"/>
          </p:cNvSpPr>
          <p:nvPr>
            <p:ph type="body" idx="1"/>
          </p:nvPr>
        </p:nvSpPr>
        <p:spPr bwMode="auto">
          <a:xfrm>
            <a:off x="628650" y="1827213"/>
            <a:ext cx="7886700" cy="417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5" name="Footer Placeholder 4"/>
          <p:cNvSpPr>
            <a:spLocks noGrp="1"/>
          </p:cNvSpPr>
          <p:nvPr>
            <p:ph type="ftr" sz="quarter" idx="3"/>
          </p:nvPr>
        </p:nvSpPr>
        <p:spPr>
          <a:xfrm>
            <a:off x="4776788" y="6356350"/>
            <a:ext cx="3086100" cy="366713"/>
          </a:xfrm>
          <a:prstGeom prst="rect">
            <a:avLst/>
          </a:prstGeom>
        </p:spPr>
        <p:txBody>
          <a:bodyPr vert="horz" lIns="68580" tIns="34290" rIns="68580" bIns="34290" rtlCol="0" anchor="ctr"/>
          <a:lstStyle>
            <a:lvl1pPr algn="r">
              <a:defRPr sz="900">
                <a:solidFill>
                  <a:srgbClr val="FFFFFF"/>
                </a:solidFill>
                <a:latin typeface="Lato" panose="020F0502020204030203" pitchFamily="34" charset="77"/>
              </a:defRPr>
            </a:lvl1pPr>
          </a:lstStyle>
          <a:p>
            <a:pPr>
              <a:defRPr/>
            </a:pPr>
            <a:endParaRPr lang="en-US"/>
          </a:p>
        </p:txBody>
      </p:sp>
      <p:sp>
        <p:nvSpPr>
          <p:cNvPr id="6" name="Slide Number Placeholder 5"/>
          <p:cNvSpPr>
            <a:spLocks noGrp="1"/>
          </p:cNvSpPr>
          <p:nvPr>
            <p:ph type="sldNum" sz="quarter" idx="4"/>
          </p:nvPr>
        </p:nvSpPr>
        <p:spPr>
          <a:xfrm>
            <a:off x="7985125" y="6356350"/>
            <a:ext cx="530225" cy="366713"/>
          </a:xfrm>
          <a:prstGeom prst="rect">
            <a:avLst/>
          </a:prstGeom>
        </p:spPr>
        <p:txBody>
          <a:bodyPr vert="horz" wrap="square" lIns="68580" tIns="34290" rIns="68580" bIns="34290" numCol="1" anchor="ctr" anchorCtr="0" compatLnSpc="1">
            <a:prstTxWarp prst="textNoShape">
              <a:avLst/>
            </a:prstTxWarp>
          </a:bodyPr>
          <a:lstStyle>
            <a:lvl1pPr algn="r">
              <a:defRPr sz="900">
                <a:solidFill>
                  <a:srgbClr val="FFFFFF"/>
                </a:solidFill>
                <a:latin typeface="Lato"/>
              </a:defRPr>
            </a:lvl1pPr>
          </a:lstStyle>
          <a:p>
            <a:pPr>
              <a:defRPr/>
            </a:pPr>
            <a:fld id="{FDA23F5A-EFF0-4FD4-B58F-6319490F4773}" type="slidenum">
              <a:rPr lang="en-US" altLang="en-US"/>
              <a:pPr>
                <a:defRPr/>
              </a:pPr>
              <a:t>‹#›</a:t>
            </a:fld>
            <a:endParaRPr lang="en-US" altLang="en-US"/>
          </a:p>
        </p:txBody>
      </p:sp>
      <p:pic>
        <p:nvPicPr>
          <p:cNvPr id="28679" name="Picture 8"/>
          <p:cNvPicPr>
            <a:picLocks noChangeAspect="1"/>
          </p:cNvPicPr>
          <p:nvPr/>
        </p:nvPicPr>
        <p:blipFill>
          <a:blip r:embed="rId20">
            <a:extLst>
              <a:ext uri="{28A0092B-C50C-407E-A947-70E740481C1C}">
                <a14:useLocalDpi xmlns:a14="http://schemas.microsoft.com/office/drawing/2010/main" val="0"/>
              </a:ext>
            </a:extLst>
          </a:blip>
          <a:srcRect/>
          <a:stretch>
            <a:fillRect/>
          </a:stretch>
        </p:blipFill>
        <p:spPr bwMode="auto">
          <a:xfrm>
            <a:off x="628650" y="6316663"/>
            <a:ext cx="917575" cy="36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p:nvPr/>
        </p:nvSpPr>
        <p:spPr>
          <a:xfrm>
            <a:off x="0" y="6138863"/>
            <a:ext cx="9144000" cy="71913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en-US">
              <a:solidFill>
                <a:srgbClr val="FFFFFF"/>
              </a:solidFill>
            </a:endParaRPr>
          </a:p>
        </p:txBody>
      </p:sp>
      <p:pic>
        <p:nvPicPr>
          <p:cNvPr id="28681" name="Picture 3"/>
          <p:cNvPicPr>
            <a:picLocks noChangeAspect="1"/>
          </p:cNvPicPr>
          <p:nvPr/>
        </p:nvPicPr>
        <p:blipFill>
          <a:blip r:embed="rId21">
            <a:extLst>
              <a:ext uri="{28A0092B-C50C-407E-A947-70E740481C1C}">
                <a14:useLocalDpi xmlns:a14="http://schemas.microsoft.com/office/drawing/2010/main" val="0"/>
              </a:ext>
            </a:extLst>
          </a:blip>
          <a:srcRect/>
          <a:stretch>
            <a:fillRect/>
          </a:stretch>
        </p:blipFill>
        <p:spPr bwMode="auto">
          <a:xfrm>
            <a:off x="503238" y="6224588"/>
            <a:ext cx="3355975"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15925991"/>
      </p:ext>
    </p:extLst>
  </p:cSld>
  <p:clrMap bg1="lt1" tx1="dk1" bg2="lt2" tx2="dk2" accent1="accent1" accent2="accent2" accent3="accent3" accent4="accent4" accent5="accent5" accent6="accent6" hlink="hlink" folHlink="folHlink"/>
  <p:sldLayoutIdLst>
    <p:sldLayoutId id="2147488228" r:id="rId1"/>
    <p:sldLayoutId id="2147488229" r:id="rId2"/>
    <p:sldLayoutId id="2147488230" r:id="rId3"/>
    <p:sldLayoutId id="2147488231" r:id="rId4"/>
    <p:sldLayoutId id="2147488232" r:id="rId5"/>
    <p:sldLayoutId id="2147488233" r:id="rId6"/>
    <p:sldLayoutId id="2147488234" r:id="rId7"/>
    <p:sldLayoutId id="2147488235" r:id="rId8"/>
    <p:sldLayoutId id="2147488236" r:id="rId9"/>
    <p:sldLayoutId id="2147488237" r:id="rId10"/>
    <p:sldLayoutId id="2147488238" r:id="rId11"/>
    <p:sldLayoutId id="2147488239" r:id="rId12"/>
    <p:sldLayoutId id="2147488240" r:id="rId13"/>
    <p:sldLayoutId id="2147488241" r:id="rId14"/>
    <p:sldLayoutId id="2147488242" r:id="rId15"/>
    <p:sldLayoutId id="2147488243" r:id="rId16"/>
    <p:sldLayoutId id="2147488244" r:id="rId17"/>
    <p:sldLayoutId id="2147488245" r:id="rId18"/>
  </p:sldLayoutIdLst>
  <p:txStyles>
    <p:titleStyle>
      <a:lvl1pPr algn="l" defTabSz="685800" rtl="0" eaLnBrk="0" fontAlgn="base" hangingPunct="0">
        <a:lnSpc>
          <a:spcPct val="90000"/>
        </a:lnSpc>
        <a:spcBef>
          <a:spcPct val="0"/>
        </a:spcBef>
        <a:spcAft>
          <a:spcPct val="0"/>
        </a:spcAft>
        <a:defRPr sz="3000" b="1" kern="1200">
          <a:solidFill>
            <a:schemeClr val="accent2"/>
          </a:solidFill>
          <a:latin typeface="+mj-lt"/>
          <a:ea typeface="+mj-ea"/>
          <a:cs typeface="+mj-cs"/>
        </a:defRPr>
      </a:lvl1pPr>
      <a:lvl2pPr algn="l" defTabSz="685800" rtl="0" eaLnBrk="0" fontAlgn="base" hangingPunct="0">
        <a:lnSpc>
          <a:spcPct val="90000"/>
        </a:lnSpc>
        <a:spcBef>
          <a:spcPct val="0"/>
        </a:spcBef>
        <a:spcAft>
          <a:spcPct val="0"/>
        </a:spcAft>
        <a:defRPr sz="3000" b="1">
          <a:solidFill>
            <a:schemeClr val="accent2"/>
          </a:solidFill>
          <a:latin typeface="Arial" pitchFamily="34" charset="0"/>
        </a:defRPr>
      </a:lvl2pPr>
      <a:lvl3pPr algn="l" defTabSz="685800" rtl="0" eaLnBrk="0" fontAlgn="base" hangingPunct="0">
        <a:lnSpc>
          <a:spcPct val="90000"/>
        </a:lnSpc>
        <a:spcBef>
          <a:spcPct val="0"/>
        </a:spcBef>
        <a:spcAft>
          <a:spcPct val="0"/>
        </a:spcAft>
        <a:defRPr sz="3000" b="1">
          <a:solidFill>
            <a:schemeClr val="accent2"/>
          </a:solidFill>
          <a:latin typeface="Arial" pitchFamily="34" charset="0"/>
        </a:defRPr>
      </a:lvl3pPr>
      <a:lvl4pPr algn="l" defTabSz="685800" rtl="0" eaLnBrk="0" fontAlgn="base" hangingPunct="0">
        <a:lnSpc>
          <a:spcPct val="90000"/>
        </a:lnSpc>
        <a:spcBef>
          <a:spcPct val="0"/>
        </a:spcBef>
        <a:spcAft>
          <a:spcPct val="0"/>
        </a:spcAft>
        <a:defRPr sz="3000" b="1">
          <a:solidFill>
            <a:schemeClr val="accent2"/>
          </a:solidFill>
          <a:latin typeface="Arial" pitchFamily="34" charset="0"/>
        </a:defRPr>
      </a:lvl4pPr>
      <a:lvl5pPr algn="l" defTabSz="685800" rtl="0" eaLnBrk="0" fontAlgn="base" hangingPunct="0">
        <a:lnSpc>
          <a:spcPct val="90000"/>
        </a:lnSpc>
        <a:spcBef>
          <a:spcPct val="0"/>
        </a:spcBef>
        <a:spcAft>
          <a:spcPct val="0"/>
        </a:spcAft>
        <a:defRPr sz="3000" b="1">
          <a:solidFill>
            <a:schemeClr val="accent2"/>
          </a:solidFill>
          <a:latin typeface="Arial" pitchFamily="34" charset="0"/>
        </a:defRPr>
      </a:lvl5pPr>
      <a:lvl6pPr marL="457200" algn="l" defTabSz="685800" rtl="0" fontAlgn="base">
        <a:lnSpc>
          <a:spcPct val="90000"/>
        </a:lnSpc>
        <a:spcBef>
          <a:spcPct val="0"/>
        </a:spcBef>
        <a:spcAft>
          <a:spcPct val="0"/>
        </a:spcAft>
        <a:defRPr sz="3000" b="1">
          <a:solidFill>
            <a:schemeClr val="accent2"/>
          </a:solidFill>
          <a:latin typeface="Arial" pitchFamily="34" charset="0"/>
        </a:defRPr>
      </a:lvl6pPr>
      <a:lvl7pPr marL="914400" algn="l" defTabSz="685800" rtl="0" fontAlgn="base">
        <a:lnSpc>
          <a:spcPct val="90000"/>
        </a:lnSpc>
        <a:spcBef>
          <a:spcPct val="0"/>
        </a:spcBef>
        <a:spcAft>
          <a:spcPct val="0"/>
        </a:spcAft>
        <a:defRPr sz="3000" b="1">
          <a:solidFill>
            <a:schemeClr val="accent2"/>
          </a:solidFill>
          <a:latin typeface="Arial" pitchFamily="34" charset="0"/>
        </a:defRPr>
      </a:lvl7pPr>
      <a:lvl8pPr marL="1371600" algn="l" defTabSz="685800" rtl="0" fontAlgn="base">
        <a:lnSpc>
          <a:spcPct val="90000"/>
        </a:lnSpc>
        <a:spcBef>
          <a:spcPct val="0"/>
        </a:spcBef>
        <a:spcAft>
          <a:spcPct val="0"/>
        </a:spcAft>
        <a:defRPr sz="3000" b="1">
          <a:solidFill>
            <a:schemeClr val="accent2"/>
          </a:solidFill>
          <a:latin typeface="Arial" pitchFamily="34" charset="0"/>
        </a:defRPr>
      </a:lvl8pPr>
      <a:lvl9pPr marL="1828800" algn="l" defTabSz="685800" rtl="0" fontAlgn="base">
        <a:lnSpc>
          <a:spcPct val="90000"/>
        </a:lnSpc>
        <a:spcBef>
          <a:spcPct val="0"/>
        </a:spcBef>
        <a:spcAft>
          <a:spcPct val="0"/>
        </a:spcAft>
        <a:defRPr sz="3000" b="1">
          <a:solidFill>
            <a:schemeClr val="accent2"/>
          </a:solidFill>
          <a:latin typeface="Arial" pitchFamily="34" charset="0"/>
        </a:defRPr>
      </a:lvl9pPr>
    </p:titleStyle>
    <p:bodyStyle>
      <a:lvl1pPr marL="171450" indent="-171450" algn="l" defTabSz="685800" rtl="0" eaLnBrk="0" fontAlgn="base" hangingPunct="0">
        <a:lnSpc>
          <a:spcPct val="90000"/>
        </a:lnSpc>
        <a:spcBef>
          <a:spcPts val="750"/>
        </a:spcBef>
        <a:spcAft>
          <a:spcPct val="0"/>
        </a:spcAft>
        <a:buFont typeface="Arial" panose="020B0604020202020204" pitchFamily="34" charset="0"/>
        <a:buChar char="•"/>
        <a:defRPr sz="2100" kern="1200">
          <a:solidFill>
            <a:schemeClr val="accent1"/>
          </a:solidFill>
          <a:latin typeface="+mj-lt"/>
          <a:ea typeface="+mn-ea"/>
          <a:cs typeface="+mn-cs"/>
        </a:defRPr>
      </a:lvl1pPr>
      <a:lvl2pPr marL="600075" indent="-257175" algn="l" defTabSz="685800" rtl="0" eaLnBrk="0" fontAlgn="base" hangingPunct="0">
        <a:lnSpc>
          <a:spcPct val="90000"/>
        </a:lnSpc>
        <a:spcBef>
          <a:spcPts val="375"/>
        </a:spcBef>
        <a:spcAft>
          <a:spcPct val="0"/>
        </a:spcAft>
        <a:buFont typeface=".AppleSystemUIFont"/>
        <a:buChar char="—"/>
        <a:defRPr kern="1200">
          <a:solidFill>
            <a:schemeClr val="accent1"/>
          </a:solidFill>
          <a:latin typeface="+mj-lt"/>
          <a:ea typeface="+mn-ea"/>
          <a:cs typeface="+mn-cs"/>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sz="1500" kern="1200">
          <a:solidFill>
            <a:schemeClr val="accent1"/>
          </a:solidFill>
          <a:latin typeface="+mj-lt"/>
          <a:ea typeface="+mn-ea"/>
          <a:cs typeface="+mn-cs"/>
        </a:defRPr>
      </a:lvl3pPr>
      <a:lvl4pPr marL="1243013" indent="-214313" algn="l" defTabSz="685800" rtl="0" eaLnBrk="0" fontAlgn="base" hangingPunct="0">
        <a:lnSpc>
          <a:spcPct val="90000"/>
        </a:lnSpc>
        <a:spcBef>
          <a:spcPts val="375"/>
        </a:spcBef>
        <a:spcAft>
          <a:spcPct val="0"/>
        </a:spcAft>
        <a:buFont typeface=".AppleSystemUIFont"/>
        <a:buChar char="–"/>
        <a:defRPr sz="1400" kern="1200">
          <a:solidFill>
            <a:schemeClr val="accent1"/>
          </a:solidFill>
          <a:latin typeface="+mj-lt"/>
          <a:ea typeface="+mn-ea"/>
          <a:cs typeface="+mn-cs"/>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sz="1400" kern="1200">
          <a:solidFill>
            <a:schemeClr val="accent1"/>
          </a:solidFill>
          <a:latin typeface="+mj-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Arial" charset="0"/>
              </a:defRPr>
            </a:lvl1pPr>
          </a:lstStyle>
          <a:p>
            <a:pPr>
              <a:defRPr/>
            </a:pPr>
            <a:fld id="{E56CEF49-1692-4D12-99F4-27137D72CBB0}" type="datetimeFigureOut">
              <a:rPr lang="en-US">
                <a:solidFill>
                  <a:prstClr val="black">
                    <a:tint val="75000"/>
                  </a:prstClr>
                </a:solidFill>
              </a:rPr>
              <a:pPr>
                <a:defRPr/>
              </a:pPr>
              <a:t>9/15/2022</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Arial" charset="0"/>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fld id="{7122BECE-AE11-435C-AED5-97BD0D80DDCB}" type="slidenum">
              <a:rPr lang="en-US" altLang="en-US" smtClean="0"/>
              <a:pPr/>
              <a:t>‹#›</a:t>
            </a:fld>
            <a:endParaRPr lang="en-US" altLang="en-US"/>
          </a:p>
        </p:txBody>
      </p:sp>
    </p:spTree>
    <p:extLst>
      <p:ext uri="{BB962C8B-B14F-4D97-AF65-F5344CB8AC3E}">
        <p14:creationId xmlns:p14="http://schemas.microsoft.com/office/powerpoint/2010/main" val="1812948046"/>
      </p:ext>
    </p:extLst>
  </p:cSld>
  <p:clrMap bg1="lt1" tx1="dk1" bg2="lt2" tx2="dk2" accent1="accent1" accent2="accent2" accent3="accent3" accent4="accent4" accent5="accent5" accent6="accent6" hlink="hlink" folHlink="folHlink"/>
  <p:sldLayoutIdLst>
    <p:sldLayoutId id="2147488247" r:id="rId1"/>
    <p:sldLayoutId id="2147488248" r:id="rId2"/>
    <p:sldLayoutId id="2147488249" r:id="rId3"/>
    <p:sldLayoutId id="2147488250" r:id="rId4"/>
    <p:sldLayoutId id="2147488251" r:id="rId5"/>
    <p:sldLayoutId id="2147488252" r:id="rId6"/>
    <p:sldLayoutId id="2147488253" r:id="rId7"/>
    <p:sldLayoutId id="2147488254" r:id="rId8"/>
    <p:sldLayoutId id="2147488255" r:id="rId9"/>
    <p:sldLayoutId id="2147488256" r:id="rId10"/>
    <p:sldLayoutId id="2147488257" r:id="rId11"/>
    <p:sldLayoutId id="2147488258" r:id="rId12"/>
    <p:sldLayoutId id="2147488259" r:id="rId13"/>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0" y="6138333"/>
            <a:ext cx="9144000" cy="71966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en-US" sz="2400">
              <a:solidFill>
                <a:srgbClr val="FFFFFF"/>
              </a:solidFill>
            </a:endParaRPr>
          </a:p>
        </p:txBody>
      </p:sp>
      <p:sp>
        <p:nvSpPr>
          <p:cNvPr id="3075" name="Title Placeholder 1"/>
          <p:cNvSpPr>
            <a:spLocks noGrp="1"/>
          </p:cNvSpPr>
          <p:nvPr>
            <p:ph type="title"/>
          </p:nvPr>
        </p:nvSpPr>
        <p:spPr bwMode="auto">
          <a:xfrm>
            <a:off x="628650" y="366185"/>
            <a:ext cx="7886700" cy="13250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ctr" anchorCtr="0" compatLnSpc="1">
            <a:prstTxWarp prst="textNoShape">
              <a:avLst/>
            </a:prstTxWarp>
          </a:bodyPr>
          <a:lstStyle/>
          <a:p>
            <a:pPr lvl="0"/>
            <a:r>
              <a:rPr lang="en-US" altLang="en-US"/>
              <a:t>Click to edit Master title style</a:t>
            </a:r>
          </a:p>
        </p:txBody>
      </p:sp>
      <p:sp>
        <p:nvSpPr>
          <p:cNvPr id="3076" name="Text Placeholder 2"/>
          <p:cNvSpPr>
            <a:spLocks noGrp="1"/>
          </p:cNvSpPr>
          <p:nvPr>
            <p:ph type="body" idx="1"/>
          </p:nvPr>
        </p:nvSpPr>
        <p:spPr bwMode="auto">
          <a:xfrm>
            <a:off x="628650" y="1826684"/>
            <a:ext cx="7886700" cy="4176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5" name="Footer Placeholder 4"/>
          <p:cNvSpPr>
            <a:spLocks noGrp="1"/>
          </p:cNvSpPr>
          <p:nvPr>
            <p:ph type="ftr" sz="quarter" idx="3"/>
          </p:nvPr>
        </p:nvSpPr>
        <p:spPr>
          <a:xfrm>
            <a:off x="4776788" y="6356351"/>
            <a:ext cx="3086100" cy="366183"/>
          </a:xfrm>
          <a:prstGeom prst="rect">
            <a:avLst/>
          </a:prstGeom>
        </p:spPr>
        <p:txBody>
          <a:bodyPr vert="horz" lIns="68580" tIns="34290" rIns="68580" bIns="34290" rtlCol="0" anchor="ctr"/>
          <a:lstStyle>
            <a:lvl1pPr algn="r">
              <a:defRPr sz="900">
                <a:solidFill>
                  <a:srgbClr val="FFFFFF"/>
                </a:solidFill>
                <a:latin typeface="Lato" panose="020F0502020204030203" pitchFamily="34" charset="77"/>
              </a:defRPr>
            </a:lvl1pPr>
          </a:lstStyle>
          <a:p>
            <a:pPr>
              <a:defRPr/>
            </a:pPr>
            <a:endParaRPr lang="en-US"/>
          </a:p>
        </p:txBody>
      </p:sp>
      <p:sp>
        <p:nvSpPr>
          <p:cNvPr id="6" name="Slide Number Placeholder 5"/>
          <p:cNvSpPr>
            <a:spLocks noGrp="1"/>
          </p:cNvSpPr>
          <p:nvPr>
            <p:ph type="sldNum" sz="quarter" idx="4"/>
          </p:nvPr>
        </p:nvSpPr>
        <p:spPr>
          <a:xfrm>
            <a:off x="7985126" y="6356351"/>
            <a:ext cx="530225" cy="366183"/>
          </a:xfrm>
          <a:prstGeom prst="rect">
            <a:avLst/>
          </a:prstGeom>
        </p:spPr>
        <p:txBody>
          <a:bodyPr vert="horz" wrap="square" lIns="68580" tIns="34290" rIns="68580" bIns="34290" numCol="1" anchor="ctr" anchorCtr="0" compatLnSpc="1">
            <a:prstTxWarp prst="textNoShape">
              <a:avLst/>
            </a:prstTxWarp>
          </a:bodyPr>
          <a:lstStyle>
            <a:lvl1pPr algn="r">
              <a:defRPr sz="900">
                <a:solidFill>
                  <a:srgbClr val="FFFFFF"/>
                </a:solidFill>
                <a:latin typeface="Lato"/>
              </a:defRPr>
            </a:lvl1pPr>
          </a:lstStyle>
          <a:p>
            <a:fld id="{FA6DFA44-460B-4FB5-81BC-0308C7C130F6}" type="slidenum">
              <a:rPr lang="en-US" altLang="en-US" smtClean="0"/>
              <a:pPr/>
              <a:t>‹#›</a:t>
            </a:fld>
            <a:endParaRPr lang="en-US" altLang="en-US"/>
          </a:p>
        </p:txBody>
      </p:sp>
      <p:pic>
        <p:nvPicPr>
          <p:cNvPr id="3079" name="Picture 8"/>
          <p:cNvPicPr>
            <a:picLocks noChangeAspect="1"/>
          </p:cNvPicPr>
          <p:nvPr/>
        </p:nvPicPr>
        <p:blipFill>
          <a:blip r:embed="rId22">
            <a:extLst>
              <a:ext uri="{28A0092B-C50C-407E-A947-70E740481C1C}">
                <a14:useLocalDpi xmlns:a14="http://schemas.microsoft.com/office/drawing/2010/main" val="0"/>
              </a:ext>
            </a:extLst>
          </a:blip>
          <a:srcRect/>
          <a:stretch>
            <a:fillRect/>
          </a:stretch>
        </p:blipFill>
        <p:spPr bwMode="auto">
          <a:xfrm>
            <a:off x="628651" y="6316133"/>
            <a:ext cx="917575" cy="364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p:nvPr/>
        </p:nvSpPr>
        <p:spPr>
          <a:xfrm>
            <a:off x="0" y="6138333"/>
            <a:ext cx="9144000" cy="71966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en-US" sz="2400">
              <a:solidFill>
                <a:srgbClr val="FFFFFF"/>
              </a:solidFill>
            </a:endParaRPr>
          </a:p>
        </p:txBody>
      </p:sp>
      <p:pic>
        <p:nvPicPr>
          <p:cNvPr id="3081" name="Picture 3"/>
          <p:cNvPicPr>
            <a:picLocks noChangeAspect="1"/>
          </p:cNvPicPr>
          <p:nvPr/>
        </p:nvPicPr>
        <p:blipFill>
          <a:blip r:embed="rId23">
            <a:extLst>
              <a:ext uri="{28A0092B-C50C-407E-A947-70E740481C1C}">
                <a14:useLocalDpi xmlns:a14="http://schemas.microsoft.com/office/drawing/2010/main" val="0"/>
              </a:ext>
            </a:extLst>
          </a:blip>
          <a:srcRect/>
          <a:stretch>
            <a:fillRect/>
          </a:stretch>
        </p:blipFill>
        <p:spPr bwMode="auto">
          <a:xfrm>
            <a:off x="503239" y="6225117"/>
            <a:ext cx="3355975" cy="548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640842"/>
      </p:ext>
    </p:extLst>
  </p:cSld>
  <p:clrMap bg1="lt1" tx1="dk1" bg2="lt2" tx2="dk2" accent1="accent1" accent2="accent2" accent3="accent3" accent4="accent4" accent5="accent5" accent6="accent6" hlink="hlink" folHlink="folHlink"/>
  <p:sldLayoutIdLst>
    <p:sldLayoutId id="2147488325" r:id="rId1"/>
    <p:sldLayoutId id="2147488326" r:id="rId2"/>
    <p:sldLayoutId id="2147488327" r:id="rId3"/>
    <p:sldLayoutId id="2147488328" r:id="rId4"/>
    <p:sldLayoutId id="2147488329" r:id="rId5"/>
    <p:sldLayoutId id="2147488330" r:id="rId6"/>
    <p:sldLayoutId id="2147488331" r:id="rId7"/>
    <p:sldLayoutId id="2147488332" r:id="rId8"/>
    <p:sldLayoutId id="2147488333" r:id="rId9"/>
    <p:sldLayoutId id="2147488334" r:id="rId10"/>
    <p:sldLayoutId id="2147488335" r:id="rId11"/>
    <p:sldLayoutId id="2147488336" r:id="rId12"/>
    <p:sldLayoutId id="2147488337" r:id="rId13"/>
    <p:sldLayoutId id="2147488338" r:id="rId14"/>
    <p:sldLayoutId id="2147488339" r:id="rId15"/>
    <p:sldLayoutId id="2147488340" r:id="rId16"/>
    <p:sldLayoutId id="2147488341" r:id="rId17"/>
    <p:sldLayoutId id="2147488342" r:id="rId18"/>
    <p:sldLayoutId id="2147488343" r:id="rId19"/>
    <p:sldLayoutId id="2147488347" r:id="rId20"/>
  </p:sldLayoutIdLst>
  <p:txStyles>
    <p:titleStyle>
      <a:lvl1pPr algn="l" defTabSz="685800" rtl="0" eaLnBrk="0" fontAlgn="base" hangingPunct="0">
        <a:lnSpc>
          <a:spcPct val="90000"/>
        </a:lnSpc>
        <a:spcBef>
          <a:spcPct val="0"/>
        </a:spcBef>
        <a:spcAft>
          <a:spcPct val="0"/>
        </a:spcAft>
        <a:defRPr sz="3000" b="1" kern="1200">
          <a:solidFill>
            <a:schemeClr val="accent2"/>
          </a:solidFill>
          <a:latin typeface="+mj-lt"/>
          <a:ea typeface="+mj-ea"/>
          <a:cs typeface="+mj-cs"/>
        </a:defRPr>
      </a:lvl1pPr>
      <a:lvl2pPr algn="l" defTabSz="685800" rtl="0" eaLnBrk="0" fontAlgn="base" hangingPunct="0">
        <a:lnSpc>
          <a:spcPct val="90000"/>
        </a:lnSpc>
        <a:spcBef>
          <a:spcPct val="0"/>
        </a:spcBef>
        <a:spcAft>
          <a:spcPct val="0"/>
        </a:spcAft>
        <a:defRPr sz="3000" b="1">
          <a:solidFill>
            <a:schemeClr val="accent2"/>
          </a:solidFill>
          <a:latin typeface="Arial" pitchFamily="34" charset="0"/>
        </a:defRPr>
      </a:lvl2pPr>
      <a:lvl3pPr algn="l" defTabSz="685800" rtl="0" eaLnBrk="0" fontAlgn="base" hangingPunct="0">
        <a:lnSpc>
          <a:spcPct val="90000"/>
        </a:lnSpc>
        <a:spcBef>
          <a:spcPct val="0"/>
        </a:spcBef>
        <a:spcAft>
          <a:spcPct val="0"/>
        </a:spcAft>
        <a:defRPr sz="3000" b="1">
          <a:solidFill>
            <a:schemeClr val="accent2"/>
          </a:solidFill>
          <a:latin typeface="Arial" pitchFamily="34" charset="0"/>
        </a:defRPr>
      </a:lvl3pPr>
      <a:lvl4pPr algn="l" defTabSz="685800" rtl="0" eaLnBrk="0" fontAlgn="base" hangingPunct="0">
        <a:lnSpc>
          <a:spcPct val="90000"/>
        </a:lnSpc>
        <a:spcBef>
          <a:spcPct val="0"/>
        </a:spcBef>
        <a:spcAft>
          <a:spcPct val="0"/>
        </a:spcAft>
        <a:defRPr sz="3000" b="1">
          <a:solidFill>
            <a:schemeClr val="accent2"/>
          </a:solidFill>
          <a:latin typeface="Arial" pitchFamily="34" charset="0"/>
        </a:defRPr>
      </a:lvl4pPr>
      <a:lvl5pPr algn="l" defTabSz="685800" rtl="0" eaLnBrk="0" fontAlgn="base" hangingPunct="0">
        <a:lnSpc>
          <a:spcPct val="90000"/>
        </a:lnSpc>
        <a:spcBef>
          <a:spcPct val="0"/>
        </a:spcBef>
        <a:spcAft>
          <a:spcPct val="0"/>
        </a:spcAft>
        <a:defRPr sz="3000" b="1">
          <a:solidFill>
            <a:schemeClr val="accent2"/>
          </a:solidFill>
          <a:latin typeface="Arial" pitchFamily="34" charset="0"/>
        </a:defRPr>
      </a:lvl5pPr>
      <a:lvl6pPr marL="457200" algn="l" defTabSz="685800" rtl="0" fontAlgn="base">
        <a:lnSpc>
          <a:spcPct val="90000"/>
        </a:lnSpc>
        <a:spcBef>
          <a:spcPct val="0"/>
        </a:spcBef>
        <a:spcAft>
          <a:spcPct val="0"/>
        </a:spcAft>
        <a:defRPr sz="3000" b="1">
          <a:solidFill>
            <a:schemeClr val="accent2"/>
          </a:solidFill>
          <a:latin typeface="Arial" pitchFamily="34" charset="0"/>
        </a:defRPr>
      </a:lvl6pPr>
      <a:lvl7pPr marL="914400" algn="l" defTabSz="685800" rtl="0" fontAlgn="base">
        <a:lnSpc>
          <a:spcPct val="90000"/>
        </a:lnSpc>
        <a:spcBef>
          <a:spcPct val="0"/>
        </a:spcBef>
        <a:spcAft>
          <a:spcPct val="0"/>
        </a:spcAft>
        <a:defRPr sz="3000" b="1">
          <a:solidFill>
            <a:schemeClr val="accent2"/>
          </a:solidFill>
          <a:latin typeface="Arial" pitchFamily="34" charset="0"/>
        </a:defRPr>
      </a:lvl7pPr>
      <a:lvl8pPr marL="1371600" algn="l" defTabSz="685800" rtl="0" fontAlgn="base">
        <a:lnSpc>
          <a:spcPct val="90000"/>
        </a:lnSpc>
        <a:spcBef>
          <a:spcPct val="0"/>
        </a:spcBef>
        <a:spcAft>
          <a:spcPct val="0"/>
        </a:spcAft>
        <a:defRPr sz="3000" b="1">
          <a:solidFill>
            <a:schemeClr val="accent2"/>
          </a:solidFill>
          <a:latin typeface="Arial" pitchFamily="34" charset="0"/>
        </a:defRPr>
      </a:lvl8pPr>
      <a:lvl9pPr marL="1828800" algn="l" defTabSz="685800" rtl="0" fontAlgn="base">
        <a:lnSpc>
          <a:spcPct val="90000"/>
        </a:lnSpc>
        <a:spcBef>
          <a:spcPct val="0"/>
        </a:spcBef>
        <a:spcAft>
          <a:spcPct val="0"/>
        </a:spcAft>
        <a:defRPr sz="3000" b="1">
          <a:solidFill>
            <a:schemeClr val="accent2"/>
          </a:solidFill>
          <a:latin typeface="Arial" pitchFamily="34" charset="0"/>
        </a:defRPr>
      </a:lvl9pPr>
    </p:titleStyle>
    <p:bodyStyle>
      <a:lvl1pPr marL="171450" indent="-171450" algn="l" defTabSz="685800" rtl="0" eaLnBrk="0" fontAlgn="base" hangingPunct="0">
        <a:lnSpc>
          <a:spcPct val="90000"/>
        </a:lnSpc>
        <a:spcBef>
          <a:spcPts val="750"/>
        </a:spcBef>
        <a:spcAft>
          <a:spcPct val="0"/>
        </a:spcAft>
        <a:buFont typeface="Arial" panose="020B0604020202020204" pitchFamily="34" charset="0"/>
        <a:buChar char="•"/>
        <a:defRPr sz="2100" kern="1200">
          <a:solidFill>
            <a:schemeClr val="accent1"/>
          </a:solidFill>
          <a:latin typeface="+mj-lt"/>
          <a:ea typeface="+mn-ea"/>
          <a:cs typeface="+mn-cs"/>
        </a:defRPr>
      </a:lvl1pPr>
      <a:lvl2pPr marL="600075" indent="-257175" algn="l" defTabSz="685800" rtl="0" eaLnBrk="0" fontAlgn="base" hangingPunct="0">
        <a:lnSpc>
          <a:spcPct val="90000"/>
        </a:lnSpc>
        <a:spcBef>
          <a:spcPts val="375"/>
        </a:spcBef>
        <a:spcAft>
          <a:spcPct val="0"/>
        </a:spcAft>
        <a:buFont typeface=".AppleSystemUIFont"/>
        <a:buChar char="—"/>
        <a:defRPr kern="1200">
          <a:solidFill>
            <a:schemeClr val="accent1"/>
          </a:solidFill>
          <a:latin typeface="+mj-lt"/>
          <a:ea typeface="+mn-ea"/>
          <a:cs typeface="+mn-cs"/>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sz="1500" kern="1200">
          <a:solidFill>
            <a:schemeClr val="accent1"/>
          </a:solidFill>
          <a:latin typeface="+mj-lt"/>
          <a:ea typeface="+mn-ea"/>
          <a:cs typeface="+mn-cs"/>
        </a:defRPr>
      </a:lvl3pPr>
      <a:lvl4pPr marL="1243013" indent="-214313" algn="l" defTabSz="685800" rtl="0" eaLnBrk="0" fontAlgn="base" hangingPunct="0">
        <a:lnSpc>
          <a:spcPct val="90000"/>
        </a:lnSpc>
        <a:spcBef>
          <a:spcPts val="375"/>
        </a:spcBef>
        <a:spcAft>
          <a:spcPct val="0"/>
        </a:spcAft>
        <a:buFont typeface=".AppleSystemUIFont"/>
        <a:buChar char="–"/>
        <a:defRPr sz="1400" kern="1200">
          <a:solidFill>
            <a:schemeClr val="accent1"/>
          </a:solidFill>
          <a:latin typeface="+mj-lt"/>
          <a:ea typeface="+mn-ea"/>
          <a:cs typeface="+mn-cs"/>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sz="1400" kern="1200">
          <a:solidFill>
            <a:schemeClr val="accent1"/>
          </a:solidFill>
          <a:latin typeface="+mj-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0" y="6138863"/>
            <a:ext cx="9144000" cy="71913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en-US">
              <a:solidFill>
                <a:srgbClr val="FFFFFF"/>
              </a:solidFill>
            </a:endParaRPr>
          </a:p>
        </p:txBody>
      </p:sp>
      <p:sp>
        <p:nvSpPr>
          <p:cNvPr id="44035" name="Title Placeholder 1"/>
          <p:cNvSpPr>
            <a:spLocks noGrp="1"/>
          </p:cNvSpPr>
          <p:nvPr>
            <p:ph type="title"/>
          </p:nvPr>
        </p:nvSpPr>
        <p:spPr bwMode="auto">
          <a:xfrm>
            <a:off x="628650" y="366713"/>
            <a:ext cx="78867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ctr" anchorCtr="0" compatLnSpc="1">
            <a:prstTxWarp prst="textNoShape">
              <a:avLst/>
            </a:prstTxWarp>
          </a:bodyPr>
          <a:lstStyle/>
          <a:p>
            <a:pPr lvl="0"/>
            <a:r>
              <a:rPr lang="en-US" altLang="en-US"/>
              <a:t>Click to edit Master title style</a:t>
            </a:r>
          </a:p>
        </p:txBody>
      </p:sp>
      <p:sp>
        <p:nvSpPr>
          <p:cNvPr id="44036" name="Text Placeholder 2"/>
          <p:cNvSpPr>
            <a:spLocks noGrp="1"/>
          </p:cNvSpPr>
          <p:nvPr>
            <p:ph type="body" idx="1"/>
          </p:nvPr>
        </p:nvSpPr>
        <p:spPr bwMode="auto">
          <a:xfrm>
            <a:off x="628650" y="1827213"/>
            <a:ext cx="7886700" cy="417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5" name="Footer Placeholder 4"/>
          <p:cNvSpPr>
            <a:spLocks noGrp="1"/>
          </p:cNvSpPr>
          <p:nvPr>
            <p:ph type="ftr" sz="quarter" idx="3"/>
          </p:nvPr>
        </p:nvSpPr>
        <p:spPr>
          <a:xfrm>
            <a:off x="4776788" y="6356350"/>
            <a:ext cx="3086100" cy="366713"/>
          </a:xfrm>
          <a:prstGeom prst="rect">
            <a:avLst/>
          </a:prstGeom>
        </p:spPr>
        <p:txBody>
          <a:bodyPr vert="horz" lIns="68580" tIns="34290" rIns="68580" bIns="34290" rtlCol="0" anchor="ctr"/>
          <a:lstStyle>
            <a:lvl1pPr algn="r">
              <a:defRPr sz="900">
                <a:solidFill>
                  <a:srgbClr val="FFFFFF"/>
                </a:solidFill>
                <a:latin typeface="Lato" panose="020F0502020204030203" pitchFamily="34" charset="77"/>
              </a:defRPr>
            </a:lvl1pPr>
          </a:lstStyle>
          <a:p>
            <a:pPr>
              <a:defRPr/>
            </a:pPr>
            <a:endParaRPr lang="en-US"/>
          </a:p>
        </p:txBody>
      </p:sp>
      <p:sp>
        <p:nvSpPr>
          <p:cNvPr id="6" name="Slide Number Placeholder 5"/>
          <p:cNvSpPr>
            <a:spLocks noGrp="1"/>
          </p:cNvSpPr>
          <p:nvPr>
            <p:ph type="sldNum" sz="quarter" idx="4"/>
          </p:nvPr>
        </p:nvSpPr>
        <p:spPr>
          <a:xfrm>
            <a:off x="7985125" y="6356350"/>
            <a:ext cx="530225" cy="366713"/>
          </a:xfrm>
          <a:prstGeom prst="rect">
            <a:avLst/>
          </a:prstGeom>
        </p:spPr>
        <p:txBody>
          <a:bodyPr vert="horz" lIns="68580" tIns="34290" rIns="68580" bIns="34290" rtlCol="0" anchor="ctr"/>
          <a:lstStyle>
            <a:lvl1pPr algn="r">
              <a:defRPr sz="900">
                <a:solidFill>
                  <a:srgbClr val="FFFFFF"/>
                </a:solidFill>
                <a:latin typeface="Lato" panose="020F0502020204030203" pitchFamily="34" charset="77"/>
              </a:defRPr>
            </a:lvl1pPr>
          </a:lstStyle>
          <a:p>
            <a:pPr>
              <a:defRPr/>
            </a:pPr>
            <a:fld id="{79A9E967-706D-4768-ABA4-6BDCB7B4624E}" type="slidenum">
              <a:rPr lang="en-US"/>
              <a:pPr>
                <a:defRPr/>
              </a:pPr>
              <a:t>‹#›</a:t>
            </a:fld>
            <a:endParaRPr lang="en-US"/>
          </a:p>
        </p:txBody>
      </p:sp>
      <p:pic>
        <p:nvPicPr>
          <p:cNvPr id="44039" name="Picture 8"/>
          <p:cNvPicPr>
            <a:picLocks noChangeAspect="1"/>
          </p:cNvPicPr>
          <p:nvPr/>
        </p:nvPicPr>
        <p:blipFill>
          <a:blip r:embed="rId21">
            <a:extLst>
              <a:ext uri="{28A0092B-C50C-407E-A947-70E740481C1C}">
                <a14:useLocalDpi xmlns:a14="http://schemas.microsoft.com/office/drawing/2010/main" val="0"/>
              </a:ext>
            </a:extLst>
          </a:blip>
          <a:srcRect/>
          <a:stretch>
            <a:fillRect/>
          </a:stretch>
        </p:blipFill>
        <p:spPr bwMode="auto">
          <a:xfrm>
            <a:off x="628650" y="6316663"/>
            <a:ext cx="917575" cy="36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p:nvPr/>
        </p:nvSpPr>
        <p:spPr>
          <a:xfrm>
            <a:off x="0" y="6138863"/>
            <a:ext cx="9144000" cy="71913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en-US">
              <a:solidFill>
                <a:srgbClr val="FFFFFF"/>
              </a:solidFill>
            </a:endParaRPr>
          </a:p>
        </p:txBody>
      </p:sp>
      <p:pic>
        <p:nvPicPr>
          <p:cNvPr id="44041" name="Picture 3"/>
          <p:cNvPicPr>
            <a:picLocks noChangeAspect="1"/>
          </p:cNvPicPr>
          <p:nvPr/>
        </p:nvPicPr>
        <p:blipFill>
          <a:blip r:embed="rId22">
            <a:extLst>
              <a:ext uri="{28A0092B-C50C-407E-A947-70E740481C1C}">
                <a14:useLocalDpi xmlns:a14="http://schemas.microsoft.com/office/drawing/2010/main" val="0"/>
              </a:ext>
            </a:extLst>
          </a:blip>
          <a:srcRect/>
          <a:stretch>
            <a:fillRect/>
          </a:stretch>
        </p:blipFill>
        <p:spPr bwMode="auto">
          <a:xfrm>
            <a:off x="503238" y="6224588"/>
            <a:ext cx="3355975"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22207435"/>
      </p:ext>
    </p:extLst>
  </p:cSld>
  <p:clrMap bg1="lt1" tx1="dk1" bg2="lt2" tx2="dk2" accent1="accent1" accent2="accent2" accent3="accent3" accent4="accent4" accent5="accent5" accent6="accent6" hlink="hlink" folHlink="folHlink"/>
  <p:sldLayoutIdLst>
    <p:sldLayoutId id="2147488350" r:id="rId1"/>
    <p:sldLayoutId id="2147488351" r:id="rId2"/>
    <p:sldLayoutId id="2147488352" r:id="rId3"/>
    <p:sldLayoutId id="2147488353" r:id="rId4"/>
    <p:sldLayoutId id="2147488354" r:id="rId5"/>
    <p:sldLayoutId id="2147488355" r:id="rId6"/>
    <p:sldLayoutId id="2147488356" r:id="rId7"/>
    <p:sldLayoutId id="2147488357" r:id="rId8"/>
    <p:sldLayoutId id="2147488358" r:id="rId9"/>
    <p:sldLayoutId id="2147488359" r:id="rId10"/>
    <p:sldLayoutId id="2147488360" r:id="rId11"/>
    <p:sldLayoutId id="2147488361" r:id="rId12"/>
    <p:sldLayoutId id="2147488362" r:id="rId13"/>
    <p:sldLayoutId id="2147488363" r:id="rId14"/>
    <p:sldLayoutId id="2147488364" r:id="rId15"/>
    <p:sldLayoutId id="2147488365" r:id="rId16"/>
    <p:sldLayoutId id="2147488366" r:id="rId17"/>
    <p:sldLayoutId id="2147488367" r:id="rId18"/>
    <p:sldLayoutId id="2147488368" r:id="rId19"/>
  </p:sldLayoutIdLst>
  <p:txStyles>
    <p:titleStyle>
      <a:lvl1pPr algn="l" defTabSz="685800" rtl="0" eaLnBrk="0" fontAlgn="base" hangingPunct="0">
        <a:lnSpc>
          <a:spcPct val="90000"/>
        </a:lnSpc>
        <a:spcBef>
          <a:spcPct val="0"/>
        </a:spcBef>
        <a:spcAft>
          <a:spcPct val="0"/>
        </a:spcAft>
        <a:defRPr sz="3000" b="1" kern="1200">
          <a:solidFill>
            <a:schemeClr val="accent2"/>
          </a:solidFill>
          <a:latin typeface="+mj-lt"/>
          <a:ea typeface="+mj-ea"/>
          <a:cs typeface="+mj-cs"/>
        </a:defRPr>
      </a:lvl1pPr>
      <a:lvl2pPr algn="l" defTabSz="685800" rtl="0" eaLnBrk="0" fontAlgn="base" hangingPunct="0">
        <a:lnSpc>
          <a:spcPct val="90000"/>
        </a:lnSpc>
        <a:spcBef>
          <a:spcPct val="0"/>
        </a:spcBef>
        <a:spcAft>
          <a:spcPct val="0"/>
        </a:spcAft>
        <a:defRPr sz="3000" b="1">
          <a:solidFill>
            <a:schemeClr val="accent2"/>
          </a:solidFill>
          <a:latin typeface="Arial" pitchFamily="34" charset="0"/>
        </a:defRPr>
      </a:lvl2pPr>
      <a:lvl3pPr algn="l" defTabSz="685800" rtl="0" eaLnBrk="0" fontAlgn="base" hangingPunct="0">
        <a:lnSpc>
          <a:spcPct val="90000"/>
        </a:lnSpc>
        <a:spcBef>
          <a:spcPct val="0"/>
        </a:spcBef>
        <a:spcAft>
          <a:spcPct val="0"/>
        </a:spcAft>
        <a:defRPr sz="3000" b="1">
          <a:solidFill>
            <a:schemeClr val="accent2"/>
          </a:solidFill>
          <a:latin typeface="Arial" pitchFamily="34" charset="0"/>
        </a:defRPr>
      </a:lvl3pPr>
      <a:lvl4pPr algn="l" defTabSz="685800" rtl="0" eaLnBrk="0" fontAlgn="base" hangingPunct="0">
        <a:lnSpc>
          <a:spcPct val="90000"/>
        </a:lnSpc>
        <a:spcBef>
          <a:spcPct val="0"/>
        </a:spcBef>
        <a:spcAft>
          <a:spcPct val="0"/>
        </a:spcAft>
        <a:defRPr sz="3000" b="1">
          <a:solidFill>
            <a:schemeClr val="accent2"/>
          </a:solidFill>
          <a:latin typeface="Arial" pitchFamily="34" charset="0"/>
        </a:defRPr>
      </a:lvl4pPr>
      <a:lvl5pPr algn="l" defTabSz="685800" rtl="0" eaLnBrk="0" fontAlgn="base" hangingPunct="0">
        <a:lnSpc>
          <a:spcPct val="90000"/>
        </a:lnSpc>
        <a:spcBef>
          <a:spcPct val="0"/>
        </a:spcBef>
        <a:spcAft>
          <a:spcPct val="0"/>
        </a:spcAft>
        <a:defRPr sz="3000" b="1">
          <a:solidFill>
            <a:schemeClr val="accent2"/>
          </a:solidFill>
          <a:latin typeface="Arial" pitchFamily="34" charset="0"/>
        </a:defRPr>
      </a:lvl5pPr>
      <a:lvl6pPr marL="457200" algn="l" defTabSz="685800" rtl="0" fontAlgn="base">
        <a:lnSpc>
          <a:spcPct val="90000"/>
        </a:lnSpc>
        <a:spcBef>
          <a:spcPct val="0"/>
        </a:spcBef>
        <a:spcAft>
          <a:spcPct val="0"/>
        </a:spcAft>
        <a:defRPr sz="3000" b="1">
          <a:solidFill>
            <a:schemeClr val="accent2"/>
          </a:solidFill>
          <a:latin typeface="Arial" pitchFamily="34" charset="0"/>
        </a:defRPr>
      </a:lvl6pPr>
      <a:lvl7pPr marL="914400" algn="l" defTabSz="685800" rtl="0" fontAlgn="base">
        <a:lnSpc>
          <a:spcPct val="90000"/>
        </a:lnSpc>
        <a:spcBef>
          <a:spcPct val="0"/>
        </a:spcBef>
        <a:spcAft>
          <a:spcPct val="0"/>
        </a:spcAft>
        <a:defRPr sz="3000" b="1">
          <a:solidFill>
            <a:schemeClr val="accent2"/>
          </a:solidFill>
          <a:latin typeface="Arial" pitchFamily="34" charset="0"/>
        </a:defRPr>
      </a:lvl7pPr>
      <a:lvl8pPr marL="1371600" algn="l" defTabSz="685800" rtl="0" fontAlgn="base">
        <a:lnSpc>
          <a:spcPct val="90000"/>
        </a:lnSpc>
        <a:spcBef>
          <a:spcPct val="0"/>
        </a:spcBef>
        <a:spcAft>
          <a:spcPct val="0"/>
        </a:spcAft>
        <a:defRPr sz="3000" b="1">
          <a:solidFill>
            <a:schemeClr val="accent2"/>
          </a:solidFill>
          <a:latin typeface="Arial" pitchFamily="34" charset="0"/>
        </a:defRPr>
      </a:lvl8pPr>
      <a:lvl9pPr marL="1828800" algn="l" defTabSz="685800" rtl="0" fontAlgn="base">
        <a:lnSpc>
          <a:spcPct val="90000"/>
        </a:lnSpc>
        <a:spcBef>
          <a:spcPct val="0"/>
        </a:spcBef>
        <a:spcAft>
          <a:spcPct val="0"/>
        </a:spcAft>
        <a:defRPr sz="3000" b="1">
          <a:solidFill>
            <a:schemeClr val="accent2"/>
          </a:solidFill>
          <a:latin typeface="Arial" pitchFamily="34" charset="0"/>
        </a:defRPr>
      </a:lvl9pPr>
    </p:titleStyle>
    <p:bodyStyle>
      <a:lvl1pPr marL="171450" indent="-171450" algn="l" defTabSz="685800" rtl="0" eaLnBrk="0" fontAlgn="base" hangingPunct="0">
        <a:lnSpc>
          <a:spcPct val="90000"/>
        </a:lnSpc>
        <a:spcBef>
          <a:spcPts val="750"/>
        </a:spcBef>
        <a:spcAft>
          <a:spcPct val="0"/>
        </a:spcAft>
        <a:buFont typeface="Arial" panose="020B0604020202020204" pitchFamily="34" charset="0"/>
        <a:buChar char="•"/>
        <a:defRPr sz="2100" kern="1200">
          <a:solidFill>
            <a:schemeClr val="accent1"/>
          </a:solidFill>
          <a:latin typeface="+mj-lt"/>
          <a:ea typeface="+mn-ea"/>
          <a:cs typeface="+mn-cs"/>
        </a:defRPr>
      </a:lvl1pPr>
      <a:lvl2pPr marL="600075" indent="-257175" algn="l" defTabSz="685800" rtl="0" eaLnBrk="0" fontAlgn="base" hangingPunct="0">
        <a:lnSpc>
          <a:spcPct val="90000"/>
        </a:lnSpc>
        <a:spcBef>
          <a:spcPts val="375"/>
        </a:spcBef>
        <a:spcAft>
          <a:spcPct val="0"/>
        </a:spcAft>
        <a:buFont typeface=".AppleSystemUIFont"/>
        <a:buChar char="—"/>
        <a:defRPr kern="1200">
          <a:solidFill>
            <a:schemeClr val="accent1"/>
          </a:solidFill>
          <a:latin typeface="+mj-lt"/>
          <a:ea typeface="+mn-ea"/>
          <a:cs typeface="+mn-cs"/>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sz="1500" kern="1200">
          <a:solidFill>
            <a:schemeClr val="accent1"/>
          </a:solidFill>
          <a:latin typeface="+mj-lt"/>
          <a:ea typeface="+mn-ea"/>
          <a:cs typeface="+mn-cs"/>
        </a:defRPr>
      </a:lvl3pPr>
      <a:lvl4pPr marL="1243013" indent="-214313" algn="l" defTabSz="685800" rtl="0" eaLnBrk="0" fontAlgn="base" hangingPunct="0">
        <a:lnSpc>
          <a:spcPct val="90000"/>
        </a:lnSpc>
        <a:spcBef>
          <a:spcPts val="375"/>
        </a:spcBef>
        <a:spcAft>
          <a:spcPct val="0"/>
        </a:spcAft>
        <a:buFont typeface=".AppleSystemUIFont"/>
        <a:buChar char="–"/>
        <a:defRPr sz="1400" kern="1200">
          <a:solidFill>
            <a:schemeClr val="accent1"/>
          </a:solidFill>
          <a:latin typeface="+mj-lt"/>
          <a:ea typeface="+mn-ea"/>
          <a:cs typeface="+mn-cs"/>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sz="1400" kern="1200">
          <a:solidFill>
            <a:schemeClr val="accent1"/>
          </a:solidFill>
          <a:latin typeface="+mj-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0" y="6138333"/>
            <a:ext cx="9144000" cy="71966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en-US">
              <a:solidFill>
                <a:srgbClr val="FFFFFF"/>
              </a:solidFill>
            </a:endParaRPr>
          </a:p>
        </p:txBody>
      </p:sp>
      <p:sp>
        <p:nvSpPr>
          <p:cNvPr id="3075" name="Title Placeholder 1"/>
          <p:cNvSpPr>
            <a:spLocks noGrp="1"/>
          </p:cNvSpPr>
          <p:nvPr>
            <p:ph type="title"/>
          </p:nvPr>
        </p:nvSpPr>
        <p:spPr bwMode="auto">
          <a:xfrm>
            <a:off x="628650" y="366185"/>
            <a:ext cx="7886700" cy="13250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ctr" anchorCtr="0" compatLnSpc="1">
            <a:prstTxWarp prst="textNoShape">
              <a:avLst/>
            </a:prstTxWarp>
          </a:bodyPr>
          <a:lstStyle/>
          <a:p>
            <a:pPr lvl="0"/>
            <a:r>
              <a:rPr lang="en-US" altLang="en-US"/>
              <a:t>Click to edit Master title style</a:t>
            </a:r>
          </a:p>
        </p:txBody>
      </p:sp>
      <p:sp>
        <p:nvSpPr>
          <p:cNvPr id="3076" name="Text Placeholder 2"/>
          <p:cNvSpPr>
            <a:spLocks noGrp="1"/>
          </p:cNvSpPr>
          <p:nvPr>
            <p:ph type="body" idx="1"/>
          </p:nvPr>
        </p:nvSpPr>
        <p:spPr bwMode="auto">
          <a:xfrm>
            <a:off x="628650" y="1826684"/>
            <a:ext cx="7886700" cy="4176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5" name="Footer Placeholder 4"/>
          <p:cNvSpPr>
            <a:spLocks noGrp="1"/>
          </p:cNvSpPr>
          <p:nvPr>
            <p:ph type="ftr" sz="quarter" idx="3"/>
          </p:nvPr>
        </p:nvSpPr>
        <p:spPr>
          <a:xfrm>
            <a:off x="4776788" y="6356351"/>
            <a:ext cx="3086100" cy="366183"/>
          </a:xfrm>
          <a:prstGeom prst="rect">
            <a:avLst/>
          </a:prstGeom>
        </p:spPr>
        <p:txBody>
          <a:bodyPr vert="horz" lIns="68580" tIns="34290" rIns="68580" bIns="34290" rtlCol="0" anchor="ctr"/>
          <a:lstStyle>
            <a:lvl1pPr algn="r">
              <a:defRPr sz="900">
                <a:solidFill>
                  <a:srgbClr val="FFFFFF"/>
                </a:solidFill>
                <a:latin typeface="Lato" panose="020F0502020204030203" pitchFamily="34" charset="77"/>
              </a:defRPr>
            </a:lvl1pPr>
          </a:lstStyle>
          <a:p>
            <a:pPr>
              <a:defRPr/>
            </a:pPr>
            <a:endParaRPr lang="en-US"/>
          </a:p>
        </p:txBody>
      </p:sp>
      <p:sp>
        <p:nvSpPr>
          <p:cNvPr id="6" name="Slide Number Placeholder 5"/>
          <p:cNvSpPr>
            <a:spLocks noGrp="1"/>
          </p:cNvSpPr>
          <p:nvPr>
            <p:ph type="sldNum" sz="quarter" idx="4"/>
          </p:nvPr>
        </p:nvSpPr>
        <p:spPr>
          <a:xfrm>
            <a:off x="7985126" y="6356351"/>
            <a:ext cx="530225" cy="366183"/>
          </a:xfrm>
          <a:prstGeom prst="rect">
            <a:avLst/>
          </a:prstGeom>
        </p:spPr>
        <p:txBody>
          <a:bodyPr vert="horz" wrap="square" lIns="68580" tIns="34290" rIns="68580" bIns="34290" numCol="1" anchor="ctr" anchorCtr="0" compatLnSpc="1">
            <a:prstTxWarp prst="textNoShape">
              <a:avLst/>
            </a:prstTxWarp>
          </a:bodyPr>
          <a:lstStyle>
            <a:lvl1pPr algn="r">
              <a:defRPr sz="900">
                <a:solidFill>
                  <a:srgbClr val="FFFFFF"/>
                </a:solidFill>
                <a:latin typeface="Lato"/>
              </a:defRPr>
            </a:lvl1pPr>
          </a:lstStyle>
          <a:p>
            <a:fld id="{FA6DFA44-460B-4FB5-81BC-0308C7C130F6}" type="slidenum">
              <a:rPr lang="en-US" altLang="en-US" smtClean="0"/>
              <a:pPr/>
              <a:t>‹#›</a:t>
            </a:fld>
            <a:endParaRPr lang="en-US" altLang="en-US"/>
          </a:p>
        </p:txBody>
      </p:sp>
      <p:pic>
        <p:nvPicPr>
          <p:cNvPr id="3079" name="Picture 8"/>
          <p:cNvPicPr>
            <a:picLocks noChangeAspect="1"/>
          </p:cNvPicPr>
          <p:nvPr/>
        </p:nvPicPr>
        <p:blipFill>
          <a:blip r:embed="rId22">
            <a:extLst>
              <a:ext uri="{28A0092B-C50C-407E-A947-70E740481C1C}">
                <a14:useLocalDpi xmlns:a14="http://schemas.microsoft.com/office/drawing/2010/main" val="0"/>
              </a:ext>
            </a:extLst>
          </a:blip>
          <a:srcRect/>
          <a:stretch>
            <a:fillRect/>
          </a:stretch>
        </p:blipFill>
        <p:spPr bwMode="auto">
          <a:xfrm>
            <a:off x="628651" y="6316133"/>
            <a:ext cx="917575" cy="364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p:nvPr/>
        </p:nvSpPr>
        <p:spPr>
          <a:xfrm>
            <a:off x="0" y="6138333"/>
            <a:ext cx="9144000" cy="71966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en-US">
              <a:solidFill>
                <a:srgbClr val="FFFFFF"/>
              </a:solidFill>
            </a:endParaRPr>
          </a:p>
        </p:txBody>
      </p:sp>
      <p:pic>
        <p:nvPicPr>
          <p:cNvPr id="3081" name="Picture 3"/>
          <p:cNvPicPr>
            <a:picLocks noChangeAspect="1"/>
          </p:cNvPicPr>
          <p:nvPr/>
        </p:nvPicPr>
        <p:blipFill>
          <a:blip r:embed="rId23">
            <a:extLst>
              <a:ext uri="{28A0092B-C50C-407E-A947-70E740481C1C}">
                <a14:useLocalDpi xmlns:a14="http://schemas.microsoft.com/office/drawing/2010/main" val="0"/>
              </a:ext>
            </a:extLst>
          </a:blip>
          <a:srcRect/>
          <a:stretch>
            <a:fillRect/>
          </a:stretch>
        </p:blipFill>
        <p:spPr bwMode="auto">
          <a:xfrm>
            <a:off x="503239" y="6225117"/>
            <a:ext cx="3355975" cy="548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84450889"/>
      </p:ext>
    </p:extLst>
  </p:cSld>
  <p:clrMap bg1="lt1" tx1="dk1" bg2="lt2" tx2="dk2" accent1="accent1" accent2="accent2" accent3="accent3" accent4="accent4" accent5="accent5" accent6="accent6" hlink="hlink" folHlink="folHlink"/>
  <p:sldLayoutIdLst>
    <p:sldLayoutId id="2147488415" r:id="rId1"/>
    <p:sldLayoutId id="2147488416" r:id="rId2"/>
    <p:sldLayoutId id="2147488417" r:id="rId3"/>
    <p:sldLayoutId id="2147488418" r:id="rId4"/>
    <p:sldLayoutId id="2147488419" r:id="rId5"/>
    <p:sldLayoutId id="2147488420" r:id="rId6"/>
    <p:sldLayoutId id="2147488421" r:id="rId7"/>
    <p:sldLayoutId id="2147488422" r:id="rId8"/>
    <p:sldLayoutId id="2147488423" r:id="rId9"/>
    <p:sldLayoutId id="2147488424" r:id="rId10"/>
    <p:sldLayoutId id="2147488425" r:id="rId11"/>
    <p:sldLayoutId id="2147488426" r:id="rId12"/>
    <p:sldLayoutId id="2147488427" r:id="rId13"/>
    <p:sldLayoutId id="2147488428" r:id="rId14"/>
    <p:sldLayoutId id="2147488429" r:id="rId15"/>
    <p:sldLayoutId id="2147488430" r:id="rId16"/>
    <p:sldLayoutId id="2147488431" r:id="rId17"/>
    <p:sldLayoutId id="2147488432" r:id="rId18"/>
    <p:sldLayoutId id="2147488433" r:id="rId19"/>
    <p:sldLayoutId id="2147488437" r:id="rId20"/>
  </p:sldLayoutIdLst>
  <p:txStyles>
    <p:titleStyle>
      <a:lvl1pPr algn="l" defTabSz="685800" rtl="0" eaLnBrk="0" fontAlgn="base" hangingPunct="0">
        <a:lnSpc>
          <a:spcPct val="90000"/>
        </a:lnSpc>
        <a:spcBef>
          <a:spcPct val="0"/>
        </a:spcBef>
        <a:spcAft>
          <a:spcPct val="0"/>
        </a:spcAft>
        <a:defRPr sz="3000" b="1" kern="1200">
          <a:solidFill>
            <a:schemeClr val="accent2"/>
          </a:solidFill>
          <a:latin typeface="+mj-lt"/>
          <a:ea typeface="+mj-ea"/>
          <a:cs typeface="+mj-cs"/>
        </a:defRPr>
      </a:lvl1pPr>
      <a:lvl2pPr algn="l" defTabSz="685800" rtl="0" eaLnBrk="0" fontAlgn="base" hangingPunct="0">
        <a:lnSpc>
          <a:spcPct val="90000"/>
        </a:lnSpc>
        <a:spcBef>
          <a:spcPct val="0"/>
        </a:spcBef>
        <a:spcAft>
          <a:spcPct val="0"/>
        </a:spcAft>
        <a:defRPr sz="3000" b="1">
          <a:solidFill>
            <a:schemeClr val="accent2"/>
          </a:solidFill>
          <a:latin typeface="Arial" pitchFamily="34" charset="0"/>
        </a:defRPr>
      </a:lvl2pPr>
      <a:lvl3pPr algn="l" defTabSz="685800" rtl="0" eaLnBrk="0" fontAlgn="base" hangingPunct="0">
        <a:lnSpc>
          <a:spcPct val="90000"/>
        </a:lnSpc>
        <a:spcBef>
          <a:spcPct val="0"/>
        </a:spcBef>
        <a:spcAft>
          <a:spcPct val="0"/>
        </a:spcAft>
        <a:defRPr sz="3000" b="1">
          <a:solidFill>
            <a:schemeClr val="accent2"/>
          </a:solidFill>
          <a:latin typeface="Arial" pitchFamily="34" charset="0"/>
        </a:defRPr>
      </a:lvl3pPr>
      <a:lvl4pPr algn="l" defTabSz="685800" rtl="0" eaLnBrk="0" fontAlgn="base" hangingPunct="0">
        <a:lnSpc>
          <a:spcPct val="90000"/>
        </a:lnSpc>
        <a:spcBef>
          <a:spcPct val="0"/>
        </a:spcBef>
        <a:spcAft>
          <a:spcPct val="0"/>
        </a:spcAft>
        <a:defRPr sz="3000" b="1">
          <a:solidFill>
            <a:schemeClr val="accent2"/>
          </a:solidFill>
          <a:latin typeface="Arial" pitchFamily="34" charset="0"/>
        </a:defRPr>
      </a:lvl4pPr>
      <a:lvl5pPr algn="l" defTabSz="685800" rtl="0" eaLnBrk="0" fontAlgn="base" hangingPunct="0">
        <a:lnSpc>
          <a:spcPct val="90000"/>
        </a:lnSpc>
        <a:spcBef>
          <a:spcPct val="0"/>
        </a:spcBef>
        <a:spcAft>
          <a:spcPct val="0"/>
        </a:spcAft>
        <a:defRPr sz="3000" b="1">
          <a:solidFill>
            <a:schemeClr val="accent2"/>
          </a:solidFill>
          <a:latin typeface="Arial" pitchFamily="34" charset="0"/>
        </a:defRPr>
      </a:lvl5pPr>
      <a:lvl6pPr marL="457200" algn="l" defTabSz="685800" rtl="0" fontAlgn="base">
        <a:lnSpc>
          <a:spcPct val="90000"/>
        </a:lnSpc>
        <a:spcBef>
          <a:spcPct val="0"/>
        </a:spcBef>
        <a:spcAft>
          <a:spcPct val="0"/>
        </a:spcAft>
        <a:defRPr sz="3000" b="1">
          <a:solidFill>
            <a:schemeClr val="accent2"/>
          </a:solidFill>
          <a:latin typeface="Arial" pitchFamily="34" charset="0"/>
        </a:defRPr>
      </a:lvl6pPr>
      <a:lvl7pPr marL="914400" algn="l" defTabSz="685800" rtl="0" fontAlgn="base">
        <a:lnSpc>
          <a:spcPct val="90000"/>
        </a:lnSpc>
        <a:spcBef>
          <a:spcPct val="0"/>
        </a:spcBef>
        <a:spcAft>
          <a:spcPct val="0"/>
        </a:spcAft>
        <a:defRPr sz="3000" b="1">
          <a:solidFill>
            <a:schemeClr val="accent2"/>
          </a:solidFill>
          <a:latin typeface="Arial" pitchFamily="34" charset="0"/>
        </a:defRPr>
      </a:lvl7pPr>
      <a:lvl8pPr marL="1371600" algn="l" defTabSz="685800" rtl="0" fontAlgn="base">
        <a:lnSpc>
          <a:spcPct val="90000"/>
        </a:lnSpc>
        <a:spcBef>
          <a:spcPct val="0"/>
        </a:spcBef>
        <a:spcAft>
          <a:spcPct val="0"/>
        </a:spcAft>
        <a:defRPr sz="3000" b="1">
          <a:solidFill>
            <a:schemeClr val="accent2"/>
          </a:solidFill>
          <a:latin typeface="Arial" pitchFamily="34" charset="0"/>
        </a:defRPr>
      </a:lvl8pPr>
      <a:lvl9pPr marL="1828800" algn="l" defTabSz="685800" rtl="0" fontAlgn="base">
        <a:lnSpc>
          <a:spcPct val="90000"/>
        </a:lnSpc>
        <a:spcBef>
          <a:spcPct val="0"/>
        </a:spcBef>
        <a:spcAft>
          <a:spcPct val="0"/>
        </a:spcAft>
        <a:defRPr sz="3000" b="1">
          <a:solidFill>
            <a:schemeClr val="accent2"/>
          </a:solidFill>
          <a:latin typeface="Arial" pitchFamily="34" charset="0"/>
        </a:defRPr>
      </a:lvl9pPr>
    </p:titleStyle>
    <p:bodyStyle>
      <a:lvl1pPr marL="171450" indent="-171450" algn="l" defTabSz="685800" rtl="0" eaLnBrk="0" fontAlgn="base" hangingPunct="0">
        <a:lnSpc>
          <a:spcPct val="90000"/>
        </a:lnSpc>
        <a:spcBef>
          <a:spcPts val="750"/>
        </a:spcBef>
        <a:spcAft>
          <a:spcPct val="0"/>
        </a:spcAft>
        <a:buFont typeface="Arial" panose="020B0604020202020204" pitchFamily="34" charset="0"/>
        <a:buChar char="•"/>
        <a:defRPr sz="2100" kern="1200">
          <a:solidFill>
            <a:schemeClr val="accent1"/>
          </a:solidFill>
          <a:latin typeface="+mj-lt"/>
          <a:ea typeface="+mn-ea"/>
          <a:cs typeface="+mn-cs"/>
        </a:defRPr>
      </a:lvl1pPr>
      <a:lvl2pPr marL="600075" indent="-257175" algn="l" defTabSz="685800" rtl="0" eaLnBrk="0" fontAlgn="base" hangingPunct="0">
        <a:lnSpc>
          <a:spcPct val="90000"/>
        </a:lnSpc>
        <a:spcBef>
          <a:spcPts val="375"/>
        </a:spcBef>
        <a:spcAft>
          <a:spcPct val="0"/>
        </a:spcAft>
        <a:buFont typeface=".AppleSystemUIFont"/>
        <a:buChar char="—"/>
        <a:defRPr kern="1200">
          <a:solidFill>
            <a:schemeClr val="accent1"/>
          </a:solidFill>
          <a:latin typeface="+mj-lt"/>
          <a:ea typeface="+mn-ea"/>
          <a:cs typeface="+mn-cs"/>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sz="1500" kern="1200">
          <a:solidFill>
            <a:schemeClr val="accent1"/>
          </a:solidFill>
          <a:latin typeface="+mj-lt"/>
          <a:ea typeface="+mn-ea"/>
          <a:cs typeface="+mn-cs"/>
        </a:defRPr>
      </a:lvl3pPr>
      <a:lvl4pPr marL="1243013" indent="-214313" algn="l" defTabSz="685800" rtl="0" eaLnBrk="0" fontAlgn="base" hangingPunct="0">
        <a:lnSpc>
          <a:spcPct val="90000"/>
        </a:lnSpc>
        <a:spcBef>
          <a:spcPts val="375"/>
        </a:spcBef>
        <a:spcAft>
          <a:spcPct val="0"/>
        </a:spcAft>
        <a:buFont typeface=".AppleSystemUIFont"/>
        <a:buChar char="–"/>
        <a:defRPr sz="1400" kern="1200">
          <a:solidFill>
            <a:schemeClr val="accent1"/>
          </a:solidFill>
          <a:latin typeface="+mj-lt"/>
          <a:ea typeface="+mn-ea"/>
          <a:cs typeface="+mn-cs"/>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sz="1400" kern="1200">
          <a:solidFill>
            <a:schemeClr val="accent1"/>
          </a:solidFill>
          <a:latin typeface="+mj-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0" y="6138863"/>
            <a:ext cx="9144000" cy="71913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en-US">
              <a:solidFill>
                <a:srgbClr val="FFFFFF"/>
              </a:solidFill>
            </a:endParaRPr>
          </a:p>
        </p:txBody>
      </p:sp>
      <p:sp>
        <p:nvSpPr>
          <p:cNvPr id="9219" name="Title Placeholder 1"/>
          <p:cNvSpPr>
            <a:spLocks noGrp="1"/>
          </p:cNvSpPr>
          <p:nvPr>
            <p:ph type="title"/>
          </p:nvPr>
        </p:nvSpPr>
        <p:spPr bwMode="auto">
          <a:xfrm>
            <a:off x="628650" y="366713"/>
            <a:ext cx="78867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ctr" anchorCtr="0" compatLnSpc="1">
            <a:prstTxWarp prst="textNoShape">
              <a:avLst/>
            </a:prstTxWarp>
          </a:bodyPr>
          <a:lstStyle/>
          <a:p>
            <a:pPr lvl="0"/>
            <a:r>
              <a:rPr lang="en-US" altLang="en-US"/>
              <a:t>Click to edit Master title style</a:t>
            </a:r>
          </a:p>
        </p:txBody>
      </p:sp>
      <p:sp>
        <p:nvSpPr>
          <p:cNvPr id="9220" name="Text Placeholder 2"/>
          <p:cNvSpPr>
            <a:spLocks noGrp="1"/>
          </p:cNvSpPr>
          <p:nvPr>
            <p:ph type="body" idx="1"/>
          </p:nvPr>
        </p:nvSpPr>
        <p:spPr bwMode="auto">
          <a:xfrm>
            <a:off x="628650" y="1827213"/>
            <a:ext cx="7886700" cy="417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5" name="Footer Placeholder 4"/>
          <p:cNvSpPr>
            <a:spLocks noGrp="1"/>
          </p:cNvSpPr>
          <p:nvPr>
            <p:ph type="ftr" sz="quarter" idx="3"/>
          </p:nvPr>
        </p:nvSpPr>
        <p:spPr>
          <a:xfrm>
            <a:off x="4776788" y="6356350"/>
            <a:ext cx="3086100" cy="366713"/>
          </a:xfrm>
          <a:prstGeom prst="rect">
            <a:avLst/>
          </a:prstGeom>
        </p:spPr>
        <p:txBody>
          <a:bodyPr vert="horz" lIns="68580" tIns="34290" rIns="68580" bIns="34290" rtlCol="0" anchor="ctr"/>
          <a:lstStyle>
            <a:lvl1pPr algn="r">
              <a:defRPr sz="900">
                <a:solidFill>
                  <a:srgbClr val="FFFFFF"/>
                </a:solidFill>
                <a:latin typeface="Lato" panose="020F0502020204030203" pitchFamily="34" charset="77"/>
              </a:defRPr>
            </a:lvl1pPr>
          </a:lstStyle>
          <a:p>
            <a:pPr>
              <a:defRPr/>
            </a:pPr>
            <a:endParaRPr lang="en-US"/>
          </a:p>
        </p:txBody>
      </p:sp>
      <p:sp>
        <p:nvSpPr>
          <p:cNvPr id="6" name="Slide Number Placeholder 5"/>
          <p:cNvSpPr>
            <a:spLocks noGrp="1"/>
          </p:cNvSpPr>
          <p:nvPr>
            <p:ph type="sldNum" sz="quarter" idx="4"/>
          </p:nvPr>
        </p:nvSpPr>
        <p:spPr>
          <a:xfrm>
            <a:off x="7985125" y="6356350"/>
            <a:ext cx="530225" cy="366713"/>
          </a:xfrm>
          <a:prstGeom prst="rect">
            <a:avLst/>
          </a:prstGeom>
        </p:spPr>
        <p:txBody>
          <a:bodyPr vert="horz" wrap="square" lIns="68580" tIns="34290" rIns="68580" bIns="34290" numCol="1" anchor="ctr" anchorCtr="0" compatLnSpc="1">
            <a:prstTxWarp prst="textNoShape">
              <a:avLst/>
            </a:prstTxWarp>
          </a:bodyPr>
          <a:lstStyle>
            <a:lvl1pPr algn="r">
              <a:defRPr sz="900">
                <a:solidFill>
                  <a:srgbClr val="FFFFFF"/>
                </a:solidFill>
                <a:latin typeface="Lato"/>
              </a:defRPr>
            </a:lvl1pPr>
          </a:lstStyle>
          <a:p>
            <a:pPr>
              <a:defRPr/>
            </a:pPr>
            <a:fld id="{04BEDE93-9253-41A7-9F31-CBF69D6F3FC2}" type="slidenum">
              <a:rPr lang="en-US" altLang="en-US"/>
              <a:pPr>
                <a:defRPr/>
              </a:pPr>
              <a:t>‹#›</a:t>
            </a:fld>
            <a:endParaRPr lang="en-US" altLang="en-US"/>
          </a:p>
        </p:txBody>
      </p:sp>
      <p:pic>
        <p:nvPicPr>
          <p:cNvPr id="9223" name="Picture 8"/>
          <p:cNvPicPr>
            <a:picLocks noChangeAspect="1"/>
          </p:cNvPicPr>
          <p:nvPr/>
        </p:nvPicPr>
        <p:blipFill>
          <a:blip r:embed="rId20">
            <a:extLst>
              <a:ext uri="{28A0092B-C50C-407E-A947-70E740481C1C}">
                <a14:useLocalDpi xmlns:a14="http://schemas.microsoft.com/office/drawing/2010/main" val="0"/>
              </a:ext>
            </a:extLst>
          </a:blip>
          <a:srcRect/>
          <a:stretch>
            <a:fillRect/>
          </a:stretch>
        </p:blipFill>
        <p:spPr bwMode="auto">
          <a:xfrm>
            <a:off x="628650" y="6316663"/>
            <a:ext cx="917575" cy="36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p:nvPr/>
        </p:nvSpPr>
        <p:spPr>
          <a:xfrm>
            <a:off x="0" y="6138863"/>
            <a:ext cx="9144000" cy="71913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en-US">
              <a:solidFill>
                <a:srgbClr val="FFFFFF"/>
              </a:solidFill>
            </a:endParaRPr>
          </a:p>
        </p:txBody>
      </p:sp>
      <p:pic>
        <p:nvPicPr>
          <p:cNvPr id="9225" name="Picture 3"/>
          <p:cNvPicPr>
            <a:picLocks noChangeAspect="1"/>
          </p:cNvPicPr>
          <p:nvPr/>
        </p:nvPicPr>
        <p:blipFill>
          <a:blip r:embed="rId21">
            <a:extLst>
              <a:ext uri="{28A0092B-C50C-407E-A947-70E740481C1C}">
                <a14:useLocalDpi xmlns:a14="http://schemas.microsoft.com/office/drawing/2010/main" val="0"/>
              </a:ext>
            </a:extLst>
          </a:blip>
          <a:srcRect/>
          <a:stretch>
            <a:fillRect/>
          </a:stretch>
        </p:blipFill>
        <p:spPr bwMode="auto">
          <a:xfrm>
            <a:off x="503238" y="6224588"/>
            <a:ext cx="3355975"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86806953"/>
      </p:ext>
    </p:extLst>
  </p:cSld>
  <p:clrMap bg1="lt1" tx1="dk1" bg2="lt2" tx2="dk2" accent1="accent1" accent2="accent2" accent3="accent3" accent4="accent4" accent5="accent5" accent6="accent6" hlink="hlink" folHlink="folHlink"/>
  <p:sldLayoutIdLst>
    <p:sldLayoutId id="2147488497" r:id="rId1"/>
    <p:sldLayoutId id="2147488498" r:id="rId2"/>
    <p:sldLayoutId id="2147488499" r:id="rId3"/>
    <p:sldLayoutId id="2147488500" r:id="rId4"/>
    <p:sldLayoutId id="2147488501" r:id="rId5"/>
    <p:sldLayoutId id="2147488502" r:id="rId6"/>
    <p:sldLayoutId id="2147488503" r:id="rId7"/>
    <p:sldLayoutId id="2147488504" r:id="rId8"/>
    <p:sldLayoutId id="2147488505" r:id="rId9"/>
    <p:sldLayoutId id="2147488506" r:id="rId10"/>
    <p:sldLayoutId id="2147488507" r:id="rId11"/>
    <p:sldLayoutId id="2147488508" r:id="rId12"/>
    <p:sldLayoutId id="2147488509" r:id="rId13"/>
    <p:sldLayoutId id="2147488510" r:id="rId14"/>
    <p:sldLayoutId id="2147488511" r:id="rId15"/>
    <p:sldLayoutId id="2147488512" r:id="rId16"/>
    <p:sldLayoutId id="2147488513" r:id="rId17"/>
    <p:sldLayoutId id="2147488514" r:id="rId18"/>
  </p:sldLayoutIdLst>
  <p:txStyles>
    <p:titleStyle>
      <a:lvl1pPr algn="l" defTabSz="685800" rtl="0" eaLnBrk="0" fontAlgn="base" hangingPunct="0">
        <a:lnSpc>
          <a:spcPct val="90000"/>
        </a:lnSpc>
        <a:spcBef>
          <a:spcPct val="0"/>
        </a:spcBef>
        <a:spcAft>
          <a:spcPct val="0"/>
        </a:spcAft>
        <a:defRPr sz="3000" b="1" kern="1200">
          <a:solidFill>
            <a:schemeClr val="accent2"/>
          </a:solidFill>
          <a:latin typeface="+mj-lt"/>
          <a:ea typeface="+mj-ea"/>
          <a:cs typeface="+mj-cs"/>
        </a:defRPr>
      </a:lvl1pPr>
      <a:lvl2pPr algn="l" defTabSz="685800" rtl="0" eaLnBrk="0" fontAlgn="base" hangingPunct="0">
        <a:lnSpc>
          <a:spcPct val="90000"/>
        </a:lnSpc>
        <a:spcBef>
          <a:spcPct val="0"/>
        </a:spcBef>
        <a:spcAft>
          <a:spcPct val="0"/>
        </a:spcAft>
        <a:defRPr sz="3000" b="1">
          <a:solidFill>
            <a:schemeClr val="accent2"/>
          </a:solidFill>
          <a:latin typeface="Arial" pitchFamily="34" charset="0"/>
        </a:defRPr>
      </a:lvl2pPr>
      <a:lvl3pPr algn="l" defTabSz="685800" rtl="0" eaLnBrk="0" fontAlgn="base" hangingPunct="0">
        <a:lnSpc>
          <a:spcPct val="90000"/>
        </a:lnSpc>
        <a:spcBef>
          <a:spcPct val="0"/>
        </a:spcBef>
        <a:spcAft>
          <a:spcPct val="0"/>
        </a:spcAft>
        <a:defRPr sz="3000" b="1">
          <a:solidFill>
            <a:schemeClr val="accent2"/>
          </a:solidFill>
          <a:latin typeface="Arial" pitchFamily="34" charset="0"/>
        </a:defRPr>
      </a:lvl3pPr>
      <a:lvl4pPr algn="l" defTabSz="685800" rtl="0" eaLnBrk="0" fontAlgn="base" hangingPunct="0">
        <a:lnSpc>
          <a:spcPct val="90000"/>
        </a:lnSpc>
        <a:spcBef>
          <a:spcPct val="0"/>
        </a:spcBef>
        <a:spcAft>
          <a:spcPct val="0"/>
        </a:spcAft>
        <a:defRPr sz="3000" b="1">
          <a:solidFill>
            <a:schemeClr val="accent2"/>
          </a:solidFill>
          <a:latin typeface="Arial" pitchFamily="34" charset="0"/>
        </a:defRPr>
      </a:lvl4pPr>
      <a:lvl5pPr algn="l" defTabSz="685800" rtl="0" eaLnBrk="0" fontAlgn="base" hangingPunct="0">
        <a:lnSpc>
          <a:spcPct val="90000"/>
        </a:lnSpc>
        <a:spcBef>
          <a:spcPct val="0"/>
        </a:spcBef>
        <a:spcAft>
          <a:spcPct val="0"/>
        </a:spcAft>
        <a:defRPr sz="3000" b="1">
          <a:solidFill>
            <a:schemeClr val="accent2"/>
          </a:solidFill>
          <a:latin typeface="Arial" pitchFamily="34" charset="0"/>
        </a:defRPr>
      </a:lvl5pPr>
      <a:lvl6pPr marL="457200" algn="l" defTabSz="685800" rtl="0" fontAlgn="base">
        <a:lnSpc>
          <a:spcPct val="90000"/>
        </a:lnSpc>
        <a:spcBef>
          <a:spcPct val="0"/>
        </a:spcBef>
        <a:spcAft>
          <a:spcPct val="0"/>
        </a:spcAft>
        <a:defRPr sz="3000" b="1">
          <a:solidFill>
            <a:schemeClr val="accent2"/>
          </a:solidFill>
          <a:latin typeface="Arial" pitchFamily="34" charset="0"/>
        </a:defRPr>
      </a:lvl6pPr>
      <a:lvl7pPr marL="914400" algn="l" defTabSz="685800" rtl="0" fontAlgn="base">
        <a:lnSpc>
          <a:spcPct val="90000"/>
        </a:lnSpc>
        <a:spcBef>
          <a:spcPct val="0"/>
        </a:spcBef>
        <a:spcAft>
          <a:spcPct val="0"/>
        </a:spcAft>
        <a:defRPr sz="3000" b="1">
          <a:solidFill>
            <a:schemeClr val="accent2"/>
          </a:solidFill>
          <a:latin typeface="Arial" pitchFamily="34" charset="0"/>
        </a:defRPr>
      </a:lvl7pPr>
      <a:lvl8pPr marL="1371600" algn="l" defTabSz="685800" rtl="0" fontAlgn="base">
        <a:lnSpc>
          <a:spcPct val="90000"/>
        </a:lnSpc>
        <a:spcBef>
          <a:spcPct val="0"/>
        </a:spcBef>
        <a:spcAft>
          <a:spcPct val="0"/>
        </a:spcAft>
        <a:defRPr sz="3000" b="1">
          <a:solidFill>
            <a:schemeClr val="accent2"/>
          </a:solidFill>
          <a:latin typeface="Arial" pitchFamily="34" charset="0"/>
        </a:defRPr>
      </a:lvl8pPr>
      <a:lvl9pPr marL="1828800" algn="l" defTabSz="685800" rtl="0" fontAlgn="base">
        <a:lnSpc>
          <a:spcPct val="90000"/>
        </a:lnSpc>
        <a:spcBef>
          <a:spcPct val="0"/>
        </a:spcBef>
        <a:spcAft>
          <a:spcPct val="0"/>
        </a:spcAft>
        <a:defRPr sz="3000" b="1">
          <a:solidFill>
            <a:schemeClr val="accent2"/>
          </a:solidFill>
          <a:latin typeface="Arial" pitchFamily="34" charset="0"/>
        </a:defRPr>
      </a:lvl9pPr>
    </p:titleStyle>
    <p:bodyStyle>
      <a:lvl1pPr marL="171450" indent="-171450" algn="l" defTabSz="685800" rtl="0" eaLnBrk="0" fontAlgn="base" hangingPunct="0">
        <a:lnSpc>
          <a:spcPct val="90000"/>
        </a:lnSpc>
        <a:spcBef>
          <a:spcPts val="750"/>
        </a:spcBef>
        <a:spcAft>
          <a:spcPct val="0"/>
        </a:spcAft>
        <a:buFont typeface="Arial" panose="020B0604020202020204" pitchFamily="34" charset="0"/>
        <a:buChar char="•"/>
        <a:defRPr sz="2100" kern="1200">
          <a:solidFill>
            <a:schemeClr val="accent1"/>
          </a:solidFill>
          <a:latin typeface="+mj-lt"/>
          <a:ea typeface="+mn-ea"/>
          <a:cs typeface="+mn-cs"/>
        </a:defRPr>
      </a:lvl1pPr>
      <a:lvl2pPr marL="600075" indent="-257175" algn="l" defTabSz="685800" rtl="0" eaLnBrk="0" fontAlgn="base" hangingPunct="0">
        <a:lnSpc>
          <a:spcPct val="90000"/>
        </a:lnSpc>
        <a:spcBef>
          <a:spcPts val="375"/>
        </a:spcBef>
        <a:spcAft>
          <a:spcPct val="0"/>
        </a:spcAft>
        <a:buFont typeface=".AppleSystemUIFont"/>
        <a:buChar char="—"/>
        <a:defRPr kern="1200">
          <a:solidFill>
            <a:schemeClr val="accent1"/>
          </a:solidFill>
          <a:latin typeface="+mj-lt"/>
          <a:ea typeface="+mn-ea"/>
          <a:cs typeface="+mn-cs"/>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sz="1500" kern="1200">
          <a:solidFill>
            <a:schemeClr val="accent1"/>
          </a:solidFill>
          <a:latin typeface="+mj-lt"/>
          <a:ea typeface="+mn-ea"/>
          <a:cs typeface="+mn-cs"/>
        </a:defRPr>
      </a:lvl3pPr>
      <a:lvl4pPr marL="1243013" indent="-214313" algn="l" defTabSz="685800" rtl="0" eaLnBrk="0" fontAlgn="base" hangingPunct="0">
        <a:lnSpc>
          <a:spcPct val="90000"/>
        </a:lnSpc>
        <a:spcBef>
          <a:spcPts val="375"/>
        </a:spcBef>
        <a:spcAft>
          <a:spcPct val="0"/>
        </a:spcAft>
        <a:buFont typeface=".AppleSystemUIFont"/>
        <a:buChar char="–"/>
        <a:defRPr sz="1400" kern="1200">
          <a:solidFill>
            <a:schemeClr val="accent1"/>
          </a:solidFill>
          <a:latin typeface="+mj-lt"/>
          <a:ea typeface="+mn-ea"/>
          <a:cs typeface="+mn-cs"/>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sz="1400" kern="1200">
          <a:solidFill>
            <a:schemeClr val="accent1"/>
          </a:solidFill>
          <a:latin typeface="+mj-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074"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075"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prstClr val="black">
                    <a:tint val="75000"/>
                  </a:prstClr>
                </a:solidFill>
                <a:latin typeface="Arial" charset="0"/>
              </a:defRPr>
            </a:lvl1pPr>
          </a:lstStyle>
          <a:p>
            <a:pPr>
              <a:defRPr/>
            </a:pPr>
            <a:fld id="{4E096CB8-2EA8-473A-9D1F-CFE189C34F9A}" type="datetimeFigureOut">
              <a:rPr lang="en-US"/>
              <a:pPr>
                <a:defRPr/>
              </a:pPr>
              <a:t>9/15/2022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prstClr val="black">
                    <a:tint val="75000"/>
                  </a:prstClr>
                </a:solidFill>
                <a:latin typeface="Arial" charset="0"/>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fld id="{EF9A8C9D-D23E-4400-9442-3FF85FD0EE9E}"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7609" r:id="rId1"/>
    <p:sldLayoutId id="2147487610" r:id="rId2"/>
    <p:sldLayoutId id="2147487611" r:id="rId3"/>
    <p:sldLayoutId id="2147487612" r:id="rId4"/>
    <p:sldLayoutId id="2147487613" r:id="rId5"/>
    <p:sldLayoutId id="2147487614" r:id="rId6"/>
    <p:sldLayoutId id="2147487615" r:id="rId7"/>
    <p:sldLayoutId id="2147487616" r:id="rId8"/>
    <p:sldLayoutId id="2147487617" r:id="rId9"/>
    <p:sldLayoutId id="2147487618" r:id="rId10"/>
    <p:sldLayoutId id="2147487619" r:id="rId11"/>
    <p:sldLayoutId id="2147487686" r:id="rId12"/>
    <p:sldLayoutId id="2147487687" r:id="rId13"/>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83092"/>
            <a:ext cx="41148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228600" y="1066800"/>
            <a:ext cx="41148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228600" y="4237567"/>
            <a:ext cx="1066800" cy="243417"/>
          </a:xfrm>
          <a:prstGeom prst="rect">
            <a:avLst/>
          </a:prstGeom>
        </p:spPr>
        <p:txBody>
          <a:bodyPr vert="horz" lIns="91440" tIns="45720" rIns="91440" bIns="45720" rtlCol="0" anchor="ctr"/>
          <a:lstStyle>
            <a:lvl1pPr algn="l">
              <a:defRPr sz="600">
                <a:solidFill>
                  <a:schemeClr val="tx1">
                    <a:tint val="75000"/>
                  </a:schemeClr>
                </a:solidFill>
              </a:defRPr>
            </a:lvl1pPr>
          </a:lstStyle>
          <a:p>
            <a:pPr eaLnBrk="1" fontAlgn="auto" hangingPunct="1">
              <a:spcBef>
                <a:spcPts val="0"/>
              </a:spcBef>
              <a:spcAft>
                <a:spcPts val="0"/>
              </a:spcAft>
            </a:pPr>
            <a:fld id="{1D8BD707-D9CF-40AE-B4C6-C98DA3205C09}" type="datetimeFigureOut">
              <a:rPr lang="en-US" smtClean="0">
                <a:solidFill>
                  <a:prstClr val="black">
                    <a:tint val="75000"/>
                  </a:prstClr>
                </a:solidFill>
                <a:latin typeface="Calibri"/>
                <a:ea typeface="+mn-ea"/>
              </a:rPr>
              <a:pPr eaLnBrk="1" fontAlgn="auto" hangingPunct="1">
                <a:spcBef>
                  <a:spcPts val="0"/>
                </a:spcBef>
                <a:spcAft>
                  <a:spcPts val="0"/>
                </a:spcAft>
              </a:pPr>
              <a:t>9/15/2022</a:t>
            </a:fld>
            <a:endParaRPr lang="en-US">
              <a:solidFill>
                <a:prstClr val="black">
                  <a:tint val="75000"/>
                </a:prstClr>
              </a:solidFill>
              <a:latin typeface="Calibri"/>
              <a:ea typeface="+mn-ea"/>
            </a:endParaRPr>
          </a:p>
        </p:txBody>
      </p:sp>
      <p:sp>
        <p:nvSpPr>
          <p:cNvPr id="5" name="Footer Placeholder 4"/>
          <p:cNvSpPr>
            <a:spLocks noGrp="1"/>
          </p:cNvSpPr>
          <p:nvPr>
            <p:ph type="ftr" sz="quarter" idx="3"/>
          </p:nvPr>
        </p:nvSpPr>
        <p:spPr>
          <a:xfrm>
            <a:off x="1562100" y="4237567"/>
            <a:ext cx="1447800" cy="243417"/>
          </a:xfrm>
          <a:prstGeom prst="rect">
            <a:avLst/>
          </a:prstGeom>
        </p:spPr>
        <p:txBody>
          <a:bodyPr vert="horz" lIns="91440" tIns="45720" rIns="91440" bIns="45720" rtlCol="0" anchor="ctr"/>
          <a:lstStyle>
            <a:lvl1pPr algn="ctr">
              <a:defRPr sz="600">
                <a:solidFill>
                  <a:schemeClr val="tx1">
                    <a:tint val="75000"/>
                  </a:schemeClr>
                </a:solidFill>
              </a:defRPr>
            </a:lvl1pPr>
          </a:lstStyle>
          <a:p>
            <a:pPr eaLnBrk="1" fontAlgn="auto" hangingPunct="1">
              <a:spcBef>
                <a:spcPts val="0"/>
              </a:spcBef>
              <a:spcAft>
                <a:spcPts val="0"/>
              </a:spcAft>
            </a:pPr>
            <a:endParaRPr lang="en-US">
              <a:solidFill>
                <a:prstClr val="black">
                  <a:tint val="75000"/>
                </a:prstClr>
              </a:solidFill>
              <a:latin typeface="Calibri"/>
              <a:ea typeface="+mn-ea"/>
            </a:endParaRPr>
          </a:p>
        </p:txBody>
      </p:sp>
      <p:sp>
        <p:nvSpPr>
          <p:cNvPr id="6" name="Slide Number Placeholder 5"/>
          <p:cNvSpPr>
            <a:spLocks noGrp="1"/>
          </p:cNvSpPr>
          <p:nvPr>
            <p:ph type="sldNum" sz="quarter" idx="4"/>
          </p:nvPr>
        </p:nvSpPr>
        <p:spPr>
          <a:xfrm>
            <a:off x="3276600" y="4237567"/>
            <a:ext cx="1066800" cy="243417"/>
          </a:xfrm>
          <a:prstGeom prst="rect">
            <a:avLst/>
          </a:prstGeom>
        </p:spPr>
        <p:txBody>
          <a:bodyPr vert="horz" lIns="91440" tIns="45720" rIns="91440" bIns="45720" rtlCol="0" anchor="ctr"/>
          <a:lstStyle>
            <a:lvl1pPr algn="r">
              <a:defRPr sz="600">
                <a:solidFill>
                  <a:schemeClr val="tx1">
                    <a:tint val="75000"/>
                  </a:schemeClr>
                </a:solidFill>
              </a:defRPr>
            </a:lvl1pPr>
          </a:lstStyle>
          <a:p>
            <a:pPr eaLnBrk="1" fontAlgn="auto" hangingPunct="1">
              <a:spcBef>
                <a:spcPts val="0"/>
              </a:spcBef>
              <a:spcAft>
                <a:spcPts val="0"/>
              </a:spcAft>
            </a:pPr>
            <a:fld id="{B6F15528-21DE-4FAA-801E-634DDDAF4B2B}" type="slidenum">
              <a:rPr lang="en-US" smtClean="0">
                <a:solidFill>
                  <a:prstClr val="black">
                    <a:tint val="75000"/>
                  </a:prstClr>
                </a:solidFill>
                <a:latin typeface="Calibri"/>
                <a:ea typeface="+mn-ea"/>
              </a:rPr>
              <a:pPr eaLnBrk="1" fontAlgn="auto" hangingPunct="1">
                <a:spcBef>
                  <a:spcPts val="0"/>
                </a:spcBef>
                <a:spcAft>
                  <a:spcPts val="0"/>
                </a:spcAft>
              </a:pPr>
              <a:t>‹#›</a:t>
            </a:fld>
            <a:endParaRPr lang="en-US">
              <a:solidFill>
                <a:prstClr val="black">
                  <a:tint val="75000"/>
                </a:prstClr>
              </a:solidFill>
              <a:latin typeface="Calibri"/>
              <a:ea typeface="+mn-ea"/>
            </a:endParaRPr>
          </a:p>
        </p:txBody>
      </p:sp>
    </p:spTree>
    <p:extLst>
      <p:ext uri="{BB962C8B-B14F-4D97-AF65-F5344CB8AC3E}">
        <p14:creationId xmlns:p14="http://schemas.microsoft.com/office/powerpoint/2010/main" val="979993854"/>
      </p:ext>
    </p:extLst>
  </p:cSld>
  <p:clrMap bg1="lt1" tx1="dk1" bg2="lt2" tx2="dk2" accent1="accent1" accent2="accent2" accent3="accent3" accent4="accent4" accent5="accent5" accent6="accent6" hlink="hlink" folHlink="folHlink"/>
  <p:sldLayoutIdLst>
    <p:sldLayoutId id="2147488516" r:id="rId1"/>
    <p:sldLayoutId id="2147488517" r:id="rId2"/>
    <p:sldLayoutId id="2147488518" r:id="rId3"/>
    <p:sldLayoutId id="2147488519" r:id="rId4"/>
    <p:sldLayoutId id="2147488520" r:id="rId5"/>
    <p:sldLayoutId id="2147488521" r:id="rId6"/>
    <p:sldLayoutId id="2147488522" r:id="rId7"/>
    <p:sldLayoutId id="2147488523" r:id="rId8"/>
    <p:sldLayoutId id="2147488524" r:id="rId9"/>
    <p:sldLayoutId id="2147488525" r:id="rId10"/>
    <p:sldLayoutId id="2147488526" r:id="rId11"/>
  </p:sldLayoutIdLst>
  <p:txStyles>
    <p:titleStyle>
      <a:lvl1pPr algn="ctr" defTabSz="457200" rtl="0" eaLnBrk="1" latinLnBrk="0" hangingPunct="1">
        <a:spcBef>
          <a:spcPct val="0"/>
        </a:spcBef>
        <a:buNone/>
        <a:defRPr sz="2200" kern="1200">
          <a:solidFill>
            <a:schemeClr val="tx1"/>
          </a:solidFill>
          <a:latin typeface="+mj-lt"/>
          <a:ea typeface="+mj-ea"/>
          <a:cs typeface="+mj-cs"/>
        </a:defRPr>
      </a:lvl1pPr>
    </p:titleStyle>
    <p:bodyStyle>
      <a:lvl1pPr marL="171450" indent="-171450" algn="l" defTabSz="4572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371475" indent="-142875" algn="l" defTabSz="4572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571500" indent="-114300" algn="l" defTabSz="4572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800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4pPr>
      <a:lvl5pPr marL="10287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5pPr>
      <a:lvl6pPr marL="12573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6pPr>
      <a:lvl7pPr marL="14859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7pPr>
      <a:lvl8pPr marL="17145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8pPr>
      <a:lvl9pPr marL="1943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9pPr>
    </p:bodyStyle>
    <p:other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83092"/>
            <a:ext cx="41148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228600" y="1066800"/>
            <a:ext cx="41148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228600" y="4237567"/>
            <a:ext cx="1066800" cy="243417"/>
          </a:xfrm>
          <a:prstGeom prst="rect">
            <a:avLst/>
          </a:prstGeom>
        </p:spPr>
        <p:txBody>
          <a:bodyPr vert="horz" lIns="91440" tIns="45720" rIns="91440" bIns="45720" rtlCol="0" anchor="ctr"/>
          <a:lstStyle>
            <a:lvl1pPr algn="l">
              <a:defRPr sz="600">
                <a:solidFill>
                  <a:schemeClr val="tx1">
                    <a:tint val="75000"/>
                  </a:schemeClr>
                </a:solidFill>
              </a:defRPr>
            </a:lvl1pPr>
          </a:lstStyle>
          <a:p>
            <a:pPr eaLnBrk="1" fontAlgn="auto" hangingPunct="1">
              <a:spcBef>
                <a:spcPts val="0"/>
              </a:spcBef>
              <a:spcAft>
                <a:spcPts val="0"/>
              </a:spcAft>
            </a:pPr>
            <a:fld id="{1D8BD707-D9CF-40AE-B4C6-C98DA3205C09}" type="datetimeFigureOut">
              <a:rPr lang="en-US" smtClean="0">
                <a:solidFill>
                  <a:prstClr val="black">
                    <a:tint val="75000"/>
                  </a:prstClr>
                </a:solidFill>
                <a:latin typeface="Calibri"/>
                <a:ea typeface="+mn-ea"/>
              </a:rPr>
              <a:pPr eaLnBrk="1" fontAlgn="auto" hangingPunct="1">
                <a:spcBef>
                  <a:spcPts val="0"/>
                </a:spcBef>
                <a:spcAft>
                  <a:spcPts val="0"/>
                </a:spcAft>
              </a:pPr>
              <a:t>9/15/2022</a:t>
            </a:fld>
            <a:endParaRPr lang="en-US">
              <a:solidFill>
                <a:prstClr val="black">
                  <a:tint val="75000"/>
                </a:prstClr>
              </a:solidFill>
              <a:latin typeface="Calibri"/>
              <a:ea typeface="+mn-ea"/>
            </a:endParaRPr>
          </a:p>
        </p:txBody>
      </p:sp>
      <p:sp>
        <p:nvSpPr>
          <p:cNvPr id="5" name="Footer Placeholder 4"/>
          <p:cNvSpPr>
            <a:spLocks noGrp="1"/>
          </p:cNvSpPr>
          <p:nvPr>
            <p:ph type="ftr" sz="quarter" idx="3"/>
          </p:nvPr>
        </p:nvSpPr>
        <p:spPr>
          <a:xfrm>
            <a:off x="1562100" y="4237567"/>
            <a:ext cx="1447800" cy="243417"/>
          </a:xfrm>
          <a:prstGeom prst="rect">
            <a:avLst/>
          </a:prstGeom>
        </p:spPr>
        <p:txBody>
          <a:bodyPr vert="horz" lIns="91440" tIns="45720" rIns="91440" bIns="45720" rtlCol="0" anchor="ctr"/>
          <a:lstStyle>
            <a:lvl1pPr algn="ctr">
              <a:defRPr sz="600">
                <a:solidFill>
                  <a:schemeClr val="tx1">
                    <a:tint val="75000"/>
                  </a:schemeClr>
                </a:solidFill>
              </a:defRPr>
            </a:lvl1pPr>
          </a:lstStyle>
          <a:p>
            <a:pPr eaLnBrk="1" fontAlgn="auto" hangingPunct="1">
              <a:spcBef>
                <a:spcPts val="0"/>
              </a:spcBef>
              <a:spcAft>
                <a:spcPts val="0"/>
              </a:spcAft>
            </a:pPr>
            <a:endParaRPr lang="en-US">
              <a:solidFill>
                <a:prstClr val="black">
                  <a:tint val="75000"/>
                </a:prstClr>
              </a:solidFill>
              <a:latin typeface="Calibri"/>
              <a:ea typeface="+mn-ea"/>
            </a:endParaRPr>
          </a:p>
        </p:txBody>
      </p:sp>
      <p:sp>
        <p:nvSpPr>
          <p:cNvPr id="6" name="Slide Number Placeholder 5"/>
          <p:cNvSpPr>
            <a:spLocks noGrp="1"/>
          </p:cNvSpPr>
          <p:nvPr>
            <p:ph type="sldNum" sz="quarter" idx="4"/>
          </p:nvPr>
        </p:nvSpPr>
        <p:spPr>
          <a:xfrm>
            <a:off x="3276600" y="4237567"/>
            <a:ext cx="1066800" cy="243417"/>
          </a:xfrm>
          <a:prstGeom prst="rect">
            <a:avLst/>
          </a:prstGeom>
        </p:spPr>
        <p:txBody>
          <a:bodyPr vert="horz" lIns="91440" tIns="45720" rIns="91440" bIns="45720" rtlCol="0" anchor="ctr"/>
          <a:lstStyle>
            <a:lvl1pPr algn="r">
              <a:defRPr sz="600">
                <a:solidFill>
                  <a:schemeClr val="tx1">
                    <a:tint val="75000"/>
                  </a:schemeClr>
                </a:solidFill>
              </a:defRPr>
            </a:lvl1pPr>
          </a:lstStyle>
          <a:p>
            <a:pPr eaLnBrk="1" fontAlgn="auto" hangingPunct="1">
              <a:spcBef>
                <a:spcPts val="0"/>
              </a:spcBef>
              <a:spcAft>
                <a:spcPts val="0"/>
              </a:spcAft>
            </a:pPr>
            <a:fld id="{B6F15528-21DE-4FAA-801E-634DDDAF4B2B}" type="slidenum">
              <a:rPr lang="en-US" smtClean="0">
                <a:solidFill>
                  <a:prstClr val="black">
                    <a:tint val="75000"/>
                  </a:prstClr>
                </a:solidFill>
                <a:latin typeface="Calibri"/>
                <a:ea typeface="+mn-ea"/>
              </a:rPr>
              <a:pPr eaLnBrk="1" fontAlgn="auto" hangingPunct="1">
                <a:spcBef>
                  <a:spcPts val="0"/>
                </a:spcBef>
                <a:spcAft>
                  <a:spcPts val="0"/>
                </a:spcAft>
              </a:pPr>
              <a:t>‹#›</a:t>
            </a:fld>
            <a:endParaRPr lang="en-US">
              <a:solidFill>
                <a:prstClr val="black">
                  <a:tint val="75000"/>
                </a:prstClr>
              </a:solidFill>
              <a:latin typeface="Calibri"/>
              <a:ea typeface="+mn-ea"/>
            </a:endParaRPr>
          </a:p>
        </p:txBody>
      </p:sp>
    </p:spTree>
    <p:extLst>
      <p:ext uri="{BB962C8B-B14F-4D97-AF65-F5344CB8AC3E}">
        <p14:creationId xmlns:p14="http://schemas.microsoft.com/office/powerpoint/2010/main" val="1646422184"/>
      </p:ext>
    </p:extLst>
  </p:cSld>
  <p:clrMap bg1="lt1" tx1="dk1" bg2="lt2" tx2="dk2" accent1="accent1" accent2="accent2" accent3="accent3" accent4="accent4" accent5="accent5" accent6="accent6" hlink="hlink" folHlink="folHlink"/>
  <p:sldLayoutIdLst>
    <p:sldLayoutId id="2147488528" r:id="rId1"/>
    <p:sldLayoutId id="2147488529" r:id="rId2"/>
    <p:sldLayoutId id="2147488530" r:id="rId3"/>
    <p:sldLayoutId id="2147488531" r:id="rId4"/>
    <p:sldLayoutId id="2147488532" r:id="rId5"/>
    <p:sldLayoutId id="2147488533" r:id="rId6"/>
    <p:sldLayoutId id="2147488534" r:id="rId7"/>
    <p:sldLayoutId id="2147488535" r:id="rId8"/>
    <p:sldLayoutId id="2147488536" r:id="rId9"/>
    <p:sldLayoutId id="2147488537" r:id="rId10"/>
    <p:sldLayoutId id="2147488538" r:id="rId11"/>
  </p:sldLayoutIdLst>
  <p:txStyles>
    <p:titleStyle>
      <a:lvl1pPr algn="ctr" defTabSz="457200" rtl="0" eaLnBrk="1" latinLnBrk="0" hangingPunct="1">
        <a:spcBef>
          <a:spcPct val="0"/>
        </a:spcBef>
        <a:buNone/>
        <a:defRPr sz="2200" kern="1200">
          <a:solidFill>
            <a:schemeClr val="tx1"/>
          </a:solidFill>
          <a:latin typeface="+mj-lt"/>
          <a:ea typeface="+mj-ea"/>
          <a:cs typeface="+mj-cs"/>
        </a:defRPr>
      </a:lvl1pPr>
    </p:titleStyle>
    <p:bodyStyle>
      <a:lvl1pPr marL="171450" indent="-171450" algn="l" defTabSz="4572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371475" indent="-142875" algn="l" defTabSz="4572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571500" indent="-114300" algn="l" defTabSz="4572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800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4pPr>
      <a:lvl5pPr marL="10287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5pPr>
      <a:lvl6pPr marL="12573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6pPr>
      <a:lvl7pPr marL="14859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7pPr>
      <a:lvl8pPr marL="17145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8pPr>
      <a:lvl9pPr marL="1943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9pPr>
    </p:bodyStyle>
    <p:other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eaLnBrk="1" hangingPunct="1">
              <a:defRPr/>
            </a:pPr>
            <a:fld id="{07354617-5FA9-496E-A22D-22E63AC42714}" type="datetimeFigureOut">
              <a:rPr lang="en-US">
                <a:solidFill>
                  <a:prstClr val="black">
                    <a:tint val="75000"/>
                  </a:prstClr>
                </a:solidFill>
              </a:rPr>
              <a:pPr eaLnBrk="1" hangingPunct="1">
                <a:defRPr/>
              </a:pPr>
              <a:t>9/15/2022</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eaLnBrk="1" hangingPunct="1">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pPr eaLnBrk="1" hangingPunct="1"/>
            <a:fld id="{214894F8-A9B4-4377-9ADB-A0AE9DAD526D}" type="slidenum">
              <a:rPr lang="en-US" altLang="en-US" smtClean="0">
                <a:latin typeface="Calibri" panose="020F0502020204030204" pitchFamily="34" charset="0"/>
                <a:cs typeface="Arial" panose="020B0604020202020204" pitchFamily="34" charset="0"/>
              </a:rPr>
              <a:pPr eaLnBrk="1" hangingPunct="1"/>
              <a:t>‹#›</a:t>
            </a:fld>
            <a:endParaRPr lang="en-US" altLang="en-US">
              <a:latin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612972927"/>
      </p:ext>
    </p:extLst>
  </p:cSld>
  <p:clrMap bg1="lt1" tx1="dk1" bg2="lt2" tx2="dk2" accent1="accent1" accent2="accent2" accent3="accent3" accent4="accent4" accent5="accent5" accent6="accent6" hlink="hlink" folHlink="folHlink"/>
  <p:sldLayoutIdLst>
    <p:sldLayoutId id="2147488552" r:id="rId1"/>
    <p:sldLayoutId id="2147488553" r:id="rId2"/>
    <p:sldLayoutId id="2147488554" r:id="rId3"/>
    <p:sldLayoutId id="2147488555" r:id="rId4"/>
    <p:sldLayoutId id="2147488556" r:id="rId5"/>
    <p:sldLayoutId id="2147488557" r:id="rId6"/>
    <p:sldLayoutId id="2147488558" r:id="rId7"/>
    <p:sldLayoutId id="2147488559" r:id="rId8"/>
    <p:sldLayoutId id="2147488560" r:id="rId9"/>
    <p:sldLayoutId id="2147488561" r:id="rId10"/>
    <p:sldLayoutId id="2147488562"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386" name="Title Placeholder 1">
            <a:extLst>
              <a:ext uri="{FF2B5EF4-FFF2-40B4-BE49-F238E27FC236}">
                <a16:creationId xmlns:a16="http://schemas.microsoft.com/office/drawing/2014/main" id="{900A8C7D-7AE2-DA05-91AA-E3559B897CEB}"/>
              </a:ext>
            </a:extLst>
          </p:cNvPr>
          <p:cNvSpPr>
            <a:spLocks noGrp="1"/>
          </p:cNvSpPr>
          <p:nvPr>
            <p:ph type="title"/>
          </p:nvPr>
        </p:nvSpPr>
        <p:spPr bwMode="auto">
          <a:xfrm>
            <a:off x="228600" y="182563"/>
            <a:ext cx="41148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6387" name="Text Placeholder 2">
            <a:extLst>
              <a:ext uri="{FF2B5EF4-FFF2-40B4-BE49-F238E27FC236}">
                <a16:creationId xmlns:a16="http://schemas.microsoft.com/office/drawing/2014/main" id="{CC6922DA-74A4-4ACE-4DBC-FE35E8994153}"/>
              </a:ext>
            </a:extLst>
          </p:cNvPr>
          <p:cNvSpPr>
            <a:spLocks noGrp="1"/>
          </p:cNvSpPr>
          <p:nvPr>
            <p:ph type="body" idx="1"/>
          </p:nvPr>
        </p:nvSpPr>
        <p:spPr bwMode="auto">
          <a:xfrm>
            <a:off x="228600" y="1066800"/>
            <a:ext cx="4114800" cy="301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5031391F-BFC7-0ED1-A33B-BEF85F2342CB}"/>
              </a:ext>
            </a:extLst>
          </p:cNvPr>
          <p:cNvSpPr>
            <a:spLocks noGrp="1"/>
          </p:cNvSpPr>
          <p:nvPr>
            <p:ph type="dt" sz="half" idx="2"/>
          </p:nvPr>
        </p:nvSpPr>
        <p:spPr>
          <a:xfrm>
            <a:off x="228600" y="4237038"/>
            <a:ext cx="1066800" cy="244475"/>
          </a:xfrm>
          <a:prstGeom prst="rect">
            <a:avLst/>
          </a:prstGeom>
        </p:spPr>
        <p:txBody>
          <a:bodyPr vert="horz" lIns="91440" tIns="45720" rIns="91440" bIns="45720" rtlCol="0" anchor="ctr"/>
          <a:lstStyle>
            <a:lvl1pPr algn="l" eaLnBrk="1" fontAlgn="auto" hangingPunct="1">
              <a:spcBef>
                <a:spcPts val="0"/>
              </a:spcBef>
              <a:spcAft>
                <a:spcPts val="0"/>
              </a:spcAft>
              <a:defRPr sz="600" smtClean="0">
                <a:solidFill>
                  <a:prstClr val="black">
                    <a:tint val="75000"/>
                  </a:prstClr>
                </a:solidFill>
                <a:latin typeface="Calibri"/>
                <a:ea typeface="+mn-ea"/>
                <a:cs typeface="+mn-cs"/>
              </a:defRPr>
            </a:lvl1pPr>
          </a:lstStyle>
          <a:p>
            <a:pPr>
              <a:defRPr/>
            </a:pPr>
            <a:fld id="{C7B07181-2EDD-4A31-BD1B-B888E9B3D6C6}" type="datetimeFigureOut">
              <a:rPr lang="en-US"/>
              <a:pPr>
                <a:defRPr/>
              </a:pPr>
              <a:t>9/15/2022</a:t>
            </a:fld>
            <a:endParaRPr lang="en-US"/>
          </a:p>
        </p:txBody>
      </p:sp>
      <p:sp>
        <p:nvSpPr>
          <p:cNvPr id="5" name="Footer Placeholder 4">
            <a:extLst>
              <a:ext uri="{FF2B5EF4-FFF2-40B4-BE49-F238E27FC236}">
                <a16:creationId xmlns:a16="http://schemas.microsoft.com/office/drawing/2014/main" id="{BFF9874E-0E8B-E752-EBFB-9FBEC570A93D}"/>
              </a:ext>
            </a:extLst>
          </p:cNvPr>
          <p:cNvSpPr>
            <a:spLocks noGrp="1"/>
          </p:cNvSpPr>
          <p:nvPr>
            <p:ph type="ftr" sz="quarter" idx="3"/>
          </p:nvPr>
        </p:nvSpPr>
        <p:spPr>
          <a:xfrm>
            <a:off x="1562100" y="4237038"/>
            <a:ext cx="1447800" cy="244475"/>
          </a:xfrm>
          <a:prstGeom prst="rect">
            <a:avLst/>
          </a:prstGeom>
        </p:spPr>
        <p:txBody>
          <a:bodyPr vert="horz" lIns="91440" tIns="45720" rIns="91440" bIns="45720" rtlCol="0" anchor="ctr"/>
          <a:lstStyle>
            <a:lvl1pPr algn="ctr" eaLnBrk="1" fontAlgn="auto" hangingPunct="1">
              <a:spcBef>
                <a:spcPts val="0"/>
              </a:spcBef>
              <a:spcAft>
                <a:spcPts val="0"/>
              </a:spcAft>
              <a:defRPr sz="600">
                <a:solidFill>
                  <a:prstClr val="black">
                    <a:tint val="75000"/>
                  </a:prstClr>
                </a:solidFill>
                <a:latin typeface="Calibri"/>
                <a:ea typeface="+mn-ea"/>
                <a:cs typeface="+mn-cs"/>
              </a:defRPr>
            </a:lvl1pPr>
          </a:lstStyle>
          <a:p>
            <a:pPr>
              <a:defRPr/>
            </a:pPr>
            <a:endParaRPr lang="en-US"/>
          </a:p>
        </p:txBody>
      </p:sp>
      <p:sp>
        <p:nvSpPr>
          <p:cNvPr id="6" name="Slide Number Placeholder 5">
            <a:extLst>
              <a:ext uri="{FF2B5EF4-FFF2-40B4-BE49-F238E27FC236}">
                <a16:creationId xmlns:a16="http://schemas.microsoft.com/office/drawing/2014/main" id="{068473A2-2E1D-DA52-4E18-1FBE72F9E116}"/>
              </a:ext>
            </a:extLst>
          </p:cNvPr>
          <p:cNvSpPr>
            <a:spLocks noGrp="1"/>
          </p:cNvSpPr>
          <p:nvPr>
            <p:ph type="sldNum" sz="quarter" idx="4"/>
          </p:nvPr>
        </p:nvSpPr>
        <p:spPr>
          <a:xfrm>
            <a:off x="3276600" y="4237038"/>
            <a:ext cx="1066800" cy="24447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600">
                <a:solidFill>
                  <a:srgbClr val="898989"/>
                </a:solidFill>
                <a:latin typeface="Calibri" panose="020F0502020204030204" pitchFamily="34" charset="0"/>
              </a:defRPr>
            </a:lvl1pPr>
          </a:lstStyle>
          <a:p>
            <a:fld id="{7A4ACF67-8B4E-445F-B3DE-7E130E2B5920}" type="slidenum">
              <a:rPr lang="en-US" altLang="en-US"/>
              <a:pPr/>
              <a:t>‹#›</a:t>
            </a:fld>
            <a:endParaRPr lang="en-US" altLang="en-US"/>
          </a:p>
        </p:txBody>
      </p:sp>
    </p:spTree>
    <p:extLst>
      <p:ext uri="{BB962C8B-B14F-4D97-AF65-F5344CB8AC3E}">
        <p14:creationId xmlns:p14="http://schemas.microsoft.com/office/powerpoint/2010/main" val="2619663285"/>
      </p:ext>
    </p:extLst>
  </p:cSld>
  <p:clrMap bg1="lt1" tx1="dk1" bg2="lt2" tx2="dk2" accent1="accent1" accent2="accent2" accent3="accent3" accent4="accent4" accent5="accent5" accent6="accent6" hlink="hlink" folHlink="folHlink"/>
  <p:sldLayoutIdLst>
    <p:sldLayoutId id="2147488564" r:id="rId1"/>
    <p:sldLayoutId id="2147488565" r:id="rId2"/>
    <p:sldLayoutId id="2147488566" r:id="rId3"/>
    <p:sldLayoutId id="2147488567" r:id="rId4"/>
    <p:sldLayoutId id="2147488568" r:id="rId5"/>
    <p:sldLayoutId id="2147488569" r:id="rId6"/>
    <p:sldLayoutId id="2147488570" r:id="rId7"/>
    <p:sldLayoutId id="2147488571" r:id="rId8"/>
    <p:sldLayoutId id="2147488572" r:id="rId9"/>
    <p:sldLayoutId id="2147488573" r:id="rId10"/>
    <p:sldLayoutId id="2147488574" r:id="rId11"/>
  </p:sldLayoutIdLst>
  <p:txStyles>
    <p:titleStyle>
      <a:lvl1pPr algn="ctr" defTabSz="457200" rtl="0" fontAlgn="base">
        <a:spcBef>
          <a:spcPct val="0"/>
        </a:spcBef>
        <a:spcAft>
          <a:spcPct val="0"/>
        </a:spcAft>
        <a:defRPr sz="2200" kern="1200">
          <a:solidFill>
            <a:schemeClr val="tx1"/>
          </a:solidFill>
          <a:latin typeface="+mj-lt"/>
          <a:ea typeface="+mj-ea"/>
          <a:cs typeface="+mj-cs"/>
        </a:defRPr>
      </a:lvl1pPr>
      <a:lvl2pPr algn="ctr" defTabSz="457200" rtl="0" fontAlgn="base">
        <a:spcBef>
          <a:spcPct val="0"/>
        </a:spcBef>
        <a:spcAft>
          <a:spcPct val="0"/>
        </a:spcAft>
        <a:defRPr sz="2200">
          <a:solidFill>
            <a:schemeClr val="tx1"/>
          </a:solidFill>
          <a:latin typeface="Calibri" panose="020F0502020204030204" pitchFamily="34" charset="0"/>
        </a:defRPr>
      </a:lvl2pPr>
      <a:lvl3pPr algn="ctr" defTabSz="457200" rtl="0" fontAlgn="base">
        <a:spcBef>
          <a:spcPct val="0"/>
        </a:spcBef>
        <a:spcAft>
          <a:spcPct val="0"/>
        </a:spcAft>
        <a:defRPr sz="2200">
          <a:solidFill>
            <a:schemeClr val="tx1"/>
          </a:solidFill>
          <a:latin typeface="Calibri" panose="020F0502020204030204" pitchFamily="34" charset="0"/>
        </a:defRPr>
      </a:lvl3pPr>
      <a:lvl4pPr algn="ctr" defTabSz="457200" rtl="0" fontAlgn="base">
        <a:spcBef>
          <a:spcPct val="0"/>
        </a:spcBef>
        <a:spcAft>
          <a:spcPct val="0"/>
        </a:spcAft>
        <a:defRPr sz="2200">
          <a:solidFill>
            <a:schemeClr val="tx1"/>
          </a:solidFill>
          <a:latin typeface="Calibri" panose="020F0502020204030204" pitchFamily="34" charset="0"/>
        </a:defRPr>
      </a:lvl4pPr>
      <a:lvl5pPr algn="ctr" defTabSz="457200" rtl="0" fontAlgn="base">
        <a:spcBef>
          <a:spcPct val="0"/>
        </a:spcBef>
        <a:spcAft>
          <a:spcPct val="0"/>
        </a:spcAft>
        <a:defRPr sz="2200">
          <a:solidFill>
            <a:schemeClr val="tx1"/>
          </a:solidFill>
          <a:latin typeface="Calibri" panose="020F0502020204030204" pitchFamily="34" charset="0"/>
        </a:defRPr>
      </a:lvl5pPr>
      <a:lvl6pPr marL="457200" algn="ctr" defTabSz="457200" rtl="0" fontAlgn="base">
        <a:spcBef>
          <a:spcPct val="0"/>
        </a:spcBef>
        <a:spcAft>
          <a:spcPct val="0"/>
        </a:spcAft>
        <a:defRPr sz="2200">
          <a:solidFill>
            <a:schemeClr val="tx1"/>
          </a:solidFill>
          <a:latin typeface="Calibri" panose="020F0502020204030204" pitchFamily="34" charset="0"/>
        </a:defRPr>
      </a:lvl6pPr>
      <a:lvl7pPr marL="914400" algn="ctr" defTabSz="457200" rtl="0" fontAlgn="base">
        <a:spcBef>
          <a:spcPct val="0"/>
        </a:spcBef>
        <a:spcAft>
          <a:spcPct val="0"/>
        </a:spcAft>
        <a:defRPr sz="2200">
          <a:solidFill>
            <a:schemeClr val="tx1"/>
          </a:solidFill>
          <a:latin typeface="Calibri" panose="020F0502020204030204" pitchFamily="34" charset="0"/>
        </a:defRPr>
      </a:lvl7pPr>
      <a:lvl8pPr marL="1371600" algn="ctr" defTabSz="457200" rtl="0" fontAlgn="base">
        <a:spcBef>
          <a:spcPct val="0"/>
        </a:spcBef>
        <a:spcAft>
          <a:spcPct val="0"/>
        </a:spcAft>
        <a:defRPr sz="2200">
          <a:solidFill>
            <a:schemeClr val="tx1"/>
          </a:solidFill>
          <a:latin typeface="Calibri" panose="020F0502020204030204" pitchFamily="34" charset="0"/>
        </a:defRPr>
      </a:lvl8pPr>
      <a:lvl9pPr marL="1828800" algn="ctr" defTabSz="457200" rtl="0" fontAlgn="base">
        <a:spcBef>
          <a:spcPct val="0"/>
        </a:spcBef>
        <a:spcAft>
          <a:spcPct val="0"/>
        </a:spcAft>
        <a:defRPr sz="2200">
          <a:solidFill>
            <a:schemeClr val="tx1"/>
          </a:solidFill>
          <a:latin typeface="Calibri" panose="020F0502020204030204" pitchFamily="34" charset="0"/>
        </a:defRPr>
      </a:lvl9pPr>
    </p:titleStyle>
    <p:bodyStyle>
      <a:lvl1pPr marL="171450" indent="-171450" algn="l" defTabSz="457200" rtl="0" fontAlgn="base">
        <a:spcBef>
          <a:spcPct val="20000"/>
        </a:spcBef>
        <a:spcAft>
          <a:spcPct val="0"/>
        </a:spcAft>
        <a:buFont typeface="Arial" panose="020B0604020202020204" pitchFamily="34" charset="0"/>
        <a:buChar char="•"/>
        <a:defRPr sz="1600" kern="1200">
          <a:solidFill>
            <a:schemeClr val="tx1"/>
          </a:solidFill>
          <a:latin typeface="+mn-lt"/>
          <a:ea typeface="+mn-ea"/>
          <a:cs typeface="+mn-cs"/>
        </a:defRPr>
      </a:lvl1pPr>
      <a:lvl2pPr marL="371475" indent="-142875" algn="l" defTabSz="457200" rtl="0" fontAlgn="base">
        <a:spcBef>
          <a:spcPct val="20000"/>
        </a:spcBef>
        <a:spcAft>
          <a:spcPct val="0"/>
        </a:spcAft>
        <a:buFont typeface="Arial" panose="020B0604020202020204" pitchFamily="34" charset="0"/>
        <a:buChar char="–"/>
        <a:defRPr sz="1400" kern="1200">
          <a:solidFill>
            <a:schemeClr val="tx1"/>
          </a:solidFill>
          <a:latin typeface="+mn-lt"/>
          <a:ea typeface="+mn-ea"/>
          <a:cs typeface="+mn-cs"/>
        </a:defRPr>
      </a:lvl2pPr>
      <a:lvl3pPr marL="571500" indent="-114300" algn="l" defTabSz="457200" rtl="0" fontAlgn="base">
        <a:spcBef>
          <a:spcPct val="20000"/>
        </a:spcBef>
        <a:spcAft>
          <a:spcPct val="0"/>
        </a:spcAft>
        <a:buFont typeface="Arial" panose="020B0604020202020204" pitchFamily="34" charset="0"/>
        <a:buChar char="•"/>
        <a:defRPr sz="1200" kern="1200">
          <a:solidFill>
            <a:schemeClr val="tx1"/>
          </a:solidFill>
          <a:latin typeface="+mn-lt"/>
          <a:ea typeface="+mn-ea"/>
          <a:cs typeface="+mn-cs"/>
        </a:defRPr>
      </a:lvl3pPr>
      <a:lvl4pPr marL="800100" indent="-114300" algn="l" defTabSz="457200" rtl="0" fontAlgn="base">
        <a:spcBef>
          <a:spcPct val="20000"/>
        </a:spcBef>
        <a:spcAft>
          <a:spcPct val="0"/>
        </a:spcAft>
        <a:buFont typeface="Arial" panose="020B0604020202020204" pitchFamily="34" charset="0"/>
        <a:buChar char="–"/>
        <a:defRPr sz="1000" kern="1200">
          <a:solidFill>
            <a:schemeClr val="tx1"/>
          </a:solidFill>
          <a:latin typeface="+mn-lt"/>
          <a:ea typeface="+mn-ea"/>
          <a:cs typeface="+mn-cs"/>
        </a:defRPr>
      </a:lvl4pPr>
      <a:lvl5pPr marL="1028700" indent="-114300" algn="l" defTabSz="457200" rtl="0" fontAlgn="base">
        <a:spcBef>
          <a:spcPct val="20000"/>
        </a:spcBef>
        <a:spcAft>
          <a:spcPct val="0"/>
        </a:spcAft>
        <a:buFont typeface="Arial" panose="020B0604020202020204" pitchFamily="34" charset="0"/>
        <a:buChar char="»"/>
        <a:defRPr sz="1000" kern="1200">
          <a:solidFill>
            <a:schemeClr val="tx1"/>
          </a:solidFill>
          <a:latin typeface="+mn-lt"/>
          <a:ea typeface="+mn-ea"/>
          <a:cs typeface="+mn-cs"/>
        </a:defRPr>
      </a:lvl5pPr>
      <a:lvl6pPr marL="12573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6pPr>
      <a:lvl7pPr marL="14859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7pPr>
      <a:lvl8pPr marL="17145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8pPr>
      <a:lvl9pPr marL="1943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9pPr>
    </p:bodyStyle>
    <p:other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434" name="Title Placeholder 1">
            <a:extLst>
              <a:ext uri="{FF2B5EF4-FFF2-40B4-BE49-F238E27FC236}">
                <a16:creationId xmlns:a16="http://schemas.microsoft.com/office/drawing/2014/main" id="{DDD7392E-F54D-F971-8DF8-C05C6B3E8328}"/>
              </a:ext>
            </a:extLst>
          </p:cNvPr>
          <p:cNvSpPr>
            <a:spLocks noGrp="1"/>
          </p:cNvSpPr>
          <p:nvPr>
            <p:ph type="title"/>
          </p:nvPr>
        </p:nvSpPr>
        <p:spPr bwMode="auto">
          <a:xfrm>
            <a:off x="228600" y="182563"/>
            <a:ext cx="41148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8435" name="Text Placeholder 2">
            <a:extLst>
              <a:ext uri="{FF2B5EF4-FFF2-40B4-BE49-F238E27FC236}">
                <a16:creationId xmlns:a16="http://schemas.microsoft.com/office/drawing/2014/main" id="{38F58B92-7FF0-98C8-A1C6-284E7FED09D4}"/>
              </a:ext>
            </a:extLst>
          </p:cNvPr>
          <p:cNvSpPr>
            <a:spLocks noGrp="1"/>
          </p:cNvSpPr>
          <p:nvPr>
            <p:ph type="body" idx="1"/>
          </p:nvPr>
        </p:nvSpPr>
        <p:spPr bwMode="auto">
          <a:xfrm>
            <a:off x="228600" y="1066800"/>
            <a:ext cx="4114800" cy="301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CF7D45DA-C710-77F2-47BC-D4D3EA0F22E2}"/>
              </a:ext>
            </a:extLst>
          </p:cNvPr>
          <p:cNvSpPr>
            <a:spLocks noGrp="1"/>
          </p:cNvSpPr>
          <p:nvPr>
            <p:ph type="dt" sz="half" idx="2"/>
          </p:nvPr>
        </p:nvSpPr>
        <p:spPr>
          <a:xfrm>
            <a:off x="228600" y="4237038"/>
            <a:ext cx="1066800" cy="244475"/>
          </a:xfrm>
          <a:prstGeom prst="rect">
            <a:avLst/>
          </a:prstGeom>
        </p:spPr>
        <p:txBody>
          <a:bodyPr vert="horz" lIns="91440" tIns="45720" rIns="91440" bIns="45720" rtlCol="0" anchor="ctr"/>
          <a:lstStyle>
            <a:lvl1pPr algn="l" eaLnBrk="1" fontAlgn="auto" hangingPunct="1">
              <a:spcBef>
                <a:spcPts val="0"/>
              </a:spcBef>
              <a:spcAft>
                <a:spcPts val="0"/>
              </a:spcAft>
              <a:defRPr sz="600" smtClean="0">
                <a:solidFill>
                  <a:prstClr val="black">
                    <a:tint val="75000"/>
                  </a:prstClr>
                </a:solidFill>
                <a:latin typeface="Calibri"/>
                <a:ea typeface="+mn-ea"/>
                <a:cs typeface="+mn-cs"/>
              </a:defRPr>
            </a:lvl1pPr>
          </a:lstStyle>
          <a:p>
            <a:pPr>
              <a:defRPr/>
            </a:pPr>
            <a:fld id="{B5475BDC-48E5-4FFE-9952-E507A10BF1F3}" type="datetimeFigureOut">
              <a:rPr lang="en-US"/>
              <a:pPr>
                <a:defRPr/>
              </a:pPr>
              <a:t>9/15/2022</a:t>
            </a:fld>
            <a:endParaRPr lang="en-US"/>
          </a:p>
        </p:txBody>
      </p:sp>
      <p:sp>
        <p:nvSpPr>
          <p:cNvPr id="5" name="Footer Placeholder 4">
            <a:extLst>
              <a:ext uri="{FF2B5EF4-FFF2-40B4-BE49-F238E27FC236}">
                <a16:creationId xmlns:a16="http://schemas.microsoft.com/office/drawing/2014/main" id="{A479E88C-FA63-7421-D0BA-C50024FC6D63}"/>
              </a:ext>
            </a:extLst>
          </p:cNvPr>
          <p:cNvSpPr>
            <a:spLocks noGrp="1"/>
          </p:cNvSpPr>
          <p:nvPr>
            <p:ph type="ftr" sz="quarter" idx="3"/>
          </p:nvPr>
        </p:nvSpPr>
        <p:spPr>
          <a:xfrm>
            <a:off x="1562100" y="4237038"/>
            <a:ext cx="1447800" cy="244475"/>
          </a:xfrm>
          <a:prstGeom prst="rect">
            <a:avLst/>
          </a:prstGeom>
        </p:spPr>
        <p:txBody>
          <a:bodyPr vert="horz" lIns="91440" tIns="45720" rIns="91440" bIns="45720" rtlCol="0" anchor="ctr"/>
          <a:lstStyle>
            <a:lvl1pPr algn="ctr" eaLnBrk="1" fontAlgn="auto" hangingPunct="1">
              <a:spcBef>
                <a:spcPts val="0"/>
              </a:spcBef>
              <a:spcAft>
                <a:spcPts val="0"/>
              </a:spcAft>
              <a:defRPr sz="600">
                <a:solidFill>
                  <a:prstClr val="black">
                    <a:tint val="75000"/>
                  </a:prstClr>
                </a:solidFill>
                <a:latin typeface="Calibri"/>
                <a:ea typeface="+mn-ea"/>
                <a:cs typeface="+mn-cs"/>
              </a:defRPr>
            </a:lvl1pPr>
          </a:lstStyle>
          <a:p>
            <a:pPr>
              <a:defRPr/>
            </a:pPr>
            <a:endParaRPr lang="en-US"/>
          </a:p>
        </p:txBody>
      </p:sp>
      <p:sp>
        <p:nvSpPr>
          <p:cNvPr id="6" name="Slide Number Placeholder 5">
            <a:extLst>
              <a:ext uri="{FF2B5EF4-FFF2-40B4-BE49-F238E27FC236}">
                <a16:creationId xmlns:a16="http://schemas.microsoft.com/office/drawing/2014/main" id="{53B337F1-D9B6-AD2B-6533-61C1DF3C12B5}"/>
              </a:ext>
            </a:extLst>
          </p:cNvPr>
          <p:cNvSpPr>
            <a:spLocks noGrp="1"/>
          </p:cNvSpPr>
          <p:nvPr>
            <p:ph type="sldNum" sz="quarter" idx="4"/>
          </p:nvPr>
        </p:nvSpPr>
        <p:spPr>
          <a:xfrm>
            <a:off x="3276600" y="4237038"/>
            <a:ext cx="1066800" cy="24447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600">
                <a:solidFill>
                  <a:srgbClr val="898989"/>
                </a:solidFill>
                <a:latin typeface="Calibri" panose="020F0502020204030204" pitchFamily="34" charset="0"/>
              </a:defRPr>
            </a:lvl1pPr>
          </a:lstStyle>
          <a:p>
            <a:fld id="{379D0AFF-35EC-4095-BDF3-51455BCE2E42}" type="slidenum">
              <a:rPr lang="en-US" altLang="en-US"/>
              <a:pPr/>
              <a:t>‹#›</a:t>
            </a:fld>
            <a:endParaRPr lang="en-US" altLang="en-US"/>
          </a:p>
        </p:txBody>
      </p:sp>
    </p:spTree>
    <p:extLst>
      <p:ext uri="{BB962C8B-B14F-4D97-AF65-F5344CB8AC3E}">
        <p14:creationId xmlns:p14="http://schemas.microsoft.com/office/powerpoint/2010/main" val="547137539"/>
      </p:ext>
    </p:extLst>
  </p:cSld>
  <p:clrMap bg1="lt1" tx1="dk1" bg2="lt2" tx2="dk2" accent1="accent1" accent2="accent2" accent3="accent3" accent4="accent4" accent5="accent5" accent6="accent6" hlink="hlink" folHlink="folHlink"/>
  <p:sldLayoutIdLst>
    <p:sldLayoutId id="2147488576" r:id="rId1"/>
    <p:sldLayoutId id="2147488577" r:id="rId2"/>
    <p:sldLayoutId id="2147488578" r:id="rId3"/>
    <p:sldLayoutId id="2147488579" r:id="rId4"/>
    <p:sldLayoutId id="2147488580" r:id="rId5"/>
    <p:sldLayoutId id="2147488581" r:id="rId6"/>
    <p:sldLayoutId id="2147488582" r:id="rId7"/>
    <p:sldLayoutId id="2147488583" r:id="rId8"/>
    <p:sldLayoutId id="2147488584" r:id="rId9"/>
    <p:sldLayoutId id="2147488585" r:id="rId10"/>
    <p:sldLayoutId id="2147488586" r:id="rId11"/>
  </p:sldLayoutIdLst>
  <p:txStyles>
    <p:titleStyle>
      <a:lvl1pPr algn="ctr" defTabSz="457200" rtl="0" fontAlgn="base">
        <a:spcBef>
          <a:spcPct val="0"/>
        </a:spcBef>
        <a:spcAft>
          <a:spcPct val="0"/>
        </a:spcAft>
        <a:defRPr sz="2200" kern="1200">
          <a:solidFill>
            <a:schemeClr val="tx1"/>
          </a:solidFill>
          <a:latin typeface="+mj-lt"/>
          <a:ea typeface="+mj-ea"/>
          <a:cs typeface="+mj-cs"/>
        </a:defRPr>
      </a:lvl1pPr>
      <a:lvl2pPr algn="ctr" defTabSz="457200" rtl="0" fontAlgn="base">
        <a:spcBef>
          <a:spcPct val="0"/>
        </a:spcBef>
        <a:spcAft>
          <a:spcPct val="0"/>
        </a:spcAft>
        <a:defRPr sz="2200">
          <a:solidFill>
            <a:schemeClr val="tx1"/>
          </a:solidFill>
          <a:latin typeface="Calibri" panose="020F0502020204030204" pitchFamily="34" charset="0"/>
        </a:defRPr>
      </a:lvl2pPr>
      <a:lvl3pPr algn="ctr" defTabSz="457200" rtl="0" fontAlgn="base">
        <a:spcBef>
          <a:spcPct val="0"/>
        </a:spcBef>
        <a:spcAft>
          <a:spcPct val="0"/>
        </a:spcAft>
        <a:defRPr sz="2200">
          <a:solidFill>
            <a:schemeClr val="tx1"/>
          </a:solidFill>
          <a:latin typeface="Calibri" panose="020F0502020204030204" pitchFamily="34" charset="0"/>
        </a:defRPr>
      </a:lvl3pPr>
      <a:lvl4pPr algn="ctr" defTabSz="457200" rtl="0" fontAlgn="base">
        <a:spcBef>
          <a:spcPct val="0"/>
        </a:spcBef>
        <a:spcAft>
          <a:spcPct val="0"/>
        </a:spcAft>
        <a:defRPr sz="2200">
          <a:solidFill>
            <a:schemeClr val="tx1"/>
          </a:solidFill>
          <a:latin typeface="Calibri" panose="020F0502020204030204" pitchFamily="34" charset="0"/>
        </a:defRPr>
      </a:lvl4pPr>
      <a:lvl5pPr algn="ctr" defTabSz="457200" rtl="0" fontAlgn="base">
        <a:spcBef>
          <a:spcPct val="0"/>
        </a:spcBef>
        <a:spcAft>
          <a:spcPct val="0"/>
        </a:spcAft>
        <a:defRPr sz="2200">
          <a:solidFill>
            <a:schemeClr val="tx1"/>
          </a:solidFill>
          <a:latin typeface="Calibri" panose="020F0502020204030204" pitchFamily="34" charset="0"/>
        </a:defRPr>
      </a:lvl5pPr>
      <a:lvl6pPr marL="457200" algn="ctr" defTabSz="457200" rtl="0" fontAlgn="base">
        <a:spcBef>
          <a:spcPct val="0"/>
        </a:spcBef>
        <a:spcAft>
          <a:spcPct val="0"/>
        </a:spcAft>
        <a:defRPr sz="2200">
          <a:solidFill>
            <a:schemeClr val="tx1"/>
          </a:solidFill>
          <a:latin typeface="Calibri" panose="020F0502020204030204" pitchFamily="34" charset="0"/>
        </a:defRPr>
      </a:lvl6pPr>
      <a:lvl7pPr marL="914400" algn="ctr" defTabSz="457200" rtl="0" fontAlgn="base">
        <a:spcBef>
          <a:spcPct val="0"/>
        </a:spcBef>
        <a:spcAft>
          <a:spcPct val="0"/>
        </a:spcAft>
        <a:defRPr sz="2200">
          <a:solidFill>
            <a:schemeClr val="tx1"/>
          </a:solidFill>
          <a:latin typeface="Calibri" panose="020F0502020204030204" pitchFamily="34" charset="0"/>
        </a:defRPr>
      </a:lvl7pPr>
      <a:lvl8pPr marL="1371600" algn="ctr" defTabSz="457200" rtl="0" fontAlgn="base">
        <a:spcBef>
          <a:spcPct val="0"/>
        </a:spcBef>
        <a:spcAft>
          <a:spcPct val="0"/>
        </a:spcAft>
        <a:defRPr sz="2200">
          <a:solidFill>
            <a:schemeClr val="tx1"/>
          </a:solidFill>
          <a:latin typeface="Calibri" panose="020F0502020204030204" pitchFamily="34" charset="0"/>
        </a:defRPr>
      </a:lvl8pPr>
      <a:lvl9pPr marL="1828800" algn="ctr" defTabSz="457200" rtl="0" fontAlgn="base">
        <a:spcBef>
          <a:spcPct val="0"/>
        </a:spcBef>
        <a:spcAft>
          <a:spcPct val="0"/>
        </a:spcAft>
        <a:defRPr sz="2200">
          <a:solidFill>
            <a:schemeClr val="tx1"/>
          </a:solidFill>
          <a:latin typeface="Calibri" panose="020F0502020204030204" pitchFamily="34" charset="0"/>
        </a:defRPr>
      </a:lvl9pPr>
    </p:titleStyle>
    <p:bodyStyle>
      <a:lvl1pPr marL="171450" indent="-171450" algn="l" defTabSz="457200" rtl="0" fontAlgn="base">
        <a:spcBef>
          <a:spcPct val="20000"/>
        </a:spcBef>
        <a:spcAft>
          <a:spcPct val="0"/>
        </a:spcAft>
        <a:buFont typeface="Arial" panose="020B0604020202020204" pitchFamily="34" charset="0"/>
        <a:buChar char="•"/>
        <a:defRPr sz="1600" kern="1200">
          <a:solidFill>
            <a:schemeClr val="tx1"/>
          </a:solidFill>
          <a:latin typeface="+mn-lt"/>
          <a:ea typeface="+mn-ea"/>
          <a:cs typeface="+mn-cs"/>
        </a:defRPr>
      </a:lvl1pPr>
      <a:lvl2pPr marL="371475" indent="-142875" algn="l" defTabSz="457200" rtl="0" fontAlgn="base">
        <a:spcBef>
          <a:spcPct val="20000"/>
        </a:spcBef>
        <a:spcAft>
          <a:spcPct val="0"/>
        </a:spcAft>
        <a:buFont typeface="Arial" panose="020B0604020202020204" pitchFamily="34" charset="0"/>
        <a:buChar char="–"/>
        <a:defRPr sz="1400" kern="1200">
          <a:solidFill>
            <a:schemeClr val="tx1"/>
          </a:solidFill>
          <a:latin typeface="+mn-lt"/>
          <a:ea typeface="+mn-ea"/>
          <a:cs typeface="+mn-cs"/>
        </a:defRPr>
      </a:lvl2pPr>
      <a:lvl3pPr marL="571500" indent="-114300" algn="l" defTabSz="457200" rtl="0" fontAlgn="base">
        <a:spcBef>
          <a:spcPct val="20000"/>
        </a:spcBef>
        <a:spcAft>
          <a:spcPct val="0"/>
        </a:spcAft>
        <a:buFont typeface="Arial" panose="020B0604020202020204" pitchFamily="34" charset="0"/>
        <a:buChar char="•"/>
        <a:defRPr sz="1200" kern="1200">
          <a:solidFill>
            <a:schemeClr val="tx1"/>
          </a:solidFill>
          <a:latin typeface="+mn-lt"/>
          <a:ea typeface="+mn-ea"/>
          <a:cs typeface="+mn-cs"/>
        </a:defRPr>
      </a:lvl3pPr>
      <a:lvl4pPr marL="800100" indent="-114300" algn="l" defTabSz="457200" rtl="0" fontAlgn="base">
        <a:spcBef>
          <a:spcPct val="20000"/>
        </a:spcBef>
        <a:spcAft>
          <a:spcPct val="0"/>
        </a:spcAft>
        <a:buFont typeface="Arial" panose="020B0604020202020204" pitchFamily="34" charset="0"/>
        <a:buChar char="–"/>
        <a:defRPr sz="1000" kern="1200">
          <a:solidFill>
            <a:schemeClr val="tx1"/>
          </a:solidFill>
          <a:latin typeface="+mn-lt"/>
          <a:ea typeface="+mn-ea"/>
          <a:cs typeface="+mn-cs"/>
        </a:defRPr>
      </a:lvl4pPr>
      <a:lvl5pPr marL="1028700" indent="-114300" algn="l" defTabSz="457200" rtl="0" fontAlgn="base">
        <a:spcBef>
          <a:spcPct val="20000"/>
        </a:spcBef>
        <a:spcAft>
          <a:spcPct val="0"/>
        </a:spcAft>
        <a:buFont typeface="Arial" panose="020B0604020202020204" pitchFamily="34" charset="0"/>
        <a:buChar char="»"/>
        <a:defRPr sz="1000" kern="1200">
          <a:solidFill>
            <a:schemeClr val="tx1"/>
          </a:solidFill>
          <a:latin typeface="+mn-lt"/>
          <a:ea typeface="+mn-ea"/>
          <a:cs typeface="+mn-cs"/>
        </a:defRPr>
      </a:lvl5pPr>
      <a:lvl6pPr marL="12573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6pPr>
      <a:lvl7pPr marL="14859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7pPr>
      <a:lvl8pPr marL="17145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8pPr>
      <a:lvl9pPr marL="1943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9pPr>
    </p:bodyStyle>
    <p:other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Title Placeholder 1"/>
          <p:cNvSpPr>
            <a:spLocks noGrp="1"/>
          </p:cNvSpPr>
          <p:nvPr>
            <p:ph type="title"/>
          </p:nvPr>
        </p:nvSpPr>
        <p:spPr bwMode="auto">
          <a:xfrm>
            <a:off x="457200" y="182563"/>
            <a:ext cx="8229600"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4099"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rgbClr val="EA1656"/>
                </a:solidFill>
                <a:latin typeface="Calibri"/>
                <a:ea typeface="+mn-ea"/>
              </a:defRPr>
            </a:lvl1pPr>
          </a:lstStyle>
          <a:p>
            <a:pPr>
              <a:defRPr/>
            </a:pPr>
            <a:fld id="{5C0840E8-BFF7-469F-B413-C0CED812014E}" type="datetime1">
              <a:rPr lang="en-US"/>
              <a:pPr>
                <a:defRPr/>
              </a:pPr>
              <a:t>9/15/2022</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a:ea typeface="+mn-ea"/>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EA1656"/>
                </a:solidFill>
                <a:latin typeface="Calibri" panose="020F0502020204030204" pitchFamily="34" charset="0"/>
              </a:defRPr>
            </a:lvl1pPr>
          </a:lstStyle>
          <a:p>
            <a:fld id="{8ABB008D-AC83-44C1-8B40-8BCDEF03F667}"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7688" r:id="rId1"/>
    <p:sldLayoutId id="2147487689" r:id="rId2"/>
    <p:sldLayoutId id="2147487690" r:id="rId3"/>
    <p:sldLayoutId id="2147487691" r:id="rId4"/>
    <p:sldLayoutId id="2147487692" r:id="rId5"/>
    <p:sldLayoutId id="2147487693" r:id="rId6"/>
    <p:sldLayoutId id="2147487694" r:id="rId7"/>
    <p:sldLayoutId id="2147487695" r:id="rId8"/>
    <p:sldLayoutId id="2147487696" r:id="rId9"/>
    <p:sldLayoutId id="2147487697" r:id="rId10"/>
    <p:sldLayoutId id="2147487698" r:id="rId11"/>
    <p:sldLayoutId id="2147487699" r:id="rId12"/>
  </p:sldLayoutIdLst>
  <p:hf sldNum="0" hdr="0" ftr="0" dt="0"/>
  <p:txStyles>
    <p:titleStyle>
      <a:lvl1pPr algn="ctr" rtl="0" eaLnBrk="0" fontAlgn="base" hangingPunct="0">
        <a:spcBef>
          <a:spcPct val="0"/>
        </a:spcBef>
        <a:spcAft>
          <a:spcPct val="0"/>
        </a:spcAft>
        <a:defRPr sz="3600" b="1" kern="1200">
          <a:solidFill>
            <a:srgbClr val="25AAE1"/>
          </a:solidFill>
          <a:latin typeface="+mj-lt"/>
          <a:ea typeface="+mj-ea"/>
          <a:cs typeface="+mj-cs"/>
        </a:defRPr>
      </a:lvl1pPr>
      <a:lvl2pPr algn="ctr" rtl="0" eaLnBrk="0" fontAlgn="base" hangingPunct="0">
        <a:spcBef>
          <a:spcPct val="0"/>
        </a:spcBef>
        <a:spcAft>
          <a:spcPct val="0"/>
        </a:spcAft>
        <a:defRPr sz="3600" b="1">
          <a:solidFill>
            <a:srgbClr val="25AAE1"/>
          </a:solidFill>
          <a:latin typeface="Calibri" pitchFamily="34" charset="0"/>
        </a:defRPr>
      </a:lvl2pPr>
      <a:lvl3pPr algn="ctr" rtl="0" eaLnBrk="0" fontAlgn="base" hangingPunct="0">
        <a:spcBef>
          <a:spcPct val="0"/>
        </a:spcBef>
        <a:spcAft>
          <a:spcPct val="0"/>
        </a:spcAft>
        <a:defRPr sz="3600" b="1">
          <a:solidFill>
            <a:srgbClr val="25AAE1"/>
          </a:solidFill>
          <a:latin typeface="Calibri" pitchFamily="34" charset="0"/>
        </a:defRPr>
      </a:lvl3pPr>
      <a:lvl4pPr algn="ctr" rtl="0" eaLnBrk="0" fontAlgn="base" hangingPunct="0">
        <a:spcBef>
          <a:spcPct val="0"/>
        </a:spcBef>
        <a:spcAft>
          <a:spcPct val="0"/>
        </a:spcAft>
        <a:defRPr sz="3600" b="1">
          <a:solidFill>
            <a:srgbClr val="25AAE1"/>
          </a:solidFill>
          <a:latin typeface="Calibri" pitchFamily="34" charset="0"/>
        </a:defRPr>
      </a:lvl4pPr>
      <a:lvl5pPr algn="ctr" rtl="0" eaLnBrk="0" fontAlgn="base" hangingPunct="0">
        <a:spcBef>
          <a:spcPct val="0"/>
        </a:spcBef>
        <a:spcAft>
          <a:spcPct val="0"/>
        </a:spcAft>
        <a:defRPr sz="3600" b="1">
          <a:solidFill>
            <a:srgbClr val="25AAE1"/>
          </a:solidFill>
          <a:latin typeface="Calibri" pitchFamily="34" charset="0"/>
        </a:defRPr>
      </a:lvl5pPr>
      <a:lvl6pPr marL="457200" algn="ctr" rtl="0" fontAlgn="base">
        <a:spcBef>
          <a:spcPct val="0"/>
        </a:spcBef>
        <a:spcAft>
          <a:spcPct val="0"/>
        </a:spcAft>
        <a:defRPr sz="3600" b="1">
          <a:solidFill>
            <a:srgbClr val="25AAE1"/>
          </a:solidFill>
          <a:latin typeface="Calibri" pitchFamily="34" charset="0"/>
        </a:defRPr>
      </a:lvl6pPr>
      <a:lvl7pPr marL="914400" algn="ctr" rtl="0" fontAlgn="base">
        <a:spcBef>
          <a:spcPct val="0"/>
        </a:spcBef>
        <a:spcAft>
          <a:spcPct val="0"/>
        </a:spcAft>
        <a:defRPr sz="3600" b="1">
          <a:solidFill>
            <a:srgbClr val="25AAE1"/>
          </a:solidFill>
          <a:latin typeface="Calibri" pitchFamily="34" charset="0"/>
        </a:defRPr>
      </a:lvl7pPr>
      <a:lvl8pPr marL="1371600" algn="ctr" rtl="0" fontAlgn="base">
        <a:spcBef>
          <a:spcPct val="0"/>
        </a:spcBef>
        <a:spcAft>
          <a:spcPct val="0"/>
        </a:spcAft>
        <a:defRPr sz="3600" b="1">
          <a:solidFill>
            <a:srgbClr val="25AAE1"/>
          </a:solidFill>
          <a:latin typeface="Calibri" pitchFamily="34" charset="0"/>
        </a:defRPr>
      </a:lvl8pPr>
      <a:lvl9pPr marL="1828800" algn="ctr" rtl="0" fontAlgn="base">
        <a:spcBef>
          <a:spcPct val="0"/>
        </a:spcBef>
        <a:spcAft>
          <a:spcPct val="0"/>
        </a:spcAft>
        <a:defRPr sz="3600" b="1">
          <a:solidFill>
            <a:srgbClr val="25AAE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rgbClr val="25AAE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rgbClr val="25AAE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rgbClr val="25AAE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rgbClr val="25AAE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rgbClr val="25AAE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5123"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prstClr val="black">
                    <a:tint val="75000"/>
                  </a:prstClr>
                </a:solidFill>
                <a:latin typeface="Arial" charset="0"/>
              </a:defRPr>
            </a:lvl1pPr>
          </a:lstStyle>
          <a:p>
            <a:pPr>
              <a:defRPr/>
            </a:pPr>
            <a:fld id="{24D8CC11-5F31-487F-851D-729D4FEDD97D}" type="datetimeFigureOut">
              <a:rPr lang="en-US"/>
              <a:pPr>
                <a:defRPr/>
              </a:pPr>
              <a:t>9/15/2022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prstClr val="black">
                    <a:tint val="75000"/>
                  </a:prstClr>
                </a:solidFill>
                <a:latin typeface="Arial" charset="0"/>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fld id="{EDEB89E8-F125-42EF-ADB3-40CD5D228DEF}"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7620" r:id="rId1"/>
    <p:sldLayoutId id="2147487621" r:id="rId2"/>
    <p:sldLayoutId id="2147487622" r:id="rId3"/>
    <p:sldLayoutId id="2147487623" r:id="rId4"/>
    <p:sldLayoutId id="2147487624" r:id="rId5"/>
    <p:sldLayoutId id="2147487625" r:id="rId6"/>
    <p:sldLayoutId id="2147487626" r:id="rId7"/>
    <p:sldLayoutId id="2147487627" r:id="rId8"/>
    <p:sldLayoutId id="2147487628" r:id="rId9"/>
    <p:sldLayoutId id="2147487629" r:id="rId10"/>
    <p:sldLayoutId id="2147487630" r:id="rId11"/>
    <p:sldLayoutId id="2147487700" r:id="rId12"/>
    <p:sldLayoutId id="2147487701" r:id="rId13"/>
    <p:sldLayoutId id="2147487702" r:id="rId14"/>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614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614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prstClr val="black">
                    <a:tint val="75000"/>
                  </a:prstClr>
                </a:solidFill>
                <a:latin typeface="Arial" charset="0"/>
              </a:defRPr>
            </a:lvl1pPr>
          </a:lstStyle>
          <a:p>
            <a:pPr>
              <a:defRPr/>
            </a:pPr>
            <a:fld id="{B90272BB-6A07-426F-A207-12780B120961}" type="datetimeFigureOut">
              <a:rPr lang="en-US"/>
              <a:pPr>
                <a:defRPr/>
              </a:pPr>
              <a:t>9/15/2022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prstClr val="black">
                    <a:tint val="75000"/>
                  </a:prstClr>
                </a:solidFill>
                <a:latin typeface="Arial" charset="0"/>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fld id="{C69E1D02-614F-4393-B04E-9EEC61CAC9B1}"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7631" r:id="rId1"/>
    <p:sldLayoutId id="2147487632" r:id="rId2"/>
    <p:sldLayoutId id="2147487633" r:id="rId3"/>
    <p:sldLayoutId id="2147487634" r:id="rId4"/>
    <p:sldLayoutId id="2147487635" r:id="rId5"/>
    <p:sldLayoutId id="2147487636" r:id="rId6"/>
    <p:sldLayoutId id="2147487637" r:id="rId7"/>
    <p:sldLayoutId id="2147487638" r:id="rId8"/>
    <p:sldLayoutId id="2147487639" r:id="rId9"/>
    <p:sldLayoutId id="2147487640" r:id="rId10"/>
    <p:sldLayoutId id="2147487641" r:id="rId11"/>
    <p:sldLayoutId id="2147487703" r:id="rId12"/>
    <p:sldLayoutId id="2147487704" r:id="rId13"/>
    <p:sldLayoutId id="2147487705" r:id="rId14"/>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17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717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prstClr val="black">
                    <a:tint val="75000"/>
                  </a:prstClr>
                </a:solidFill>
                <a:latin typeface="Arial" charset="0"/>
              </a:defRPr>
            </a:lvl1pPr>
          </a:lstStyle>
          <a:p>
            <a:pPr>
              <a:defRPr/>
            </a:pPr>
            <a:fld id="{D36608D1-59C5-4666-A258-27F1BDB1181B}" type="datetimeFigureOut">
              <a:rPr lang="en-US"/>
              <a:pPr>
                <a:defRPr/>
              </a:pPr>
              <a:t>9/15/2022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prstClr val="black">
                    <a:tint val="75000"/>
                  </a:prstClr>
                </a:solidFill>
                <a:latin typeface="Arial" charset="0"/>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fld id="{CB75552F-75C3-45CB-A18E-4ADA001051F3}"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7642" r:id="rId1"/>
    <p:sldLayoutId id="2147487643" r:id="rId2"/>
    <p:sldLayoutId id="2147487644" r:id="rId3"/>
    <p:sldLayoutId id="2147487645" r:id="rId4"/>
    <p:sldLayoutId id="2147487646" r:id="rId5"/>
    <p:sldLayoutId id="2147487647" r:id="rId6"/>
    <p:sldLayoutId id="2147487648" r:id="rId7"/>
    <p:sldLayoutId id="2147487649" r:id="rId8"/>
    <p:sldLayoutId id="2147487650" r:id="rId9"/>
    <p:sldLayoutId id="2147487651" r:id="rId10"/>
    <p:sldLayoutId id="2147487652" r:id="rId11"/>
    <p:sldLayoutId id="2147487706" r:id="rId12"/>
    <p:sldLayoutId id="2147487707" r:id="rId13"/>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0" y="6138863"/>
            <a:ext cx="9144000" cy="71913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en-US">
              <a:solidFill>
                <a:srgbClr val="FFFFFF"/>
              </a:solidFill>
            </a:endParaRPr>
          </a:p>
        </p:txBody>
      </p:sp>
      <p:sp>
        <p:nvSpPr>
          <p:cNvPr id="8195" name="Title Placeholder 1"/>
          <p:cNvSpPr>
            <a:spLocks noGrp="1"/>
          </p:cNvSpPr>
          <p:nvPr>
            <p:ph type="title"/>
          </p:nvPr>
        </p:nvSpPr>
        <p:spPr bwMode="auto">
          <a:xfrm>
            <a:off x="628650" y="366713"/>
            <a:ext cx="78867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ctr" anchorCtr="0" compatLnSpc="1">
            <a:prstTxWarp prst="textNoShape">
              <a:avLst/>
            </a:prstTxWarp>
          </a:bodyPr>
          <a:lstStyle/>
          <a:p>
            <a:pPr lvl="0"/>
            <a:r>
              <a:rPr lang="en-US" altLang="en-US"/>
              <a:t>Click to edit Master title style</a:t>
            </a:r>
          </a:p>
        </p:txBody>
      </p:sp>
      <p:sp>
        <p:nvSpPr>
          <p:cNvPr id="8196" name="Text Placeholder 2"/>
          <p:cNvSpPr>
            <a:spLocks noGrp="1"/>
          </p:cNvSpPr>
          <p:nvPr>
            <p:ph type="body" idx="1"/>
          </p:nvPr>
        </p:nvSpPr>
        <p:spPr bwMode="auto">
          <a:xfrm>
            <a:off x="628650" y="1827213"/>
            <a:ext cx="7886700" cy="417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5" name="Footer Placeholder 4"/>
          <p:cNvSpPr>
            <a:spLocks noGrp="1"/>
          </p:cNvSpPr>
          <p:nvPr>
            <p:ph type="ftr" sz="quarter" idx="3"/>
          </p:nvPr>
        </p:nvSpPr>
        <p:spPr>
          <a:xfrm>
            <a:off x="4776788" y="6356350"/>
            <a:ext cx="3086100" cy="366713"/>
          </a:xfrm>
          <a:prstGeom prst="rect">
            <a:avLst/>
          </a:prstGeom>
        </p:spPr>
        <p:txBody>
          <a:bodyPr vert="horz" lIns="68580" tIns="34290" rIns="68580" bIns="34290" rtlCol="0" anchor="ctr"/>
          <a:lstStyle>
            <a:lvl1pPr algn="r">
              <a:defRPr sz="900">
                <a:solidFill>
                  <a:srgbClr val="FFFFFF"/>
                </a:solidFill>
                <a:latin typeface="Lato" panose="020F0502020204030203" pitchFamily="34" charset="77"/>
              </a:defRPr>
            </a:lvl1pPr>
          </a:lstStyle>
          <a:p>
            <a:pPr>
              <a:defRPr/>
            </a:pPr>
            <a:endParaRPr lang="en-US"/>
          </a:p>
        </p:txBody>
      </p:sp>
      <p:sp>
        <p:nvSpPr>
          <p:cNvPr id="6" name="Slide Number Placeholder 5"/>
          <p:cNvSpPr>
            <a:spLocks noGrp="1"/>
          </p:cNvSpPr>
          <p:nvPr>
            <p:ph type="sldNum" sz="quarter" idx="4"/>
          </p:nvPr>
        </p:nvSpPr>
        <p:spPr>
          <a:xfrm>
            <a:off x="7985125" y="6356350"/>
            <a:ext cx="530225" cy="366713"/>
          </a:xfrm>
          <a:prstGeom prst="rect">
            <a:avLst/>
          </a:prstGeom>
        </p:spPr>
        <p:txBody>
          <a:bodyPr vert="horz" wrap="square" lIns="68580" tIns="34290" rIns="68580" bIns="34290" numCol="1" anchor="ctr" anchorCtr="0" compatLnSpc="1">
            <a:prstTxWarp prst="textNoShape">
              <a:avLst/>
            </a:prstTxWarp>
          </a:bodyPr>
          <a:lstStyle>
            <a:lvl1pPr algn="r">
              <a:defRPr sz="900">
                <a:solidFill>
                  <a:srgbClr val="FFFFFF"/>
                </a:solidFill>
                <a:latin typeface="Lato"/>
              </a:defRPr>
            </a:lvl1pPr>
          </a:lstStyle>
          <a:p>
            <a:fld id="{7FE8F7E0-EE32-426D-BA5C-A54732A2503D}" type="slidenum">
              <a:rPr lang="en-US" altLang="en-US"/>
              <a:pPr/>
              <a:t>‹#›</a:t>
            </a:fld>
            <a:endParaRPr lang="en-US" altLang="en-US"/>
          </a:p>
        </p:txBody>
      </p:sp>
      <p:pic>
        <p:nvPicPr>
          <p:cNvPr id="8199" name="Picture 8"/>
          <p:cNvPicPr>
            <a:picLocks noChangeAspect="1"/>
          </p:cNvPicPr>
          <p:nvPr/>
        </p:nvPicPr>
        <p:blipFill>
          <a:blip r:embed="rId20">
            <a:extLst>
              <a:ext uri="{28A0092B-C50C-407E-A947-70E740481C1C}">
                <a14:useLocalDpi xmlns:a14="http://schemas.microsoft.com/office/drawing/2010/main" val="0"/>
              </a:ext>
            </a:extLst>
          </a:blip>
          <a:srcRect/>
          <a:stretch>
            <a:fillRect/>
          </a:stretch>
        </p:blipFill>
        <p:spPr bwMode="auto">
          <a:xfrm>
            <a:off x="628650" y="6316663"/>
            <a:ext cx="917575" cy="36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p:nvPr/>
        </p:nvSpPr>
        <p:spPr>
          <a:xfrm>
            <a:off x="0" y="6138863"/>
            <a:ext cx="9144000" cy="71913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en-US">
              <a:solidFill>
                <a:srgbClr val="FFFFFF"/>
              </a:solidFill>
            </a:endParaRPr>
          </a:p>
        </p:txBody>
      </p:sp>
      <p:pic>
        <p:nvPicPr>
          <p:cNvPr id="8201" name="Picture 3"/>
          <p:cNvPicPr>
            <a:picLocks noChangeAspect="1"/>
          </p:cNvPicPr>
          <p:nvPr/>
        </p:nvPicPr>
        <p:blipFill>
          <a:blip r:embed="rId21">
            <a:extLst>
              <a:ext uri="{28A0092B-C50C-407E-A947-70E740481C1C}">
                <a14:useLocalDpi xmlns:a14="http://schemas.microsoft.com/office/drawing/2010/main" val="0"/>
              </a:ext>
            </a:extLst>
          </a:blip>
          <a:srcRect/>
          <a:stretch>
            <a:fillRect/>
          </a:stretch>
        </p:blipFill>
        <p:spPr bwMode="auto">
          <a:xfrm>
            <a:off x="503238" y="6224588"/>
            <a:ext cx="3355975"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7708" r:id="rId1"/>
    <p:sldLayoutId id="2147487709" r:id="rId2"/>
    <p:sldLayoutId id="2147487710" r:id="rId3"/>
    <p:sldLayoutId id="2147487711" r:id="rId4"/>
    <p:sldLayoutId id="2147487712" r:id="rId5"/>
    <p:sldLayoutId id="2147487653" r:id="rId6"/>
    <p:sldLayoutId id="2147487654" r:id="rId7"/>
    <p:sldLayoutId id="2147487655" r:id="rId8"/>
    <p:sldLayoutId id="2147487656" r:id="rId9"/>
    <p:sldLayoutId id="2147487657" r:id="rId10"/>
    <p:sldLayoutId id="2147487658" r:id="rId11"/>
    <p:sldLayoutId id="2147487659" r:id="rId12"/>
    <p:sldLayoutId id="2147487660" r:id="rId13"/>
    <p:sldLayoutId id="2147487661" r:id="rId14"/>
    <p:sldLayoutId id="2147487662" r:id="rId15"/>
    <p:sldLayoutId id="2147487713" r:id="rId16"/>
    <p:sldLayoutId id="2147487663" r:id="rId17"/>
    <p:sldLayoutId id="2147487664" r:id="rId18"/>
  </p:sldLayoutIdLst>
  <p:txStyles>
    <p:titleStyle>
      <a:lvl1pPr algn="l" defTabSz="685800" rtl="0" eaLnBrk="0" fontAlgn="base" hangingPunct="0">
        <a:lnSpc>
          <a:spcPct val="90000"/>
        </a:lnSpc>
        <a:spcBef>
          <a:spcPct val="0"/>
        </a:spcBef>
        <a:spcAft>
          <a:spcPct val="0"/>
        </a:spcAft>
        <a:defRPr sz="3000" b="1" kern="1200">
          <a:solidFill>
            <a:schemeClr val="accent2"/>
          </a:solidFill>
          <a:latin typeface="+mj-lt"/>
          <a:ea typeface="+mj-ea"/>
          <a:cs typeface="+mj-cs"/>
        </a:defRPr>
      </a:lvl1pPr>
      <a:lvl2pPr algn="l" defTabSz="685800" rtl="0" eaLnBrk="0" fontAlgn="base" hangingPunct="0">
        <a:lnSpc>
          <a:spcPct val="90000"/>
        </a:lnSpc>
        <a:spcBef>
          <a:spcPct val="0"/>
        </a:spcBef>
        <a:spcAft>
          <a:spcPct val="0"/>
        </a:spcAft>
        <a:defRPr sz="3000" b="1">
          <a:solidFill>
            <a:schemeClr val="accent2"/>
          </a:solidFill>
          <a:latin typeface="Arial" pitchFamily="34" charset="0"/>
        </a:defRPr>
      </a:lvl2pPr>
      <a:lvl3pPr algn="l" defTabSz="685800" rtl="0" eaLnBrk="0" fontAlgn="base" hangingPunct="0">
        <a:lnSpc>
          <a:spcPct val="90000"/>
        </a:lnSpc>
        <a:spcBef>
          <a:spcPct val="0"/>
        </a:spcBef>
        <a:spcAft>
          <a:spcPct val="0"/>
        </a:spcAft>
        <a:defRPr sz="3000" b="1">
          <a:solidFill>
            <a:schemeClr val="accent2"/>
          </a:solidFill>
          <a:latin typeface="Arial" pitchFamily="34" charset="0"/>
        </a:defRPr>
      </a:lvl3pPr>
      <a:lvl4pPr algn="l" defTabSz="685800" rtl="0" eaLnBrk="0" fontAlgn="base" hangingPunct="0">
        <a:lnSpc>
          <a:spcPct val="90000"/>
        </a:lnSpc>
        <a:spcBef>
          <a:spcPct val="0"/>
        </a:spcBef>
        <a:spcAft>
          <a:spcPct val="0"/>
        </a:spcAft>
        <a:defRPr sz="3000" b="1">
          <a:solidFill>
            <a:schemeClr val="accent2"/>
          </a:solidFill>
          <a:latin typeface="Arial" pitchFamily="34" charset="0"/>
        </a:defRPr>
      </a:lvl4pPr>
      <a:lvl5pPr algn="l" defTabSz="685800" rtl="0" eaLnBrk="0" fontAlgn="base" hangingPunct="0">
        <a:lnSpc>
          <a:spcPct val="90000"/>
        </a:lnSpc>
        <a:spcBef>
          <a:spcPct val="0"/>
        </a:spcBef>
        <a:spcAft>
          <a:spcPct val="0"/>
        </a:spcAft>
        <a:defRPr sz="3000" b="1">
          <a:solidFill>
            <a:schemeClr val="accent2"/>
          </a:solidFill>
          <a:latin typeface="Arial" pitchFamily="34" charset="0"/>
        </a:defRPr>
      </a:lvl5pPr>
      <a:lvl6pPr marL="457200" algn="l" defTabSz="685800" rtl="0" fontAlgn="base">
        <a:lnSpc>
          <a:spcPct val="90000"/>
        </a:lnSpc>
        <a:spcBef>
          <a:spcPct val="0"/>
        </a:spcBef>
        <a:spcAft>
          <a:spcPct val="0"/>
        </a:spcAft>
        <a:defRPr sz="3000" b="1">
          <a:solidFill>
            <a:schemeClr val="accent2"/>
          </a:solidFill>
          <a:latin typeface="Arial" pitchFamily="34" charset="0"/>
        </a:defRPr>
      </a:lvl6pPr>
      <a:lvl7pPr marL="914400" algn="l" defTabSz="685800" rtl="0" fontAlgn="base">
        <a:lnSpc>
          <a:spcPct val="90000"/>
        </a:lnSpc>
        <a:spcBef>
          <a:spcPct val="0"/>
        </a:spcBef>
        <a:spcAft>
          <a:spcPct val="0"/>
        </a:spcAft>
        <a:defRPr sz="3000" b="1">
          <a:solidFill>
            <a:schemeClr val="accent2"/>
          </a:solidFill>
          <a:latin typeface="Arial" pitchFamily="34" charset="0"/>
        </a:defRPr>
      </a:lvl7pPr>
      <a:lvl8pPr marL="1371600" algn="l" defTabSz="685800" rtl="0" fontAlgn="base">
        <a:lnSpc>
          <a:spcPct val="90000"/>
        </a:lnSpc>
        <a:spcBef>
          <a:spcPct val="0"/>
        </a:spcBef>
        <a:spcAft>
          <a:spcPct val="0"/>
        </a:spcAft>
        <a:defRPr sz="3000" b="1">
          <a:solidFill>
            <a:schemeClr val="accent2"/>
          </a:solidFill>
          <a:latin typeface="Arial" pitchFamily="34" charset="0"/>
        </a:defRPr>
      </a:lvl8pPr>
      <a:lvl9pPr marL="1828800" algn="l" defTabSz="685800" rtl="0" fontAlgn="base">
        <a:lnSpc>
          <a:spcPct val="90000"/>
        </a:lnSpc>
        <a:spcBef>
          <a:spcPct val="0"/>
        </a:spcBef>
        <a:spcAft>
          <a:spcPct val="0"/>
        </a:spcAft>
        <a:defRPr sz="3000" b="1">
          <a:solidFill>
            <a:schemeClr val="accent2"/>
          </a:solidFill>
          <a:latin typeface="Arial" pitchFamily="34" charset="0"/>
        </a:defRPr>
      </a:lvl9pPr>
    </p:titleStyle>
    <p:bodyStyle>
      <a:lvl1pPr marL="171450" indent="-171450" algn="l" defTabSz="685800" rtl="0" eaLnBrk="0" fontAlgn="base" hangingPunct="0">
        <a:lnSpc>
          <a:spcPct val="90000"/>
        </a:lnSpc>
        <a:spcBef>
          <a:spcPts val="750"/>
        </a:spcBef>
        <a:spcAft>
          <a:spcPct val="0"/>
        </a:spcAft>
        <a:buFont typeface="Arial" panose="020B0604020202020204" pitchFamily="34" charset="0"/>
        <a:buChar char="•"/>
        <a:defRPr sz="2100" kern="1200">
          <a:solidFill>
            <a:schemeClr val="accent1"/>
          </a:solidFill>
          <a:latin typeface="+mj-lt"/>
          <a:ea typeface="+mn-ea"/>
          <a:cs typeface="+mn-cs"/>
        </a:defRPr>
      </a:lvl1pPr>
      <a:lvl2pPr marL="600075" indent="-257175" algn="l" defTabSz="685800" rtl="0" eaLnBrk="0" fontAlgn="base" hangingPunct="0">
        <a:lnSpc>
          <a:spcPct val="90000"/>
        </a:lnSpc>
        <a:spcBef>
          <a:spcPts val="375"/>
        </a:spcBef>
        <a:spcAft>
          <a:spcPct val="0"/>
        </a:spcAft>
        <a:buFont typeface=".AppleSystemUIFont"/>
        <a:buChar char="—"/>
        <a:defRPr kern="1200">
          <a:solidFill>
            <a:schemeClr val="accent1"/>
          </a:solidFill>
          <a:latin typeface="+mj-lt"/>
          <a:ea typeface="+mn-ea"/>
          <a:cs typeface="+mn-cs"/>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sz="1500" kern="1200">
          <a:solidFill>
            <a:schemeClr val="accent1"/>
          </a:solidFill>
          <a:latin typeface="+mj-lt"/>
          <a:ea typeface="+mn-ea"/>
          <a:cs typeface="+mn-cs"/>
        </a:defRPr>
      </a:lvl3pPr>
      <a:lvl4pPr marL="1243013" indent="-214313" algn="l" defTabSz="685800" rtl="0" eaLnBrk="0" fontAlgn="base" hangingPunct="0">
        <a:lnSpc>
          <a:spcPct val="90000"/>
        </a:lnSpc>
        <a:spcBef>
          <a:spcPts val="375"/>
        </a:spcBef>
        <a:spcAft>
          <a:spcPct val="0"/>
        </a:spcAft>
        <a:buFont typeface=".AppleSystemUIFont"/>
        <a:buChar char="–"/>
        <a:defRPr sz="1400" kern="1200">
          <a:solidFill>
            <a:schemeClr val="accent1"/>
          </a:solidFill>
          <a:latin typeface="+mj-lt"/>
          <a:ea typeface="+mn-ea"/>
          <a:cs typeface="+mn-cs"/>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sz="1400" kern="1200">
          <a:solidFill>
            <a:schemeClr val="accent1"/>
          </a:solidFill>
          <a:latin typeface="+mj-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2" name="Title Placeholder 1"/>
          <p:cNvSpPr>
            <a:spLocks noGrp="1"/>
          </p:cNvSpPr>
          <p:nvPr>
            <p:ph type="title"/>
          </p:nvPr>
        </p:nvSpPr>
        <p:spPr bwMode="auto">
          <a:xfrm>
            <a:off x="457200" y="182563"/>
            <a:ext cx="8229600"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4" tIns="45717" rIns="91434" bIns="45717" numCol="1" anchor="ctr" anchorCtr="0" compatLnSpc="1">
            <a:prstTxWarp prst="textNoShape">
              <a:avLst/>
            </a:prstTxWarp>
          </a:bodyPr>
          <a:lstStyle/>
          <a:p>
            <a:pPr lvl="0"/>
            <a:r>
              <a:rPr lang="en-US" altLang="en-US"/>
              <a:t>Click to edit Master title style</a:t>
            </a:r>
          </a:p>
        </p:txBody>
      </p:sp>
      <p:sp>
        <p:nvSpPr>
          <p:cNvPr id="10243"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4" tIns="45717" rIns="91434" bIns="45717"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34" tIns="45717" rIns="91434" bIns="45717" rtlCol="0" anchor="ctr"/>
          <a:lstStyle>
            <a:lvl1pPr algn="l" defTabSz="914341" eaLnBrk="1" fontAlgn="auto" hangingPunct="1">
              <a:spcBef>
                <a:spcPts val="0"/>
              </a:spcBef>
              <a:spcAft>
                <a:spcPts val="0"/>
              </a:spcAft>
              <a:defRPr sz="1200">
                <a:solidFill>
                  <a:srgbClr val="EA1656"/>
                </a:solidFill>
                <a:latin typeface="Calibri"/>
                <a:ea typeface="+mn-ea"/>
              </a:defRPr>
            </a:lvl1pPr>
          </a:lstStyle>
          <a:p>
            <a:pPr>
              <a:defRPr/>
            </a:pPr>
            <a:fld id="{5C0840E8-BFF7-469F-B413-C0CED812014E}" type="datetime1">
              <a:rPr lang="en-US"/>
              <a:pPr>
                <a:defRPr/>
              </a:pPr>
              <a:t>9/15/2022</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34" tIns="45717" rIns="91434" bIns="45717" rtlCol="0" anchor="ctr"/>
          <a:lstStyle>
            <a:lvl1pPr algn="ctr" defTabSz="914341" eaLnBrk="1" fontAlgn="auto" hangingPunct="1">
              <a:spcBef>
                <a:spcPts val="0"/>
              </a:spcBef>
              <a:spcAft>
                <a:spcPts val="0"/>
              </a:spcAft>
              <a:defRPr sz="1200">
                <a:solidFill>
                  <a:prstClr val="black">
                    <a:tint val="75000"/>
                  </a:prstClr>
                </a:solidFill>
                <a:latin typeface="Calibri"/>
                <a:ea typeface="+mn-ea"/>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34" tIns="45717" rIns="91434" bIns="45717" numCol="1" anchor="ctr" anchorCtr="0" compatLnSpc="1">
            <a:prstTxWarp prst="textNoShape">
              <a:avLst/>
            </a:prstTxWarp>
          </a:bodyPr>
          <a:lstStyle>
            <a:lvl1pPr algn="r" defTabSz="912813" eaLnBrk="1" hangingPunct="1">
              <a:defRPr sz="1200">
                <a:solidFill>
                  <a:srgbClr val="EA1656"/>
                </a:solidFill>
                <a:latin typeface="Calibri" panose="020F0502020204030204" pitchFamily="34" charset="0"/>
              </a:defRPr>
            </a:lvl1pPr>
          </a:lstStyle>
          <a:p>
            <a:fld id="{38CD8C5B-EFA1-47A6-A542-E1D72DBCEFCA}"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7729" r:id="rId1"/>
    <p:sldLayoutId id="2147487730" r:id="rId2"/>
    <p:sldLayoutId id="2147487731" r:id="rId3"/>
    <p:sldLayoutId id="2147487732" r:id="rId4"/>
    <p:sldLayoutId id="2147487733" r:id="rId5"/>
    <p:sldLayoutId id="2147487734" r:id="rId6"/>
    <p:sldLayoutId id="2147487735" r:id="rId7"/>
    <p:sldLayoutId id="2147487736" r:id="rId8"/>
    <p:sldLayoutId id="2147487737" r:id="rId9"/>
    <p:sldLayoutId id="2147487738" r:id="rId10"/>
    <p:sldLayoutId id="2147487739" r:id="rId11"/>
    <p:sldLayoutId id="2147487740" r:id="rId12"/>
    <p:sldLayoutId id="2147487741" r:id="rId13"/>
    <p:sldLayoutId id="2147487745" r:id="rId14"/>
  </p:sldLayoutIdLst>
  <p:hf sldNum="0" hdr="0" ftr="0" dt="0"/>
  <p:txStyles>
    <p:titleStyle>
      <a:lvl1pPr algn="ctr" defTabSz="912813" rtl="0" eaLnBrk="0" fontAlgn="base" hangingPunct="0">
        <a:spcBef>
          <a:spcPct val="0"/>
        </a:spcBef>
        <a:spcAft>
          <a:spcPct val="0"/>
        </a:spcAft>
        <a:defRPr sz="3600" b="1" kern="1200">
          <a:solidFill>
            <a:srgbClr val="25AAE1"/>
          </a:solidFill>
          <a:latin typeface="+mj-lt"/>
          <a:ea typeface="+mj-ea"/>
          <a:cs typeface="+mj-cs"/>
        </a:defRPr>
      </a:lvl1pPr>
      <a:lvl2pPr algn="ctr" defTabSz="912813" rtl="0" eaLnBrk="0" fontAlgn="base" hangingPunct="0">
        <a:spcBef>
          <a:spcPct val="0"/>
        </a:spcBef>
        <a:spcAft>
          <a:spcPct val="0"/>
        </a:spcAft>
        <a:defRPr sz="3600" b="1">
          <a:solidFill>
            <a:srgbClr val="25AAE1"/>
          </a:solidFill>
          <a:latin typeface="Calibri" pitchFamily="34" charset="0"/>
        </a:defRPr>
      </a:lvl2pPr>
      <a:lvl3pPr algn="ctr" defTabSz="912813" rtl="0" eaLnBrk="0" fontAlgn="base" hangingPunct="0">
        <a:spcBef>
          <a:spcPct val="0"/>
        </a:spcBef>
        <a:spcAft>
          <a:spcPct val="0"/>
        </a:spcAft>
        <a:defRPr sz="3600" b="1">
          <a:solidFill>
            <a:srgbClr val="25AAE1"/>
          </a:solidFill>
          <a:latin typeface="Calibri" pitchFamily="34" charset="0"/>
        </a:defRPr>
      </a:lvl3pPr>
      <a:lvl4pPr algn="ctr" defTabSz="912813" rtl="0" eaLnBrk="0" fontAlgn="base" hangingPunct="0">
        <a:spcBef>
          <a:spcPct val="0"/>
        </a:spcBef>
        <a:spcAft>
          <a:spcPct val="0"/>
        </a:spcAft>
        <a:defRPr sz="3600" b="1">
          <a:solidFill>
            <a:srgbClr val="25AAE1"/>
          </a:solidFill>
          <a:latin typeface="Calibri" pitchFamily="34" charset="0"/>
        </a:defRPr>
      </a:lvl4pPr>
      <a:lvl5pPr algn="ctr" defTabSz="912813" rtl="0" eaLnBrk="0" fontAlgn="base" hangingPunct="0">
        <a:spcBef>
          <a:spcPct val="0"/>
        </a:spcBef>
        <a:spcAft>
          <a:spcPct val="0"/>
        </a:spcAft>
        <a:defRPr sz="3600" b="1">
          <a:solidFill>
            <a:srgbClr val="25AAE1"/>
          </a:solidFill>
          <a:latin typeface="Calibri" pitchFamily="34" charset="0"/>
        </a:defRPr>
      </a:lvl5pPr>
      <a:lvl6pPr marL="457200" algn="ctr" defTabSz="912813" rtl="0" fontAlgn="base">
        <a:spcBef>
          <a:spcPct val="0"/>
        </a:spcBef>
        <a:spcAft>
          <a:spcPct val="0"/>
        </a:spcAft>
        <a:defRPr sz="3600" b="1">
          <a:solidFill>
            <a:srgbClr val="25AAE1"/>
          </a:solidFill>
          <a:latin typeface="Calibri" pitchFamily="34" charset="0"/>
        </a:defRPr>
      </a:lvl6pPr>
      <a:lvl7pPr marL="914400" algn="ctr" defTabSz="912813" rtl="0" fontAlgn="base">
        <a:spcBef>
          <a:spcPct val="0"/>
        </a:spcBef>
        <a:spcAft>
          <a:spcPct val="0"/>
        </a:spcAft>
        <a:defRPr sz="3600" b="1">
          <a:solidFill>
            <a:srgbClr val="25AAE1"/>
          </a:solidFill>
          <a:latin typeface="Calibri" pitchFamily="34" charset="0"/>
        </a:defRPr>
      </a:lvl7pPr>
      <a:lvl8pPr marL="1371600" algn="ctr" defTabSz="912813" rtl="0" fontAlgn="base">
        <a:spcBef>
          <a:spcPct val="0"/>
        </a:spcBef>
        <a:spcAft>
          <a:spcPct val="0"/>
        </a:spcAft>
        <a:defRPr sz="3600" b="1">
          <a:solidFill>
            <a:srgbClr val="25AAE1"/>
          </a:solidFill>
          <a:latin typeface="Calibri" pitchFamily="34" charset="0"/>
        </a:defRPr>
      </a:lvl8pPr>
      <a:lvl9pPr marL="1828800" algn="ctr" defTabSz="912813" rtl="0" fontAlgn="base">
        <a:spcBef>
          <a:spcPct val="0"/>
        </a:spcBef>
        <a:spcAft>
          <a:spcPct val="0"/>
        </a:spcAft>
        <a:defRPr sz="3600" b="1">
          <a:solidFill>
            <a:srgbClr val="25AAE1"/>
          </a:solidFill>
          <a:latin typeface="Calibri" pitchFamily="34" charset="0"/>
        </a:defRPr>
      </a:lvl9pPr>
    </p:titleStyle>
    <p:bodyStyle>
      <a:lvl1pPr marL="341313" indent="-341313" algn="l" defTabSz="912813" rtl="0" eaLnBrk="0" fontAlgn="base" hangingPunct="0">
        <a:spcBef>
          <a:spcPct val="20000"/>
        </a:spcBef>
        <a:spcAft>
          <a:spcPct val="0"/>
        </a:spcAft>
        <a:buFont typeface="Arial" panose="020B0604020202020204" pitchFamily="34" charset="0"/>
        <a:buChar char="•"/>
        <a:defRPr sz="3200" kern="1200">
          <a:solidFill>
            <a:srgbClr val="25AAE1"/>
          </a:solidFill>
          <a:latin typeface="+mn-lt"/>
          <a:ea typeface="+mn-ea"/>
          <a:cs typeface="+mn-cs"/>
        </a:defRPr>
      </a:lvl1pPr>
      <a:lvl2pPr marL="741363" indent="-284163" algn="l" defTabSz="912813" rtl="0" eaLnBrk="0" fontAlgn="base" hangingPunct="0">
        <a:spcBef>
          <a:spcPct val="20000"/>
        </a:spcBef>
        <a:spcAft>
          <a:spcPct val="0"/>
        </a:spcAft>
        <a:buFont typeface="Arial" panose="020B0604020202020204" pitchFamily="34" charset="0"/>
        <a:buChar char="–"/>
        <a:defRPr sz="2800" kern="1200">
          <a:solidFill>
            <a:srgbClr val="25AAE1"/>
          </a:solidFill>
          <a:latin typeface="+mn-lt"/>
          <a:ea typeface="+mn-ea"/>
          <a:cs typeface="+mn-cs"/>
        </a:defRPr>
      </a:lvl2pPr>
      <a:lvl3pPr marL="1141413" indent="-227013" algn="l" defTabSz="912813" rtl="0" eaLnBrk="0" fontAlgn="base" hangingPunct="0">
        <a:spcBef>
          <a:spcPct val="20000"/>
        </a:spcBef>
        <a:spcAft>
          <a:spcPct val="0"/>
        </a:spcAft>
        <a:buFont typeface="Arial" panose="020B0604020202020204" pitchFamily="34" charset="0"/>
        <a:buChar char="•"/>
        <a:defRPr sz="2400" kern="1200">
          <a:solidFill>
            <a:srgbClr val="25AAE1"/>
          </a:solidFill>
          <a:latin typeface="+mn-lt"/>
          <a:ea typeface="+mn-ea"/>
          <a:cs typeface="+mn-cs"/>
        </a:defRPr>
      </a:lvl3pPr>
      <a:lvl4pPr marL="1598613" indent="-227013" algn="l" defTabSz="912813" rtl="0" eaLnBrk="0" fontAlgn="base" hangingPunct="0">
        <a:spcBef>
          <a:spcPct val="20000"/>
        </a:spcBef>
        <a:spcAft>
          <a:spcPct val="0"/>
        </a:spcAft>
        <a:buFont typeface="Arial" panose="020B0604020202020204" pitchFamily="34" charset="0"/>
        <a:buChar char="–"/>
        <a:defRPr sz="2000" kern="1200">
          <a:solidFill>
            <a:srgbClr val="25AAE1"/>
          </a:solidFill>
          <a:latin typeface="+mn-lt"/>
          <a:ea typeface="+mn-ea"/>
          <a:cs typeface="+mn-cs"/>
        </a:defRPr>
      </a:lvl4pPr>
      <a:lvl5pPr marL="2055813" indent="-227013" algn="l" defTabSz="912813" rtl="0" eaLnBrk="0" fontAlgn="base" hangingPunct="0">
        <a:spcBef>
          <a:spcPct val="20000"/>
        </a:spcBef>
        <a:spcAft>
          <a:spcPct val="0"/>
        </a:spcAft>
        <a:buFont typeface="Arial" panose="020B0604020202020204" pitchFamily="34" charset="0"/>
        <a:buChar char="»"/>
        <a:defRPr sz="2000" kern="1200">
          <a:solidFill>
            <a:srgbClr val="25AAE1"/>
          </a:solidFill>
          <a:latin typeface="+mn-lt"/>
          <a:ea typeface="+mn-ea"/>
          <a:cs typeface="+mn-cs"/>
        </a:defRPr>
      </a:lvl5pPr>
      <a:lvl6pPr marL="2514439" indent="-228585" algn="l" defTabSz="91434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610" indent="-228585" algn="l" defTabSz="91434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781" indent="-228585" algn="l" defTabSz="91434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951" indent="-228585" algn="l" defTabSz="91434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341" rtl="0" eaLnBrk="1" latinLnBrk="0" hangingPunct="1">
        <a:defRPr sz="1800" kern="1200">
          <a:solidFill>
            <a:schemeClr val="tx1"/>
          </a:solidFill>
          <a:latin typeface="+mn-lt"/>
          <a:ea typeface="+mn-ea"/>
          <a:cs typeface="+mn-cs"/>
        </a:defRPr>
      </a:lvl1pPr>
      <a:lvl2pPr marL="457171" algn="l" defTabSz="914341" rtl="0" eaLnBrk="1" latinLnBrk="0" hangingPunct="1">
        <a:defRPr sz="1800" kern="1200">
          <a:solidFill>
            <a:schemeClr val="tx1"/>
          </a:solidFill>
          <a:latin typeface="+mn-lt"/>
          <a:ea typeface="+mn-ea"/>
          <a:cs typeface="+mn-cs"/>
        </a:defRPr>
      </a:lvl2pPr>
      <a:lvl3pPr marL="914341" algn="l" defTabSz="914341" rtl="0" eaLnBrk="1" latinLnBrk="0" hangingPunct="1">
        <a:defRPr sz="1800" kern="1200">
          <a:solidFill>
            <a:schemeClr val="tx1"/>
          </a:solidFill>
          <a:latin typeface="+mn-lt"/>
          <a:ea typeface="+mn-ea"/>
          <a:cs typeface="+mn-cs"/>
        </a:defRPr>
      </a:lvl3pPr>
      <a:lvl4pPr marL="1371512" algn="l" defTabSz="914341" rtl="0" eaLnBrk="1" latinLnBrk="0" hangingPunct="1">
        <a:defRPr sz="1800" kern="1200">
          <a:solidFill>
            <a:schemeClr val="tx1"/>
          </a:solidFill>
          <a:latin typeface="+mn-lt"/>
          <a:ea typeface="+mn-ea"/>
          <a:cs typeface="+mn-cs"/>
        </a:defRPr>
      </a:lvl4pPr>
      <a:lvl5pPr marL="1828683" algn="l" defTabSz="914341" rtl="0" eaLnBrk="1" latinLnBrk="0" hangingPunct="1">
        <a:defRPr sz="1800" kern="1200">
          <a:solidFill>
            <a:schemeClr val="tx1"/>
          </a:solidFill>
          <a:latin typeface="+mn-lt"/>
          <a:ea typeface="+mn-ea"/>
          <a:cs typeface="+mn-cs"/>
        </a:defRPr>
      </a:lvl5pPr>
      <a:lvl6pPr marL="2285854" algn="l" defTabSz="914341" rtl="0" eaLnBrk="1" latinLnBrk="0" hangingPunct="1">
        <a:defRPr sz="1800" kern="1200">
          <a:solidFill>
            <a:schemeClr val="tx1"/>
          </a:solidFill>
          <a:latin typeface="+mn-lt"/>
          <a:ea typeface="+mn-ea"/>
          <a:cs typeface="+mn-cs"/>
        </a:defRPr>
      </a:lvl6pPr>
      <a:lvl7pPr marL="2743024" algn="l" defTabSz="914341" rtl="0" eaLnBrk="1" latinLnBrk="0" hangingPunct="1">
        <a:defRPr sz="1800" kern="1200">
          <a:solidFill>
            <a:schemeClr val="tx1"/>
          </a:solidFill>
          <a:latin typeface="+mn-lt"/>
          <a:ea typeface="+mn-ea"/>
          <a:cs typeface="+mn-cs"/>
        </a:defRPr>
      </a:lvl7pPr>
      <a:lvl8pPr marL="3200195" algn="l" defTabSz="914341" rtl="0" eaLnBrk="1" latinLnBrk="0" hangingPunct="1">
        <a:defRPr sz="1800" kern="1200">
          <a:solidFill>
            <a:schemeClr val="tx1"/>
          </a:solidFill>
          <a:latin typeface="+mn-lt"/>
          <a:ea typeface="+mn-ea"/>
          <a:cs typeface="+mn-cs"/>
        </a:defRPr>
      </a:lvl8pPr>
      <a:lvl9pPr marL="3657366" algn="l" defTabSz="914341"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457200" y="1600201"/>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1"/>
            <a:ext cx="2133600" cy="365125"/>
          </a:xfrm>
          <a:prstGeom prst="rect">
            <a:avLst/>
          </a:prstGeom>
        </p:spPr>
        <p:txBody>
          <a:bodyPr vert="horz" lIns="91440" tIns="45720" rIns="91440" bIns="45720" rtlCol="0" anchor="ctr"/>
          <a:lstStyle>
            <a:lvl1pPr algn="l">
              <a:defRPr sz="900">
                <a:solidFill>
                  <a:schemeClr val="tx1">
                    <a:tint val="75000"/>
                  </a:schemeClr>
                </a:solidFill>
                <a:latin typeface="Arial" charset="0"/>
              </a:defRPr>
            </a:lvl1pPr>
          </a:lstStyle>
          <a:p>
            <a:pPr>
              <a:defRPr/>
            </a:pPr>
            <a:fld id="{5A6F07B9-7F4E-41D0-8091-00FEECD0916B}" type="datetimeFigureOut">
              <a:rPr lang="en-US">
                <a:solidFill>
                  <a:prstClr val="black">
                    <a:tint val="75000"/>
                  </a:prstClr>
                </a:solidFill>
              </a:rPr>
              <a:pPr>
                <a:defRPr/>
              </a:pPr>
              <a:t>9/15/2022</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1"/>
            <a:ext cx="2895600" cy="365125"/>
          </a:xfrm>
          <a:prstGeom prst="rect">
            <a:avLst/>
          </a:prstGeom>
        </p:spPr>
        <p:txBody>
          <a:bodyPr vert="horz" lIns="91440" tIns="45720" rIns="91440" bIns="45720" rtlCol="0" anchor="ctr"/>
          <a:lstStyle>
            <a:lvl1pPr algn="ctr">
              <a:defRPr sz="900">
                <a:solidFill>
                  <a:schemeClr val="tx1">
                    <a:tint val="75000"/>
                  </a:schemeClr>
                </a:solidFill>
                <a:latin typeface="Arial" charset="0"/>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1"/>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900">
                <a:solidFill>
                  <a:srgbClr val="898989"/>
                </a:solidFill>
              </a:defRPr>
            </a:lvl1pPr>
          </a:lstStyle>
          <a:p>
            <a:fld id="{97C7D059-CBD1-4F26-BC68-0CC095FB313C}" type="slidenum">
              <a:rPr lang="en-US" altLang="en-US" smtClean="0"/>
              <a:pPr/>
              <a:t>‹#›</a:t>
            </a:fld>
            <a:endParaRPr lang="en-US" altLang="en-US"/>
          </a:p>
        </p:txBody>
      </p:sp>
    </p:spTree>
    <p:extLst>
      <p:ext uri="{BB962C8B-B14F-4D97-AF65-F5344CB8AC3E}">
        <p14:creationId xmlns:p14="http://schemas.microsoft.com/office/powerpoint/2010/main" val="3286272551"/>
      </p:ext>
    </p:extLst>
  </p:cSld>
  <p:clrMap bg1="lt1" tx1="dk1" bg2="lt2" tx2="dk2" accent1="accent1" accent2="accent2" accent3="accent3" accent4="accent4" accent5="accent5" accent6="accent6" hlink="hlink" folHlink="folHlink"/>
  <p:sldLayoutIdLst>
    <p:sldLayoutId id="2147487826" r:id="rId1"/>
    <p:sldLayoutId id="2147487827" r:id="rId2"/>
    <p:sldLayoutId id="2147487828" r:id="rId3"/>
    <p:sldLayoutId id="2147487829" r:id="rId4"/>
    <p:sldLayoutId id="2147487830" r:id="rId5"/>
    <p:sldLayoutId id="2147487831" r:id="rId6"/>
    <p:sldLayoutId id="2147487832" r:id="rId7"/>
    <p:sldLayoutId id="2147487833" r:id="rId8"/>
    <p:sldLayoutId id="2147487834" r:id="rId9"/>
    <p:sldLayoutId id="2147487835" r:id="rId10"/>
    <p:sldLayoutId id="2147487836" r:id="rId11"/>
    <p:sldLayoutId id="2147487837" r:id="rId12"/>
    <p:sldLayoutId id="2147487838" r:id="rId13"/>
  </p:sldLayoutIdLst>
  <p:txStyles>
    <p:titleStyle>
      <a:lvl1pPr algn="ctr" rtl="0" eaLnBrk="0" fontAlgn="base" hangingPunct="0">
        <a:spcBef>
          <a:spcPct val="0"/>
        </a:spcBef>
        <a:spcAft>
          <a:spcPct val="0"/>
        </a:spcAft>
        <a:defRPr sz="3300" kern="1200">
          <a:solidFill>
            <a:schemeClr val="tx1"/>
          </a:solidFill>
          <a:latin typeface="+mj-lt"/>
          <a:ea typeface="+mj-ea"/>
          <a:cs typeface="+mj-cs"/>
        </a:defRPr>
      </a:lvl1pPr>
      <a:lvl2pPr algn="ctr" rtl="0" eaLnBrk="0" fontAlgn="base" hangingPunct="0">
        <a:spcBef>
          <a:spcPct val="0"/>
        </a:spcBef>
        <a:spcAft>
          <a:spcPct val="0"/>
        </a:spcAft>
        <a:defRPr sz="3300">
          <a:solidFill>
            <a:schemeClr val="tx1"/>
          </a:solidFill>
          <a:latin typeface="Calibri" pitchFamily="34" charset="0"/>
        </a:defRPr>
      </a:lvl2pPr>
      <a:lvl3pPr algn="ctr" rtl="0" eaLnBrk="0" fontAlgn="base" hangingPunct="0">
        <a:spcBef>
          <a:spcPct val="0"/>
        </a:spcBef>
        <a:spcAft>
          <a:spcPct val="0"/>
        </a:spcAft>
        <a:defRPr sz="3300">
          <a:solidFill>
            <a:schemeClr val="tx1"/>
          </a:solidFill>
          <a:latin typeface="Calibri" pitchFamily="34" charset="0"/>
        </a:defRPr>
      </a:lvl3pPr>
      <a:lvl4pPr algn="ctr" rtl="0" eaLnBrk="0" fontAlgn="base" hangingPunct="0">
        <a:spcBef>
          <a:spcPct val="0"/>
        </a:spcBef>
        <a:spcAft>
          <a:spcPct val="0"/>
        </a:spcAft>
        <a:defRPr sz="3300">
          <a:solidFill>
            <a:schemeClr val="tx1"/>
          </a:solidFill>
          <a:latin typeface="Calibri" pitchFamily="34" charset="0"/>
        </a:defRPr>
      </a:lvl4pPr>
      <a:lvl5pPr algn="ctr" rtl="0" eaLnBrk="0" fontAlgn="base" hangingPunct="0">
        <a:spcBef>
          <a:spcPct val="0"/>
        </a:spcBef>
        <a:spcAft>
          <a:spcPct val="0"/>
        </a:spcAft>
        <a:defRPr sz="3300">
          <a:solidFill>
            <a:schemeClr val="tx1"/>
          </a:solidFill>
          <a:latin typeface="Calibri" pitchFamily="34" charset="0"/>
        </a:defRPr>
      </a:lvl5pPr>
      <a:lvl6pPr marL="342900" algn="ctr" rtl="0" fontAlgn="base">
        <a:spcBef>
          <a:spcPct val="0"/>
        </a:spcBef>
        <a:spcAft>
          <a:spcPct val="0"/>
        </a:spcAft>
        <a:defRPr sz="3300">
          <a:solidFill>
            <a:schemeClr val="tx1"/>
          </a:solidFill>
          <a:latin typeface="Calibri" pitchFamily="34" charset="0"/>
        </a:defRPr>
      </a:lvl6pPr>
      <a:lvl7pPr marL="685800" algn="ctr" rtl="0" fontAlgn="base">
        <a:spcBef>
          <a:spcPct val="0"/>
        </a:spcBef>
        <a:spcAft>
          <a:spcPct val="0"/>
        </a:spcAft>
        <a:defRPr sz="3300">
          <a:solidFill>
            <a:schemeClr val="tx1"/>
          </a:solidFill>
          <a:latin typeface="Calibri" pitchFamily="34" charset="0"/>
        </a:defRPr>
      </a:lvl7pPr>
      <a:lvl8pPr marL="1028700" algn="ctr" rtl="0" fontAlgn="base">
        <a:spcBef>
          <a:spcPct val="0"/>
        </a:spcBef>
        <a:spcAft>
          <a:spcPct val="0"/>
        </a:spcAft>
        <a:defRPr sz="3300">
          <a:solidFill>
            <a:schemeClr val="tx1"/>
          </a:solidFill>
          <a:latin typeface="Calibri" pitchFamily="34" charset="0"/>
        </a:defRPr>
      </a:lvl8pPr>
      <a:lvl9pPr marL="1371600" algn="ctr" rtl="0" fontAlgn="base">
        <a:spcBef>
          <a:spcPct val="0"/>
        </a:spcBef>
        <a:spcAft>
          <a:spcPct val="0"/>
        </a:spcAft>
        <a:defRPr sz="3300">
          <a:solidFill>
            <a:schemeClr val="tx1"/>
          </a:solidFill>
          <a:latin typeface="Calibri" pitchFamily="34" charset="0"/>
        </a:defRPr>
      </a:lvl9pPr>
    </p:titleStyle>
    <p:bodyStyle>
      <a:lvl1pPr marL="257175" indent="-257175"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1pPr>
      <a:lvl2pPr marL="557213" indent="-214313" algn="l" rtl="0" eaLnBrk="0" fontAlgn="base" hangingPunct="0">
        <a:spcBef>
          <a:spcPct val="20000"/>
        </a:spcBef>
        <a:spcAft>
          <a:spcPct val="0"/>
        </a:spcAft>
        <a:buFont typeface="Arial" panose="020B0604020202020204" pitchFamily="34" charset="0"/>
        <a:buChar char="–"/>
        <a:defRPr sz="2100" kern="1200">
          <a:solidFill>
            <a:schemeClr val="tx1"/>
          </a:solidFill>
          <a:latin typeface="+mn-lt"/>
          <a:ea typeface="+mn-ea"/>
          <a:cs typeface="+mn-cs"/>
        </a:defRPr>
      </a:lvl2pPr>
      <a:lvl3pPr marL="857250" indent="-171450" algn="l" rtl="0" eaLnBrk="0" fontAlgn="base" hangingPunct="0">
        <a:spcBef>
          <a:spcPct val="20000"/>
        </a:spcBef>
        <a:spcAft>
          <a:spcPct val="0"/>
        </a:spcAft>
        <a:buFont typeface="Arial" panose="020B0604020202020204" pitchFamily="34" charset="0"/>
        <a:buChar char="•"/>
        <a:defRPr sz="1800" kern="1200">
          <a:solidFill>
            <a:schemeClr val="tx1"/>
          </a:solidFill>
          <a:latin typeface="+mn-lt"/>
          <a:ea typeface="+mn-ea"/>
          <a:cs typeface="+mn-cs"/>
        </a:defRPr>
      </a:lvl3pPr>
      <a:lvl4pPr marL="1200150" indent="-171450" algn="l"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mn-ea"/>
          <a:cs typeface="+mn-cs"/>
        </a:defRPr>
      </a:lvl4pPr>
      <a:lvl5pPr marL="1543050" indent="-171450" algn="l"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72.xml"/></Relationships>
</file>

<file path=ppt/slides/_rels/slide1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91.xml"/></Relationships>
</file>

<file path=ppt/slides/_rels/slide1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9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91.xml"/></Relationships>
</file>

<file path=ppt/slides/_rels/slide1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130.xml"/></Relationships>
</file>

<file path=ppt/slides/_rels/slide1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30.xml"/></Relationships>
</file>

<file path=ppt/slides/_rels/slide1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30.xml"/></Relationships>
</file>

<file path=ppt/slides/_rels/slide1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91.xml"/></Relationships>
</file>

<file path=ppt/slides/_rels/slide17.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124.xml"/></Relationships>
</file>

<file path=ppt/slides/_rels/slide18.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9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9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79.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9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9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91.xml"/></Relationships>
</file>

<file path=ppt/slides/_rels/slide23.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xml"/><Relationship Id="rId1" Type="http://schemas.openxmlformats.org/officeDocument/2006/relationships/slideLayout" Target="../slideLayouts/slideLayout3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2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2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2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2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2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79.xml"/></Relationships>
</file>

<file path=ppt/slides/_rels/slide3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xml"/><Relationship Id="rId1" Type="http://schemas.openxmlformats.org/officeDocument/2006/relationships/slideLayout" Target="../slideLayouts/slideLayout1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25.xml"/></Relationships>
</file>

<file path=ppt/slides/_rels/slide3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135.xml"/></Relationships>
</file>

<file path=ppt/slides/_rels/slide33.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oleObject" Target="../embeddings/oleObject1.bin"/><Relationship Id="rId1" Type="http://schemas.openxmlformats.org/officeDocument/2006/relationships/slideLayout" Target="../slideLayouts/slideLayout125.xml"/></Relationships>
</file>

<file path=ppt/slides/_rels/slide3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6.xml"/><Relationship Id="rId1" Type="http://schemas.openxmlformats.org/officeDocument/2006/relationships/slideLayout" Target="../slideLayouts/slideLayout130.xml"/><Relationship Id="rId4" Type="http://schemas.openxmlformats.org/officeDocument/2006/relationships/image" Target="../media/image21.png"/></Relationships>
</file>

<file path=ppt/slides/_rels/slide3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130.xml"/><Relationship Id="rId4" Type="http://schemas.openxmlformats.org/officeDocument/2006/relationships/image" Target="../media/image51.png"/></Relationships>
</file>

<file path=ppt/slides/_rels/slide3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103.xml"/><Relationship Id="rId4" Type="http://schemas.openxmlformats.org/officeDocument/2006/relationships/image" Target="../media/image52.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25.xml"/></Relationships>
</file>

<file path=ppt/slides/_rels/slide38.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98.xml"/></Relationships>
</file>

<file path=ppt/slides/_rels/slide39.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37.xml"/></Relationships>
</file>

<file path=ppt/slides/_rels/slide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30.xml"/></Relationships>
</file>

<file path=ppt/slides/_rels/slide40.xml.rels><?xml version="1.0" encoding="UTF-8" standalone="yes"?>
<Relationships xmlns="http://schemas.openxmlformats.org/package/2006/relationships"><Relationship Id="rId2" Type="http://schemas.openxmlformats.org/officeDocument/2006/relationships/image" Target="../media/image55.emf"/><Relationship Id="rId1" Type="http://schemas.openxmlformats.org/officeDocument/2006/relationships/slideLayout" Target="../slideLayouts/slideLayout137.xml"/></Relationships>
</file>

<file path=ppt/slides/_rels/slide41.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98.xml"/></Relationships>
</file>

<file path=ppt/slides/_rels/slide42.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98.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91.xml"/></Relationships>
</file>

<file path=ppt/slides/_rels/slide4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9.xml"/><Relationship Id="rId1" Type="http://schemas.openxmlformats.org/officeDocument/2006/relationships/slideLayout" Target="../slideLayouts/slideLayout329.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45.xml.rels><?xml version="1.0" encoding="UTF-8" standalone="yes"?>
<Relationships xmlns="http://schemas.openxmlformats.org/package/2006/relationships"><Relationship Id="rId3" Type="http://schemas.openxmlformats.org/officeDocument/2006/relationships/image" Target="../media/image61.png"/><Relationship Id="rId7" Type="http://schemas.openxmlformats.org/officeDocument/2006/relationships/image" Target="../media/image65.png"/><Relationship Id="rId2" Type="http://schemas.openxmlformats.org/officeDocument/2006/relationships/notesSlide" Target="../notesSlides/notesSlide10.xml"/><Relationship Id="rId1" Type="http://schemas.openxmlformats.org/officeDocument/2006/relationships/slideLayout" Target="../slideLayouts/slideLayout340.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4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1.xml"/><Relationship Id="rId1" Type="http://schemas.openxmlformats.org/officeDocument/2006/relationships/slideLayout" Target="../slideLayouts/slideLayout340.xml"/><Relationship Id="rId4" Type="http://schemas.openxmlformats.org/officeDocument/2006/relationships/image" Target="../media/image66.png"/></Relationships>
</file>

<file path=ppt/slides/_rels/slide4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2.xml"/><Relationship Id="rId1" Type="http://schemas.openxmlformats.org/officeDocument/2006/relationships/slideLayout" Target="../slideLayouts/slideLayout340.xml"/><Relationship Id="rId6" Type="http://schemas.openxmlformats.org/officeDocument/2006/relationships/image" Target="../media/image65.png"/><Relationship Id="rId5" Type="http://schemas.openxmlformats.org/officeDocument/2006/relationships/image" Target="../media/image69.png"/><Relationship Id="rId4" Type="http://schemas.openxmlformats.org/officeDocument/2006/relationships/image" Target="../media/image68.png"/></Relationships>
</file>

<file path=ppt/slides/_rels/slide48.xml.rels><?xml version="1.0" encoding="UTF-8" standalone="yes"?>
<Relationships xmlns="http://schemas.openxmlformats.org/package/2006/relationships"><Relationship Id="rId3" Type="http://schemas.openxmlformats.org/officeDocument/2006/relationships/image" Target="../media/image67.png"/><Relationship Id="rId7" Type="http://schemas.openxmlformats.org/officeDocument/2006/relationships/image" Target="../media/image65.png"/><Relationship Id="rId2" Type="http://schemas.openxmlformats.org/officeDocument/2006/relationships/notesSlide" Target="../notesSlides/notesSlide13.xml"/><Relationship Id="rId1" Type="http://schemas.openxmlformats.org/officeDocument/2006/relationships/slideLayout" Target="../slideLayouts/slideLayout340.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png"/></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07.xml"/></Relationships>
</file>

<file path=ppt/slides/_rels/slide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318.xml"/></Relationships>
</file>

<file path=ppt/slides/_rels/slide5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5.xml"/><Relationship Id="rId1" Type="http://schemas.openxmlformats.org/officeDocument/2006/relationships/slideLayout" Target="../slideLayouts/slideLayout291.xml"/></Relationships>
</file>

<file path=ppt/slides/_rels/slide5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6.xml"/><Relationship Id="rId1" Type="http://schemas.openxmlformats.org/officeDocument/2006/relationships/slideLayout" Target="../slideLayouts/slideLayout291.xml"/><Relationship Id="rId4" Type="http://schemas.openxmlformats.org/officeDocument/2006/relationships/image" Target="../media/image74.emf"/></Relationships>
</file>

<file path=ppt/slides/_rels/slide5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7.xml"/><Relationship Id="rId1" Type="http://schemas.openxmlformats.org/officeDocument/2006/relationships/slideLayout" Target="../slideLayouts/slideLayout291.xml"/></Relationships>
</file>

<file path=ppt/slides/_rels/slide5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8.xml"/><Relationship Id="rId1" Type="http://schemas.openxmlformats.org/officeDocument/2006/relationships/slideLayout" Target="../slideLayouts/slideLayout291.xml"/></Relationships>
</file>

<file path=ppt/slides/_rels/slide5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9.xml"/><Relationship Id="rId1" Type="http://schemas.openxmlformats.org/officeDocument/2006/relationships/slideLayout" Target="../slideLayouts/slideLayout291.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91.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9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13.xml"/></Relationships>
</file>

<file path=ppt/slides/_rels/slide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30.xml"/></Relationships>
</file>

<file path=ppt/slides/_rels/slide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30.xml"/></Relationships>
</file>

<file path=ppt/slides/_rels/slide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3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Rectangle 2"/>
          <p:cNvSpPr>
            <a:spLocks noGrp="1" noChangeArrowheads="1"/>
          </p:cNvSpPr>
          <p:nvPr>
            <p:ph type="ctrTitle"/>
          </p:nvPr>
        </p:nvSpPr>
        <p:spPr>
          <a:xfrm>
            <a:off x="304800" y="2590800"/>
            <a:ext cx="8534400" cy="557213"/>
          </a:xfrm>
        </p:spPr>
        <p:txBody>
          <a:bodyPr/>
          <a:lstStyle/>
          <a:p>
            <a:pPr algn="ctr" eaLnBrk="1" hangingPunct="1">
              <a:lnSpc>
                <a:spcPts val="5000"/>
              </a:lnSpc>
            </a:pPr>
            <a:r>
              <a:rPr lang="en-US" altLang="en-US" sz="4000" cap="none" dirty="0">
                <a:latin typeface="Calibri" panose="020F0502020204030204" pitchFamily="34" charset="0"/>
              </a:rPr>
              <a:t>Global Physical Activity Initiatives – opportunities and challenges</a:t>
            </a:r>
          </a:p>
        </p:txBody>
      </p:sp>
      <p:sp>
        <p:nvSpPr>
          <p:cNvPr id="212995" name="TextBox 1"/>
          <p:cNvSpPr txBox="1">
            <a:spLocks noChangeArrowheads="1"/>
          </p:cNvSpPr>
          <p:nvPr/>
        </p:nvSpPr>
        <p:spPr bwMode="auto">
          <a:xfrm>
            <a:off x="4191000" y="4424363"/>
            <a:ext cx="1841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ヒラギノ角ゴ Pro W3" pitchFamily="1" charset="-128"/>
              </a:defRPr>
            </a:lvl1pPr>
            <a:lvl2pPr marL="742950" indent="-285750">
              <a:defRPr sz="2400">
                <a:solidFill>
                  <a:schemeClr val="tx1"/>
                </a:solidFill>
                <a:latin typeface="Arial" panose="020B0604020202020204" pitchFamily="34" charset="0"/>
                <a:ea typeface="ヒラギノ角ゴ Pro W3" pitchFamily="1" charset="-128"/>
              </a:defRPr>
            </a:lvl2pPr>
            <a:lvl3pPr marL="1143000" indent="-228600">
              <a:defRPr sz="2400">
                <a:solidFill>
                  <a:schemeClr val="tx1"/>
                </a:solidFill>
                <a:latin typeface="Arial" panose="020B0604020202020204" pitchFamily="34" charset="0"/>
                <a:ea typeface="ヒラギノ角ゴ Pro W3" pitchFamily="1" charset="-128"/>
              </a:defRPr>
            </a:lvl3pPr>
            <a:lvl4pPr marL="1600200" indent="-228600">
              <a:defRPr sz="2400">
                <a:solidFill>
                  <a:schemeClr val="tx1"/>
                </a:solidFill>
                <a:latin typeface="Arial" panose="020B0604020202020204" pitchFamily="34" charset="0"/>
                <a:ea typeface="ヒラギノ角ゴ Pro W3" pitchFamily="1" charset="-128"/>
              </a:defRPr>
            </a:lvl4pPr>
            <a:lvl5pPr marL="2057400" indent="-228600">
              <a:defRPr sz="2400">
                <a:solidFill>
                  <a:schemeClr val="tx1"/>
                </a:solidFill>
                <a:latin typeface="Arial" panose="020B0604020202020204" pitchFamily="34" charset="0"/>
                <a:ea typeface="ヒラギノ角ゴ Pro W3" pitchFamily="1"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 charset="-128"/>
              </a:defRPr>
            </a:lvl9pPr>
          </a:lstStyle>
          <a:p>
            <a:endParaRPr lang="en-US" altLang="en-US">
              <a:solidFill>
                <a:srgbClr val="000000"/>
              </a:solidFill>
            </a:endParaRPr>
          </a:p>
        </p:txBody>
      </p:sp>
      <p:sp>
        <p:nvSpPr>
          <p:cNvPr id="212996" name="Rectangle 2"/>
          <p:cNvSpPr>
            <a:spLocks noChangeArrowheads="1"/>
          </p:cNvSpPr>
          <p:nvPr/>
        </p:nvSpPr>
        <p:spPr bwMode="auto">
          <a:xfrm>
            <a:off x="533400" y="3721100"/>
            <a:ext cx="8077200" cy="1600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ヒラギノ角ゴ Pro W3" pitchFamily="1" charset="-128"/>
              </a:defRPr>
            </a:lvl1pPr>
            <a:lvl2pPr marL="742950" indent="-285750">
              <a:defRPr sz="2400">
                <a:solidFill>
                  <a:schemeClr val="tx1"/>
                </a:solidFill>
                <a:latin typeface="Arial" panose="020B0604020202020204" pitchFamily="34" charset="0"/>
                <a:ea typeface="ヒラギノ角ゴ Pro W3" pitchFamily="1" charset="-128"/>
              </a:defRPr>
            </a:lvl2pPr>
            <a:lvl3pPr marL="1143000" indent="-228600">
              <a:defRPr sz="2400">
                <a:solidFill>
                  <a:schemeClr val="tx1"/>
                </a:solidFill>
                <a:latin typeface="Arial" panose="020B0604020202020204" pitchFamily="34" charset="0"/>
                <a:ea typeface="ヒラギノ角ゴ Pro W3" pitchFamily="1" charset="-128"/>
              </a:defRPr>
            </a:lvl3pPr>
            <a:lvl4pPr marL="1600200" indent="-228600">
              <a:defRPr sz="2400">
                <a:solidFill>
                  <a:schemeClr val="tx1"/>
                </a:solidFill>
                <a:latin typeface="Arial" panose="020B0604020202020204" pitchFamily="34" charset="0"/>
                <a:ea typeface="ヒラギノ角ゴ Pro W3" pitchFamily="1" charset="-128"/>
              </a:defRPr>
            </a:lvl4pPr>
            <a:lvl5pPr marL="2057400" indent="-228600">
              <a:defRPr sz="2400">
                <a:solidFill>
                  <a:schemeClr val="tx1"/>
                </a:solidFill>
                <a:latin typeface="Arial" panose="020B0604020202020204" pitchFamily="34" charset="0"/>
                <a:ea typeface="ヒラギノ角ゴ Pro W3" pitchFamily="1"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 charset="-128"/>
              </a:defRPr>
            </a:lvl9pPr>
          </a:lstStyle>
          <a:p>
            <a:pPr algn="ctr"/>
            <a:r>
              <a:rPr lang="en-US" altLang="en-US" sz="1400" dirty="0">
                <a:solidFill>
                  <a:srgbClr val="7B2881"/>
                </a:solidFill>
                <a:latin typeface="Calibri" panose="020F0502020204030204" pitchFamily="34" charset="0"/>
              </a:rPr>
              <a:t>Mark Tremblay, Ph.D., D.Litt. (hons), FCSEP, FACSM, FCAHS, CSEP-CEP</a:t>
            </a:r>
          </a:p>
          <a:p>
            <a:pPr algn="ctr"/>
            <a:r>
              <a:rPr lang="en-US" altLang="en-US" sz="1400" dirty="0">
                <a:solidFill>
                  <a:srgbClr val="7B2881"/>
                </a:solidFill>
                <a:latin typeface="Calibri" panose="020F0502020204030204" pitchFamily="34" charset="0"/>
              </a:rPr>
              <a:t>Senior Scientist, Children’s Hospital of Eastern Ontario Research Institute</a:t>
            </a:r>
          </a:p>
          <a:p>
            <a:pPr algn="ctr"/>
            <a:r>
              <a:rPr lang="en-US" altLang="en-US" sz="1400" dirty="0">
                <a:solidFill>
                  <a:srgbClr val="7B2881"/>
                </a:solidFill>
                <a:latin typeface="Calibri" panose="020F0502020204030204" pitchFamily="34" charset="0"/>
              </a:rPr>
              <a:t>Professor, Department of Pediatrics, University of Ottawa</a:t>
            </a:r>
          </a:p>
          <a:p>
            <a:pPr algn="ctr"/>
            <a:r>
              <a:rPr lang="en-CA" altLang="en-US" sz="1400" dirty="0">
                <a:solidFill>
                  <a:srgbClr val="7B2881"/>
                </a:solidFill>
                <a:latin typeface="Calibri" panose="020F0502020204030204" pitchFamily="34" charset="0"/>
              </a:rPr>
              <a:t>President, Active Healthy Kids Global Alliance</a:t>
            </a:r>
          </a:p>
          <a:p>
            <a:pPr algn="ctr"/>
            <a:r>
              <a:rPr lang="en-US" altLang="en-US" sz="1400" dirty="0">
                <a:solidFill>
                  <a:srgbClr val="7B2881"/>
                </a:solidFill>
                <a:latin typeface="Calibri" panose="020F0502020204030204" pitchFamily="34" charset="0"/>
              </a:rPr>
              <a:t>Founder, Sedentary </a:t>
            </a:r>
            <a:r>
              <a:rPr lang="en-US" altLang="en-US" sz="1400" dirty="0" err="1">
                <a:solidFill>
                  <a:srgbClr val="7B2881"/>
                </a:solidFill>
                <a:latin typeface="Calibri" panose="020F0502020204030204" pitchFamily="34" charset="0"/>
              </a:rPr>
              <a:t>Behaviour</a:t>
            </a:r>
            <a:r>
              <a:rPr lang="en-US" altLang="en-US" sz="1400" dirty="0">
                <a:solidFill>
                  <a:srgbClr val="7B2881"/>
                </a:solidFill>
                <a:latin typeface="Calibri" panose="020F0502020204030204" pitchFamily="34" charset="0"/>
              </a:rPr>
              <a:t> Research Network</a:t>
            </a:r>
          </a:p>
          <a:p>
            <a:pPr algn="ctr"/>
            <a:r>
              <a:rPr lang="en-US" altLang="en-US" sz="1400" dirty="0">
                <a:solidFill>
                  <a:srgbClr val="7B2881"/>
                </a:solidFill>
                <a:latin typeface="Calibri" panose="020F0502020204030204" pitchFamily="34" charset="0"/>
              </a:rPr>
              <a:t>Chair, Outdoor Play Canada</a:t>
            </a:r>
          </a:p>
          <a:p>
            <a:pPr algn="ctr"/>
            <a:endParaRPr lang="en-US" altLang="en-US" sz="1400" dirty="0">
              <a:solidFill>
                <a:srgbClr val="7B2881"/>
              </a:solidFill>
              <a:latin typeface="Calibri" panose="020F0502020204030204" pitchFamily="34" charset="0"/>
            </a:endParaRPr>
          </a:p>
        </p:txBody>
      </p:sp>
      <p:pic>
        <p:nvPicPr>
          <p:cNvPr id="212997" name="Picture 8"/>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971800" y="152400"/>
            <a:ext cx="3124200" cy="996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44674283"/>
      </p:ext>
    </p:extLst>
  </p:cSld>
  <p:clrMapOvr>
    <a:masterClrMapping/>
  </p:clrMapOvr>
  <p:transition spd="slow"/>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36204" t="12585" r="21279" b="3766"/>
          <a:stretch/>
        </p:blipFill>
        <p:spPr>
          <a:xfrm>
            <a:off x="1981200" y="152400"/>
            <a:ext cx="5313907" cy="6543978"/>
          </a:xfrm>
          <a:prstGeom prst="rect">
            <a:avLst/>
          </a:prstGeom>
        </p:spPr>
      </p:pic>
    </p:spTree>
    <p:extLst>
      <p:ext uri="{BB962C8B-B14F-4D97-AF65-F5344CB8AC3E}">
        <p14:creationId xmlns:p14="http://schemas.microsoft.com/office/powerpoint/2010/main" val="25123739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147072" y="0"/>
            <a:ext cx="4849856" cy="6858000"/>
          </a:xfrm>
          <a:prstGeom prst="rect">
            <a:avLst/>
          </a:prstGeom>
        </p:spPr>
      </p:pic>
    </p:spTree>
    <p:extLst>
      <p:ext uri="{BB962C8B-B14F-4D97-AF65-F5344CB8AC3E}">
        <p14:creationId xmlns:p14="http://schemas.microsoft.com/office/powerpoint/2010/main" val="3694948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Title 3"/>
          <p:cNvSpPr>
            <a:spLocks noGrp="1"/>
          </p:cNvSpPr>
          <p:nvPr>
            <p:ph type="title"/>
          </p:nvPr>
        </p:nvSpPr>
        <p:spPr>
          <a:xfrm>
            <a:off x="628650" y="152400"/>
            <a:ext cx="7886700" cy="1323975"/>
          </a:xfrm>
        </p:spPr>
        <p:txBody>
          <a:bodyPr/>
          <a:lstStyle/>
          <a:p>
            <a:pPr algn="ctr"/>
            <a:r>
              <a:rPr lang="en-US" altLang="en-US" sz="4000" b="1" dirty="0">
                <a:solidFill>
                  <a:srgbClr val="7030A0"/>
                </a:solidFill>
                <a:latin typeface="Calibri" panose="020F0502020204030204" pitchFamily="34" charset="0"/>
              </a:rPr>
              <a:t>Lots of Opportunities!</a:t>
            </a:r>
          </a:p>
        </p:txBody>
      </p:sp>
      <p:sp>
        <p:nvSpPr>
          <p:cNvPr id="166915" name="Content Placeholder 4"/>
          <p:cNvSpPr>
            <a:spLocks noGrp="1"/>
          </p:cNvSpPr>
          <p:nvPr>
            <p:ph idx="1"/>
          </p:nvPr>
        </p:nvSpPr>
        <p:spPr>
          <a:xfrm>
            <a:off x="628650" y="1462088"/>
            <a:ext cx="7886700" cy="4176712"/>
          </a:xfrm>
        </p:spPr>
        <p:txBody>
          <a:bodyPr/>
          <a:lstStyle/>
          <a:p>
            <a:pPr>
              <a:lnSpc>
                <a:spcPct val="100000"/>
              </a:lnSpc>
              <a:spcBef>
                <a:spcPts val="600"/>
              </a:spcBef>
              <a:spcAft>
                <a:spcPts val="600"/>
              </a:spcAft>
            </a:pPr>
            <a:r>
              <a:rPr lang="en-US" altLang="en-US" sz="2400" dirty="0">
                <a:solidFill>
                  <a:srgbClr val="002060"/>
                </a:solidFill>
                <a:latin typeface="Calibri" panose="020F0502020204030204" pitchFamily="34" charset="0"/>
              </a:rPr>
              <a:t>Has the release of the GAPPA produced action? If so, is such action equitable across global regions?</a:t>
            </a:r>
          </a:p>
          <a:p>
            <a:pPr>
              <a:lnSpc>
                <a:spcPct val="100000"/>
              </a:lnSpc>
              <a:spcBef>
                <a:spcPts val="600"/>
              </a:spcBef>
              <a:spcAft>
                <a:spcPts val="600"/>
              </a:spcAft>
            </a:pPr>
            <a:r>
              <a:rPr lang="en-US" altLang="en-US" sz="2400" dirty="0">
                <a:solidFill>
                  <a:srgbClr val="002060"/>
                </a:solidFill>
                <a:latin typeface="Calibri" panose="020F0502020204030204" pitchFamily="34" charset="0"/>
              </a:rPr>
              <a:t>Do GAPPA actions lead to achievement of SDGs?</a:t>
            </a:r>
          </a:p>
          <a:p>
            <a:pPr>
              <a:lnSpc>
                <a:spcPct val="100000"/>
              </a:lnSpc>
              <a:spcBef>
                <a:spcPts val="600"/>
              </a:spcBef>
              <a:spcAft>
                <a:spcPts val="600"/>
              </a:spcAft>
            </a:pPr>
            <a:r>
              <a:rPr lang="en-US" altLang="en-US" sz="2400" dirty="0">
                <a:solidFill>
                  <a:srgbClr val="002060"/>
                </a:solidFill>
                <a:latin typeface="Calibri" panose="020F0502020204030204" pitchFamily="34" charset="0"/>
              </a:rPr>
              <a:t>Do the best buys work in different countries?</a:t>
            </a:r>
          </a:p>
          <a:p>
            <a:pPr>
              <a:lnSpc>
                <a:spcPct val="100000"/>
              </a:lnSpc>
              <a:spcBef>
                <a:spcPts val="600"/>
              </a:spcBef>
              <a:spcAft>
                <a:spcPts val="600"/>
              </a:spcAft>
            </a:pPr>
            <a:r>
              <a:rPr lang="en-US" altLang="en-US" sz="2400" dirty="0">
                <a:solidFill>
                  <a:srgbClr val="002060"/>
                </a:solidFill>
                <a:latin typeface="Calibri" panose="020F0502020204030204" pitchFamily="34" charset="0"/>
              </a:rPr>
              <a:t>Do recommended approaches promote equality and equity across genders, SES, urban-rural areas, child ability/disability?</a:t>
            </a:r>
          </a:p>
          <a:p>
            <a:pPr>
              <a:lnSpc>
                <a:spcPct val="100000"/>
              </a:lnSpc>
              <a:spcBef>
                <a:spcPts val="600"/>
              </a:spcBef>
              <a:spcAft>
                <a:spcPts val="600"/>
              </a:spcAft>
            </a:pPr>
            <a:r>
              <a:rPr lang="en-US" altLang="en-US" sz="2400" dirty="0">
                <a:solidFill>
                  <a:srgbClr val="002060"/>
                </a:solidFill>
                <a:latin typeface="Calibri" panose="020F0502020204030204" pitchFamily="34" charset="0"/>
              </a:rPr>
              <a:t>Is there evidence of adherence to the principle of proportional universality?</a:t>
            </a:r>
            <a:endParaRPr lang="en-US" altLang="en-US" sz="1800" dirty="0">
              <a:solidFill>
                <a:srgbClr val="002060"/>
              </a:solidFill>
              <a:latin typeface="Calibri" panose="020F0502020204030204" pitchFamily="34" charset="0"/>
            </a:endParaRPr>
          </a:p>
        </p:txBody>
      </p:sp>
    </p:spTree>
    <p:extLst>
      <p:ext uri="{BB962C8B-B14F-4D97-AF65-F5344CB8AC3E}">
        <p14:creationId xmlns:p14="http://schemas.microsoft.com/office/powerpoint/2010/main" val="4006091814"/>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66915">
                                            <p:txEl>
                                              <p:pRg st="0" end="0"/>
                                            </p:txEl>
                                          </p:spTgt>
                                        </p:tgtEl>
                                        <p:attrNameLst>
                                          <p:attrName>style.visibility</p:attrName>
                                        </p:attrNameLst>
                                      </p:cBhvr>
                                      <p:to>
                                        <p:strVal val="visible"/>
                                      </p:to>
                                    </p:set>
                                    <p:animEffect transition="in" filter="blinds(horizontal)">
                                      <p:cBhvr>
                                        <p:cTn id="7" dur="500"/>
                                        <p:tgtEl>
                                          <p:spTgt spid="16691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66915">
                                            <p:txEl>
                                              <p:pRg st="1" end="1"/>
                                            </p:txEl>
                                          </p:spTgt>
                                        </p:tgtEl>
                                        <p:attrNameLst>
                                          <p:attrName>style.visibility</p:attrName>
                                        </p:attrNameLst>
                                      </p:cBhvr>
                                      <p:to>
                                        <p:strVal val="visible"/>
                                      </p:to>
                                    </p:set>
                                    <p:animEffect transition="in" filter="blinds(horizontal)">
                                      <p:cBhvr>
                                        <p:cTn id="12" dur="500"/>
                                        <p:tgtEl>
                                          <p:spTgt spid="16691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66915">
                                            <p:txEl>
                                              <p:pRg st="2" end="2"/>
                                            </p:txEl>
                                          </p:spTgt>
                                        </p:tgtEl>
                                        <p:attrNameLst>
                                          <p:attrName>style.visibility</p:attrName>
                                        </p:attrNameLst>
                                      </p:cBhvr>
                                      <p:to>
                                        <p:strVal val="visible"/>
                                      </p:to>
                                    </p:set>
                                    <p:animEffect transition="in" filter="blinds(horizontal)">
                                      <p:cBhvr>
                                        <p:cTn id="17" dur="500"/>
                                        <p:tgtEl>
                                          <p:spTgt spid="16691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166915">
                                            <p:txEl>
                                              <p:pRg st="3" end="3"/>
                                            </p:txEl>
                                          </p:spTgt>
                                        </p:tgtEl>
                                        <p:attrNameLst>
                                          <p:attrName>style.visibility</p:attrName>
                                        </p:attrNameLst>
                                      </p:cBhvr>
                                      <p:to>
                                        <p:strVal val="visible"/>
                                      </p:to>
                                    </p:set>
                                    <p:animEffect transition="in" filter="blinds(horizontal)">
                                      <p:cBhvr>
                                        <p:cTn id="22" dur="500"/>
                                        <p:tgtEl>
                                          <p:spTgt spid="16691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166915">
                                            <p:txEl>
                                              <p:pRg st="4" end="4"/>
                                            </p:txEl>
                                          </p:spTgt>
                                        </p:tgtEl>
                                        <p:attrNameLst>
                                          <p:attrName>style.visibility</p:attrName>
                                        </p:attrNameLst>
                                      </p:cBhvr>
                                      <p:to>
                                        <p:strVal val="visible"/>
                                      </p:to>
                                    </p:set>
                                    <p:animEffect transition="in" filter="blinds(horizontal)">
                                      <p:cBhvr>
                                        <p:cTn id="27" dur="500"/>
                                        <p:tgtEl>
                                          <p:spTgt spid="16691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6915"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40834" t="12964" r="25833" b="5555"/>
          <a:stretch/>
        </p:blipFill>
        <p:spPr>
          <a:xfrm>
            <a:off x="4782712" y="680254"/>
            <a:ext cx="4266615" cy="5866596"/>
          </a:xfrm>
          <a:prstGeom prst="rect">
            <a:avLst/>
          </a:prstGeom>
        </p:spPr>
      </p:pic>
      <p:pic>
        <p:nvPicPr>
          <p:cNvPr id="3"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63844" y="680254"/>
            <a:ext cx="4431956" cy="58665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6444449" y="304800"/>
            <a:ext cx="870751" cy="461665"/>
          </a:xfrm>
          <a:prstGeom prst="rect">
            <a:avLst/>
          </a:prstGeom>
          <a:noFill/>
        </p:spPr>
        <p:txBody>
          <a:bodyPr wrap="none" rtlCol="0">
            <a:spAutoFit/>
          </a:bodyPr>
          <a:lstStyle/>
          <a:p>
            <a:r>
              <a:rPr lang="en-CA" b="1" dirty="0">
                <a:solidFill>
                  <a:srgbClr val="7030A0"/>
                </a:solidFill>
              </a:rPr>
              <a:t>2020</a:t>
            </a:r>
          </a:p>
        </p:txBody>
      </p:sp>
      <p:sp>
        <p:nvSpPr>
          <p:cNvPr id="5" name="TextBox 4"/>
          <p:cNvSpPr txBox="1"/>
          <p:nvPr/>
        </p:nvSpPr>
        <p:spPr>
          <a:xfrm>
            <a:off x="2024849" y="304800"/>
            <a:ext cx="870751" cy="461665"/>
          </a:xfrm>
          <a:prstGeom prst="rect">
            <a:avLst/>
          </a:prstGeom>
          <a:noFill/>
        </p:spPr>
        <p:txBody>
          <a:bodyPr wrap="none" rtlCol="0">
            <a:spAutoFit/>
          </a:bodyPr>
          <a:lstStyle/>
          <a:p>
            <a:r>
              <a:rPr lang="en-CA" b="1" dirty="0">
                <a:solidFill>
                  <a:srgbClr val="7030A0"/>
                </a:solidFill>
              </a:rPr>
              <a:t>2019</a:t>
            </a:r>
          </a:p>
        </p:txBody>
      </p:sp>
    </p:spTree>
    <p:extLst>
      <p:ext uri="{BB962C8B-B14F-4D97-AF65-F5344CB8AC3E}">
        <p14:creationId xmlns:p14="http://schemas.microsoft.com/office/powerpoint/2010/main" val="1926522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linds(horizont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linds(horizontal)">
                                      <p:cBhvr>
                                        <p:cTn id="15" dur="500"/>
                                        <p:tgtEl>
                                          <p:spTgt spid="2"/>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linds(horizontal)">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40834" t="12964" r="26096" b="5555"/>
          <a:stretch/>
        </p:blipFill>
        <p:spPr>
          <a:xfrm>
            <a:off x="2202055" y="88447"/>
            <a:ext cx="4884545" cy="6769553"/>
          </a:xfrm>
          <a:prstGeom prst="rect">
            <a:avLst/>
          </a:prstGeom>
        </p:spPr>
      </p:pic>
      <p:sp>
        <p:nvSpPr>
          <p:cNvPr id="3" name="Rectangle 2"/>
          <p:cNvSpPr/>
          <p:nvPr/>
        </p:nvSpPr>
        <p:spPr>
          <a:xfrm>
            <a:off x="4471086" y="1769076"/>
            <a:ext cx="2057400" cy="6858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 name="Rectangle 3"/>
          <p:cNvSpPr/>
          <p:nvPr/>
        </p:nvSpPr>
        <p:spPr>
          <a:xfrm>
            <a:off x="2590800" y="1752600"/>
            <a:ext cx="1828800" cy="15240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 name="Rectangle 4"/>
          <p:cNvSpPr/>
          <p:nvPr/>
        </p:nvSpPr>
        <p:spPr>
          <a:xfrm>
            <a:off x="4843848" y="2539314"/>
            <a:ext cx="1828800" cy="15240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 name="Rectangle 5"/>
          <p:cNvSpPr/>
          <p:nvPr/>
        </p:nvSpPr>
        <p:spPr>
          <a:xfrm>
            <a:off x="4843848" y="5638800"/>
            <a:ext cx="1828800" cy="990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3405205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linds(horizont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blinds(horizontal)">
                                      <p:cBhvr>
                                        <p:cTn id="2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39167" t="12962" r="25832" b="4076"/>
          <a:stretch/>
        </p:blipFill>
        <p:spPr>
          <a:xfrm>
            <a:off x="2057400" y="34324"/>
            <a:ext cx="5105400" cy="6807200"/>
          </a:xfrm>
          <a:prstGeom prst="rect">
            <a:avLst/>
          </a:prstGeom>
        </p:spPr>
      </p:pic>
    </p:spTree>
    <p:extLst>
      <p:ext uri="{BB962C8B-B14F-4D97-AF65-F5344CB8AC3E}">
        <p14:creationId xmlns:p14="http://schemas.microsoft.com/office/powerpoint/2010/main" val="8320760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t="4" b="39108"/>
          <a:stretch/>
        </p:blipFill>
        <p:spPr>
          <a:xfrm>
            <a:off x="685800" y="441490"/>
            <a:ext cx="5982231" cy="5959310"/>
          </a:xfrm>
          <a:prstGeom prst="rect">
            <a:avLst/>
          </a:prstGeom>
        </p:spPr>
      </p:pic>
      <p:sp>
        <p:nvSpPr>
          <p:cNvPr id="5" name="TextBox 4"/>
          <p:cNvSpPr txBox="1"/>
          <p:nvPr/>
        </p:nvSpPr>
        <p:spPr>
          <a:xfrm>
            <a:off x="7183095" y="5638800"/>
            <a:ext cx="1846979" cy="1077218"/>
          </a:xfrm>
          <a:prstGeom prst="rect">
            <a:avLst/>
          </a:prstGeom>
          <a:noFill/>
        </p:spPr>
        <p:txBody>
          <a:bodyPr wrap="none" rtlCol="0">
            <a:spAutoFit/>
          </a:bodyPr>
          <a:lstStyle/>
          <a:p>
            <a:pPr algn="ctr"/>
            <a:r>
              <a:rPr lang="en-US" sz="1600" dirty="0" err="1">
                <a:solidFill>
                  <a:srgbClr val="002060"/>
                </a:solidFill>
              </a:rPr>
              <a:t>Guthold</a:t>
            </a:r>
            <a:r>
              <a:rPr lang="en-US" sz="1600" dirty="0">
                <a:solidFill>
                  <a:srgbClr val="002060"/>
                </a:solidFill>
              </a:rPr>
              <a:t> et al.</a:t>
            </a:r>
          </a:p>
          <a:p>
            <a:pPr algn="ctr"/>
            <a:r>
              <a:rPr lang="en-US" sz="1600" i="1" dirty="0">
                <a:solidFill>
                  <a:srgbClr val="002060"/>
                </a:solidFill>
              </a:rPr>
              <a:t>Lancet Child and</a:t>
            </a:r>
          </a:p>
          <a:p>
            <a:pPr algn="ctr"/>
            <a:r>
              <a:rPr lang="en-US" sz="1600" i="1" dirty="0">
                <a:solidFill>
                  <a:srgbClr val="002060"/>
                </a:solidFill>
              </a:rPr>
              <a:t>Adolescent Health</a:t>
            </a:r>
          </a:p>
          <a:p>
            <a:pPr algn="ctr"/>
            <a:r>
              <a:rPr lang="en-US" sz="1600" dirty="0">
                <a:solidFill>
                  <a:srgbClr val="002060"/>
                </a:solidFill>
              </a:rPr>
              <a:t>4(1):23-35, 2020</a:t>
            </a:r>
            <a:endParaRPr lang="en-CA" sz="1600" dirty="0">
              <a:solidFill>
                <a:srgbClr val="002060"/>
              </a:solidFill>
            </a:endParaRPr>
          </a:p>
        </p:txBody>
      </p:sp>
      <p:sp>
        <p:nvSpPr>
          <p:cNvPr id="2" name="TextBox 1"/>
          <p:cNvSpPr txBox="1"/>
          <p:nvPr/>
        </p:nvSpPr>
        <p:spPr>
          <a:xfrm>
            <a:off x="6641124" y="2286000"/>
            <a:ext cx="2483373" cy="1938992"/>
          </a:xfrm>
          <a:prstGeom prst="rect">
            <a:avLst/>
          </a:prstGeom>
          <a:noFill/>
        </p:spPr>
        <p:txBody>
          <a:bodyPr wrap="none" rtlCol="0">
            <a:spAutoFit/>
          </a:bodyPr>
          <a:lstStyle/>
          <a:p>
            <a:pPr algn="ctr"/>
            <a:r>
              <a:rPr lang="en-CA" sz="2000" dirty="0">
                <a:solidFill>
                  <a:srgbClr val="7030A0"/>
                </a:solidFill>
              </a:rPr>
              <a:t>“Doing less than</a:t>
            </a:r>
          </a:p>
          <a:p>
            <a:pPr algn="ctr"/>
            <a:r>
              <a:rPr lang="en-CA" sz="2000" dirty="0">
                <a:solidFill>
                  <a:srgbClr val="7030A0"/>
                </a:solidFill>
              </a:rPr>
              <a:t>60 minutes of</a:t>
            </a:r>
          </a:p>
          <a:p>
            <a:pPr algn="ctr"/>
            <a:r>
              <a:rPr lang="en-CA" sz="2000" dirty="0">
                <a:solidFill>
                  <a:srgbClr val="7030A0"/>
                </a:solidFill>
              </a:rPr>
              <a:t>physical activity</a:t>
            </a:r>
          </a:p>
          <a:p>
            <a:pPr algn="ctr"/>
            <a:r>
              <a:rPr lang="en-CA" sz="2000" dirty="0">
                <a:solidFill>
                  <a:srgbClr val="7030A0"/>
                </a:solidFill>
              </a:rPr>
              <a:t>on less than seven</a:t>
            </a:r>
          </a:p>
          <a:p>
            <a:pPr algn="ctr"/>
            <a:r>
              <a:rPr lang="en-CA" sz="2000" dirty="0">
                <a:solidFill>
                  <a:srgbClr val="7030A0"/>
                </a:solidFill>
              </a:rPr>
              <a:t>days per week”</a:t>
            </a:r>
          </a:p>
          <a:p>
            <a:pPr algn="ctr"/>
            <a:r>
              <a:rPr lang="en-US" sz="2000" dirty="0">
                <a:solidFill>
                  <a:srgbClr val="7030A0"/>
                </a:solidFill>
              </a:rPr>
              <a:t>+ many adjustments</a:t>
            </a:r>
            <a:endParaRPr lang="en-CA" sz="2000" dirty="0">
              <a:solidFill>
                <a:srgbClr val="7030A0"/>
              </a:solidFill>
            </a:endParaRPr>
          </a:p>
        </p:txBody>
      </p:sp>
    </p:spTree>
    <p:extLst>
      <p:ext uri="{BB962C8B-B14F-4D97-AF65-F5344CB8AC3E}">
        <p14:creationId xmlns:p14="http://schemas.microsoft.com/office/powerpoint/2010/main" val="3822728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part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200" y="213907"/>
            <a:ext cx="9067800" cy="6644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6485669" y="6519446"/>
            <a:ext cx="2734531" cy="338554"/>
          </a:xfrm>
          <a:prstGeom prst="rect">
            <a:avLst/>
          </a:prstGeom>
          <a:noFill/>
        </p:spPr>
        <p:txBody>
          <a:bodyPr wrap="none" rtlCol="0">
            <a:spAutoFit/>
          </a:bodyPr>
          <a:lstStyle/>
          <a:p>
            <a:r>
              <a:rPr lang="en-US" sz="1600" dirty="0">
                <a:solidFill>
                  <a:srgbClr val="00B0F0"/>
                </a:solidFill>
                <a:latin typeface="+mn-lt"/>
              </a:rPr>
              <a:t>Tapia-Serrano et al. JSHS, 2022</a:t>
            </a:r>
            <a:endParaRPr lang="en-CA" sz="1600" dirty="0">
              <a:solidFill>
                <a:srgbClr val="00B0F0"/>
              </a:solidFill>
              <a:latin typeface="+mn-lt"/>
            </a:endParaRPr>
          </a:p>
        </p:txBody>
      </p:sp>
    </p:spTree>
    <p:extLst>
      <p:ext uri="{BB962C8B-B14F-4D97-AF65-F5344CB8AC3E}">
        <p14:creationId xmlns:p14="http://schemas.microsoft.com/office/powerpoint/2010/main" val="263052214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3149" t="16407" r="13781" b="22002"/>
          <a:stretch/>
        </p:blipFill>
        <p:spPr>
          <a:xfrm>
            <a:off x="-128371" y="1314450"/>
            <a:ext cx="9455078" cy="3943350"/>
          </a:xfrm>
          <a:prstGeom prst="rect">
            <a:avLst/>
          </a:prstGeom>
        </p:spPr>
      </p:pic>
    </p:spTree>
    <p:extLst>
      <p:ext uri="{BB962C8B-B14F-4D97-AF65-F5344CB8AC3E}">
        <p14:creationId xmlns:p14="http://schemas.microsoft.com/office/powerpoint/2010/main" val="9016924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a:extLst>
              <a:ext uri="{FF2B5EF4-FFF2-40B4-BE49-F238E27FC236}">
                <a16:creationId xmlns:a16="http://schemas.microsoft.com/office/drawing/2014/main" id="{D3262305-6731-BC45-8A5B-CA0E8E093EF2}"/>
              </a:ext>
            </a:extLst>
          </p:cNvPr>
          <p:cNvGraphicFramePr>
            <a:graphicFrameLocks noGrp="1"/>
          </p:cNvGraphicFramePr>
          <p:nvPr/>
        </p:nvGraphicFramePr>
        <p:xfrm>
          <a:off x="304800" y="2133600"/>
          <a:ext cx="8561058" cy="4343393"/>
        </p:xfrm>
        <a:graphic>
          <a:graphicData uri="http://schemas.openxmlformats.org/drawingml/2006/table">
            <a:tbl>
              <a:tblPr>
                <a:tableStyleId>{5C22544A-7EE6-4342-B048-85BDC9FD1C3A}</a:tableStyleId>
              </a:tblPr>
              <a:tblGrid>
                <a:gridCol w="589582">
                  <a:extLst>
                    <a:ext uri="{9D8B030D-6E8A-4147-A177-3AD203B41FA5}">
                      <a16:colId xmlns:a16="http://schemas.microsoft.com/office/drawing/2014/main" val="4251258375"/>
                    </a:ext>
                  </a:extLst>
                </a:gridCol>
                <a:gridCol w="1041864">
                  <a:extLst>
                    <a:ext uri="{9D8B030D-6E8A-4147-A177-3AD203B41FA5}">
                      <a16:colId xmlns:a16="http://schemas.microsoft.com/office/drawing/2014/main" val="1552556787"/>
                    </a:ext>
                  </a:extLst>
                </a:gridCol>
                <a:gridCol w="872259">
                  <a:extLst>
                    <a:ext uri="{9D8B030D-6E8A-4147-A177-3AD203B41FA5}">
                      <a16:colId xmlns:a16="http://schemas.microsoft.com/office/drawing/2014/main" val="2953439455"/>
                    </a:ext>
                  </a:extLst>
                </a:gridCol>
                <a:gridCol w="379594">
                  <a:extLst>
                    <a:ext uri="{9D8B030D-6E8A-4147-A177-3AD203B41FA5}">
                      <a16:colId xmlns:a16="http://schemas.microsoft.com/office/drawing/2014/main" val="1645944131"/>
                    </a:ext>
                  </a:extLst>
                </a:gridCol>
                <a:gridCol w="381614">
                  <a:extLst>
                    <a:ext uri="{9D8B030D-6E8A-4147-A177-3AD203B41FA5}">
                      <a16:colId xmlns:a16="http://schemas.microsoft.com/office/drawing/2014/main" val="1176763949"/>
                    </a:ext>
                  </a:extLst>
                </a:gridCol>
                <a:gridCol w="333154">
                  <a:extLst>
                    <a:ext uri="{9D8B030D-6E8A-4147-A177-3AD203B41FA5}">
                      <a16:colId xmlns:a16="http://schemas.microsoft.com/office/drawing/2014/main" val="1714667077"/>
                    </a:ext>
                  </a:extLst>
                </a:gridCol>
                <a:gridCol w="987348">
                  <a:extLst>
                    <a:ext uri="{9D8B030D-6E8A-4147-A177-3AD203B41FA5}">
                      <a16:colId xmlns:a16="http://schemas.microsoft.com/office/drawing/2014/main" val="4237231176"/>
                    </a:ext>
                  </a:extLst>
                </a:gridCol>
                <a:gridCol w="807647">
                  <a:extLst>
                    <a:ext uri="{9D8B030D-6E8A-4147-A177-3AD203B41FA5}">
                      <a16:colId xmlns:a16="http://schemas.microsoft.com/office/drawing/2014/main" val="573394673"/>
                    </a:ext>
                  </a:extLst>
                </a:gridCol>
                <a:gridCol w="557276">
                  <a:extLst>
                    <a:ext uri="{9D8B030D-6E8A-4147-A177-3AD203B41FA5}">
                      <a16:colId xmlns:a16="http://schemas.microsoft.com/office/drawing/2014/main" val="55298672"/>
                    </a:ext>
                  </a:extLst>
                </a:gridCol>
                <a:gridCol w="514875">
                  <a:extLst>
                    <a:ext uri="{9D8B030D-6E8A-4147-A177-3AD203B41FA5}">
                      <a16:colId xmlns:a16="http://schemas.microsoft.com/office/drawing/2014/main" val="3349114685"/>
                    </a:ext>
                  </a:extLst>
                </a:gridCol>
                <a:gridCol w="1181183">
                  <a:extLst>
                    <a:ext uri="{9D8B030D-6E8A-4147-A177-3AD203B41FA5}">
                      <a16:colId xmlns:a16="http://schemas.microsoft.com/office/drawing/2014/main" val="1815959795"/>
                    </a:ext>
                  </a:extLst>
                </a:gridCol>
                <a:gridCol w="914662">
                  <a:extLst>
                    <a:ext uri="{9D8B030D-6E8A-4147-A177-3AD203B41FA5}">
                      <a16:colId xmlns:a16="http://schemas.microsoft.com/office/drawing/2014/main" val="3149450989"/>
                    </a:ext>
                  </a:extLst>
                </a:gridCol>
              </a:tblGrid>
              <a:tr h="551846">
                <a:tc rowSpan="2">
                  <a:txBody>
                    <a:bodyPr/>
                    <a:lstStyle/>
                    <a:p>
                      <a:pPr algn="ctr" fontAlgn="t"/>
                      <a:r>
                        <a:rPr lang="en-CA" sz="800" b="1" u="none" strike="noStrike" dirty="0">
                          <a:effectLst/>
                          <a:latin typeface="+mn-lt"/>
                          <a:cs typeface="Arial" panose="020B0604020202020204" pitchFamily="34" charset="0"/>
                        </a:rPr>
                        <a:t>Country</a:t>
                      </a:r>
                      <a:endParaRPr lang="en-CA" sz="800" b="1" i="0" u="none" strike="noStrike" dirty="0">
                        <a:solidFill>
                          <a:srgbClr val="000000"/>
                        </a:solidFill>
                        <a:effectLst/>
                        <a:latin typeface="+mn-lt"/>
                        <a:cs typeface="Arial" panose="020B0604020202020204" pitchFamily="34" charset="0"/>
                      </a:endParaRPr>
                    </a:p>
                  </a:txBody>
                  <a:tcPr marL="5391" marR="5391" marT="5391"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a:txBody>
                    <a:bodyPr/>
                    <a:lstStyle/>
                    <a:p>
                      <a:pPr algn="ctr" fontAlgn="t"/>
                      <a:r>
                        <a:rPr lang="en-CA" sz="800" b="1" u="none" strike="noStrike" dirty="0" err="1">
                          <a:effectLst/>
                          <a:latin typeface="+mn-lt"/>
                          <a:cs typeface="Arial" panose="020B0604020202020204" pitchFamily="34" charset="0"/>
                        </a:rPr>
                        <a:t>Guthold</a:t>
                      </a:r>
                      <a:r>
                        <a:rPr lang="en-CA" sz="800" b="1" u="none" strike="noStrike" dirty="0">
                          <a:effectLst/>
                          <a:latin typeface="+mn-lt"/>
                          <a:cs typeface="Arial" panose="020B0604020202020204" pitchFamily="34" charset="0"/>
                        </a:rPr>
                        <a:t> et al. (2019) 2016 estimated prevalence of physical activity activity of 11-17 years-</a:t>
                      </a:r>
                      <a:r>
                        <a:rPr lang="en-CA" sz="800" b="1" u="none" strike="noStrike" dirty="0" err="1">
                          <a:effectLst/>
                          <a:latin typeface="+mn-lt"/>
                          <a:cs typeface="Arial" panose="020B0604020202020204" pitchFamily="34" charset="0"/>
                        </a:rPr>
                        <a:t>olds</a:t>
                      </a:r>
                      <a:r>
                        <a:rPr lang="en-CA" sz="800" b="1" u="none" strike="noStrike" dirty="0">
                          <a:effectLst/>
                          <a:latin typeface="+mn-lt"/>
                          <a:cs typeface="Arial" panose="020B0604020202020204" pitchFamily="34" charset="0"/>
                        </a:rPr>
                        <a:t> (%)</a:t>
                      </a:r>
                      <a:endParaRPr lang="en-CA" sz="800" b="1" i="0" u="none" strike="noStrike" dirty="0">
                        <a:solidFill>
                          <a:srgbClr val="000000"/>
                        </a:solidFill>
                        <a:effectLst/>
                        <a:latin typeface="+mn-lt"/>
                        <a:cs typeface="Arial" panose="020B0604020202020204" pitchFamily="34" charset="0"/>
                      </a:endParaRPr>
                    </a:p>
                  </a:txBody>
                  <a:tcPr marL="5391" marR="5391" marT="5391"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rowSpan="2">
                  <a:txBody>
                    <a:bodyPr/>
                    <a:lstStyle/>
                    <a:p>
                      <a:pPr algn="ctr" fontAlgn="t"/>
                      <a:r>
                        <a:rPr lang="en-CA" sz="800" b="1" u="none" strike="noStrike" dirty="0">
                          <a:effectLst/>
                          <a:latin typeface="+mn-lt"/>
                          <a:cs typeface="Arial" panose="020B0604020202020204" pitchFamily="34" charset="0"/>
                        </a:rPr>
                        <a:t>Global Matrix 3.0 estimated prevalence of physical activity of 5-17 years-old (%)</a:t>
                      </a:r>
                      <a:endParaRPr lang="en-CA" sz="800" b="1" i="0" u="none" strike="noStrike" dirty="0">
                        <a:solidFill>
                          <a:srgbClr val="000000"/>
                        </a:solidFill>
                        <a:effectLst/>
                        <a:latin typeface="+mn-lt"/>
                        <a:cs typeface="Arial" panose="020B0604020202020204" pitchFamily="34" charset="0"/>
                      </a:endParaRPr>
                    </a:p>
                  </a:txBody>
                  <a:tcPr marL="5391" marR="5391" marT="5391"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3">
                  <a:txBody>
                    <a:bodyPr/>
                    <a:lstStyle/>
                    <a:p>
                      <a:pPr algn="ctr" fontAlgn="t"/>
                      <a:r>
                        <a:rPr lang="en-CA" sz="800" b="1" u="none" strike="noStrike" dirty="0">
                          <a:effectLst/>
                          <a:latin typeface="+mn-lt"/>
                          <a:cs typeface="Arial" panose="020B0604020202020204" pitchFamily="34" charset="0"/>
                        </a:rPr>
                        <a:t>2018 HBSC Estimated prevalence of physical activity (%)</a:t>
                      </a:r>
                      <a:endParaRPr lang="en-CA" sz="800" b="1" i="0" u="none" strike="noStrike" dirty="0">
                        <a:solidFill>
                          <a:srgbClr val="000000"/>
                        </a:solidFill>
                        <a:effectLst/>
                        <a:latin typeface="+mn-lt"/>
                        <a:cs typeface="Arial" panose="020B0604020202020204" pitchFamily="34" charset="0"/>
                      </a:endParaRPr>
                    </a:p>
                  </a:txBody>
                  <a:tcPr marL="5391" marR="5391" marT="5391"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hMerge="1">
                  <a:txBody>
                    <a:bodyPr/>
                    <a:lstStyle/>
                    <a:p>
                      <a:endParaRPr lang="en-US"/>
                    </a:p>
                  </a:txBody>
                  <a:tcPr/>
                </a:tc>
                <a:tc hMerge="1">
                  <a:txBody>
                    <a:bodyPr/>
                    <a:lstStyle/>
                    <a:p>
                      <a:endParaRPr lang="en-US"/>
                    </a:p>
                  </a:txBody>
                  <a:tcPr/>
                </a:tc>
                <a:tc rowSpan="2">
                  <a:txBody>
                    <a:bodyPr/>
                    <a:lstStyle/>
                    <a:p>
                      <a:pPr algn="ctr" fontAlgn="t"/>
                      <a:r>
                        <a:rPr lang="en-CA" sz="800" b="1" u="none" strike="noStrike" dirty="0">
                          <a:effectLst/>
                          <a:latin typeface="+mn-lt"/>
                          <a:cs typeface="Arial" panose="020B0604020202020204" pitchFamily="34" charset="0"/>
                        </a:rPr>
                        <a:t>WHO country Fact Sheets estimated prevalence of physical activity of 13-15/13-17 years-old (%)</a:t>
                      </a:r>
                      <a:endParaRPr lang="en-CA" sz="800" b="1" i="0" u="none" strike="noStrike" dirty="0">
                        <a:solidFill>
                          <a:srgbClr val="000000"/>
                        </a:solidFill>
                        <a:effectLst/>
                        <a:latin typeface="+mn-lt"/>
                        <a:cs typeface="Arial" panose="020B0604020202020204" pitchFamily="34" charset="0"/>
                      </a:endParaRPr>
                    </a:p>
                  </a:txBody>
                  <a:tcPr marL="5391" marR="5391" marT="5391"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a:txBody>
                    <a:bodyPr/>
                    <a:lstStyle/>
                    <a:p>
                      <a:pPr algn="ctr" fontAlgn="t"/>
                      <a:r>
                        <a:rPr lang="en-CA" sz="800" b="1" u="none" strike="noStrike" dirty="0">
                          <a:effectLst/>
                          <a:latin typeface="+mn-lt"/>
                          <a:cs typeface="Arial" panose="020B0604020202020204" pitchFamily="34" charset="0"/>
                        </a:rPr>
                        <a:t>ISCOLE 2012 estimated prevalence of physical activity of 9-11 years-old (%)</a:t>
                      </a:r>
                      <a:endParaRPr lang="en-CA" sz="800" b="1" i="0" u="none" strike="noStrike" dirty="0">
                        <a:solidFill>
                          <a:srgbClr val="000000"/>
                        </a:solidFill>
                        <a:effectLst/>
                        <a:latin typeface="+mn-lt"/>
                        <a:cs typeface="Arial" panose="020B0604020202020204" pitchFamily="34" charset="0"/>
                      </a:endParaRPr>
                    </a:p>
                  </a:txBody>
                  <a:tcPr marL="5391" marR="5391" marT="5391"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gridSpan="2">
                  <a:txBody>
                    <a:bodyPr/>
                    <a:lstStyle/>
                    <a:p>
                      <a:pPr algn="ctr" fontAlgn="t"/>
                      <a:r>
                        <a:rPr lang="en-CA" sz="800" b="1" u="none" strike="noStrike" dirty="0">
                          <a:effectLst/>
                          <a:latin typeface="+mn-lt"/>
                          <a:cs typeface="Arial" panose="020B0604020202020204" pitchFamily="34" charset="0"/>
                        </a:rPr>
                        <a:t>ICAD estimated prevalence of physical activity of 9-10 years old (%)</a:t>
                      </a:r>
                      <a:endParaRPr lang="en-CA" sz="800" b="1" i="0" u="none" strike="noStrike" dirty="0">
                        <a:solidFill>
                          <a:srgbClr val="000000"/>
                        </a:solidFill>
                        <a:effectLst/>
                        <a:latin typeface="+mn-lt"/>
                        <a:cs typeface="Arial" panose="020B0604020202020204" pitchFamily="34" charset="0"/>
                      </a:endParaRPr>
                    </a:p>
                  </a:txBody>
                  <a:tcPr marL="5391" marR="5391" marT="5391"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rowSpan="2">
                  <a:txBody>
                    <a:bodyPr/>
                    <a:lstStyle/>
                    <a:p>
                      <a:pPr algn="ctr" fontAlgn="t"/>
                      <a:r>
                        <a:rPr lang="en-CA" sz="800" b="1" u="none" strike="noStrike" dirty="0">
                          <a:effectLst/>
                          <a:latin typeface="+mn-lt"/>
                          <a:cs typeface="Arial" panose="020B0604020202020204" pitchFamily="34" charset="0"/>
                        </a:rPr>
                        <a:t>Marques et al estimated prevalence of physical activity</a:t>
                      </a:r>
                      <a:br>
                        <a:rPr lang="en-CA" sz="800" b="1" u="none" strike="noStrike" dirty="0">
                          <a:effectLst/>
                          <a:latin typeface="+mn-lt"/>
                          <a:cs typeface="Arial" panose="020B0604020202020204" pitchFamily="34" charset="0"/>
                        </a:rPr>
                      </a:br>
                      <a:r>
                        <a:rPr lang="en-CA" sz="800" b="1" u="none" strike="noStrike" dirty="0">
                          <a:effectLst/>
                          <a:latin typeface="+mn-lt"/>
                          <a:cs typeface="Arial" panose="020B0604020202020204" pitchFamily="34" charset="0"/>
                        </a:rPr>
                        <a:t>physical activity among 11-17 year-olds (%)</a:t>
                      </a:r>
                      <a:endParaRPr lang="en-CA" sz="800" b="1" i="0" u="none" strike="noStrike" dirty="0">
                        <a:solidFill>
                          <a:srgbClr val="000000"/>
                        </a:solidFill>
                        <a:effectLst/>
                        <a:latin typeface="+mn-lt"/>
                        <a:cs typeface="Arial" panose="020B0604020202020204" pitchFamily="34" charset="0"/>
                      </a:endParaRPr>
                    </a:p>
                  </a:txBody>
                  <a:tcPr marL="5391" marR="5391" marT="5391"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rowSpan="2">
                  <a:txBody>
                    <a:bodyPr/>
                    <a:lstStyle/>
                    <a:p>
                      <a:pPr algn="ctr" fontAlgn="t"/>
                      <a:r>
                        <a:rPr lang="en-CA" sz="800" b="1" u="none" strike="noStrike" dirty="0">
                          <a:effectLst/>
                          <a:latin typeface="+mn-lt"/>
                          <a:cs typeface="Arial" panose="020B0604020202020204" pitchFamily="34" charset="0"/>
                        </a:rPr>
                        <a:t>Xu et al. (2020) estimated prevalence of physical activity 0f 12-15 years-old (%)</a:t>
                      </a:r>
                      <a:endParaRPr lang="en-CA" sz="800" b="1" i="0" u="none" strike="noStrike" dirty="0">
                        <a:solidFill>
                          <a:srgbClr val="000000"/>
                        </a:solidFill>
                        <a:effectLst/>
                        <a:latin typeface="+mn-lt"/>
                        <a:cs typeface="Arial" panose="020B0604020202020204" pitchFamily="34" charset="0"/>
                      </a:endParaRPr>
                    </a:p>
                  </a:txBody>
                  <a:tcPr marL="5391" marR="5391" marT="5391"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147259652"/>
                  </a:ext>
                </a:extLst>
              </a:tr>
              <a:tr h="394406">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algn="ctr" fontAlgn="t"/>
                      <a:r>
                        <a:rPr lang="en-CA" sz="800" u="none" strike="noStrike" dirty="0">
                          <a:solidFill>
                            <a:schemeClr val="bg1">
                              <a:lumMod val="50000"/>
                            </a:schemeClr>
                          </a:solidFill>
                          <a:effectLst/>
                          <a:latin typeface="+mn-lt"/>
                          <a:cs typeface="Arial" panose="020B0604020202020204" pitchFamily="34" charset="0"/>
                        </a:rPr>
                        <a:t>Age</a:t>
                      </a:r>
                      <a:endParaRPr lang="en-CA" sz="800" b="1" i="0" u="none" strike="noStrike" dirty="0">
                        <a:solidFill>
                          <a:schemeClr val="bg1">
                            <a:lumMod val="50000"/>
                          </a:schemeClr>
                        </a:solidFill>
                        <a:effectLst/>
                        <a:latin typeface="+mn-lt"/>
                        <a:cs typeface="Arial" panose="020B0604020202020204" pitchFamily="34" charset="0"/>
                      </a:endParaRPr>
                    </a:p>
                  </a:txBody>
                  <a:tcPr marL="5391" marR="5391" marT="5391"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ctr" fontAlgn="t"/>
                      <a:r>
                        <a:rPr lang="en-CA" sz="800" b="1" u="none" strike="noStrike" dirty="0">
                          <a:effectLst/>
                          <a:latin typeface="+mn-lt"/>
                          <a:cs typeface="Arial" panose="020B0604020202020204" pitchFamily="34" charset="0"/>
                        </a:rPr>
                        <a:t>Boys</a:t>
                      </a:r>
                      <a:endParaRPr lang="en-CA" sz="800" b="1" i="0" u="none" strike="noStrike" dirty="0">
                        <a:solidFill>
                          <a:srgbClr val="000000"/>
                        </a:solidFill>
                        <a:effectLst/>
                        <a:latin typeface="+mn-lt"/>
                        <a:cs typeface="Arial" panose="020B0604020202020204" pitchFamily="34" charset="0"/>
                      </a:endParaRPr>
                    </a:p>
                  </a:txBody>
                  <a:tcPr marL="5391" marR="5391" marT="5391"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ctr" fontAlgn="t"/>
                      <a:r>
                        <a:rPr lang="en-CA" sz="800" b="1" u="none" strike="noStrike" dirty="0">
                          <a:effectLst/>
                          <a:latin typeface="+mn-lt"/>
                          <a:cs typeface="Arial" panose="020B0604020202020204" pitchFamily="34" charset="0"/>
                        </a:rPr>
                        <a:t>Girls</a:t>
                      </a:r>
                      <a:endParaRPr lang="en-CA" sz="800" b="1" i="0" u="none" strike="noStrike" dirty="0">
                        <a:solidFill>
                          <a:srgbClr val="000000"/>
                        </a:solidFill>
                        <a:effectLst/>
                        <a:latin typeface="+mn-lt"/>
                        <a:cs typeface="Arial" panose="020B0604020202020204" pitchFamily="34" charset="0"/>
                      </a:endParaRPr>
                    </a:p>
                  </a:txBody>
                  <a:tcPr marL="5391" marR="5391" marT="5391"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vMerge="1">
                  <a:txBody>
                    <a:bodyPr/>
                    <a:lstStyle/>
                    <a:p>
                      <a:endParaRPr lang="en-US"/>
                    </a:p>
                  </a:txBody>
                  <a:tcPr/>
                </a:tc>
                <a:tc vMerge="1">
                  <a:txBody>
                    <a:bodyPr/>
                    <a:lstStyle/>
                    <a:p>
                      <a:endParaRPr lang="en-US"/>
                    </a:p>
                  </a:txBody>
                  <a:tcPr/>
                </a:tc>
                <a:tc>
                  <a:txBody>
                    <a:bodyPr/>
                    <a:lstStyle/>
                    <a:p>
                      <a:pPr algn="ctr" fontAlgn="t"/>
                      <a:r>
                        <a:rPr lang="en-CA" sz="800" b="1" u="none" strike="noStrike">
                          <a:effectLst/>
                          <a:latin typeface="+mn-lt"/>
                          <a:cs typeface="Arial" panose="020B0604020202020204" pitchFamily="34" charset="0"/>
                        </a:rPr>
                        <a:t>Boys</a:t>
                      </a:r>
                      <a:endParaRPr lang="en-CA" sz="800" b="1" i="0" u="none" strike="noStrike">
                        <a:solidFill>
                          <a:srgbClr val="000000"/>
                        </a:solidFill>
                        <a:effectLst/>
                        <a:latin typeface="+mn-lt"/>
                        <a:cs typeface="Arial" panose="020B0604020202020204" pitchFamily="34" charset="0"/>
                      </a:endParaRPr>
                    </a:p>
                  </a:txBody>
                  <a:tcPr marL="5391" marR="5391" marT="5391"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r>
                        <a:rPr lang="en-CA" sz="800" b="1" u="none" strike="noStrike" dirty="0">
                          <a:effectLst/>
                          <a:latin typeface="+mn-lt"/>
                          <a:cs typeface="Arial" panose="020B0604020202020204" pitchFamily="34" charset="0"/>
                        </a:rPr>
                        <a:t>Girls</a:t>
                      </a:r>
                      <a:endParaRPr lang="en-CA" sz="800" b="1" i="0" u="none" strike="noStrike" dirty="0">
                        <a:solidFill>
                          <a:srgbClr val="000000"/>
                        </a:solidFill>
                        <a:effectLst/>
                        <a:latin typeface="+mn-lt"/>
                        <a:cs typeface="Arial" panose="020B0604020202020204" pitchFamily="34" charset="0"/>
                      </a:endParaRPr>
                    </a:p>
                  </a:txBody>
                  <a:tcPr marL="5391" marR="5391" marT="5391"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391267913"/>
                  </a:ext>
                </a:extLst>
              </a:tr>
              <a:tr h="192100">
                <a:tc>
                  <a:txBody>
                    <a:bodyPr/>
                    <a:lstStyle/>
                    <a:p>
                      <a:pPr algn="ctr" fontAlgn="t"/>
                      <a:r>
                        <a:rPr lang="en-CA" sz="800" b="1" u="none" strike="noStrike" dirty="0">
                          <a:effectLst/>
                          <a:latin typeface="+mn-lt"/>
                          <a:cs typeface="Arial" panose="020B0604020202020204" pitchFamily="34" charset="0"/>
                        </a:rPr>
                        <a:t>Australia</a:t>
                      </a:r>
                      <a:endParaRPr lang="en-CA" sz="800" b="1" i="0" u="none" strike="noStrike" dirty="0">
                        <a:solidFill>
                          <a:srgbClr val="000000"/>
                        </a:solidFill>
                        <a:effectLst/>
                        <a:latin typeface="+mn-lt"/>
                        <a:cs typeface="Arial" panose="020B0604020202020204" pitchFamily="34" charset="0"/>
                      </a:endParaRPr>
                    </a:p>
                  </a:txBody>
                  <a:tcPr marL="5391" marR="5391" marT="5391"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CA" sz="800" u="none" strike="noStrike" dirty="0">
                          <a:effectLst/>
                          <a:latin typeface="+mn-lt"/>
                          <a:cs typeface="Arial" panose="020B0604020202020204" pitchFamily="34" charset="0"/>
                        </a:rPr>
                        <a:t>11</a:t>
                      </a:r>
                      <a:endParaRPr lang="en-CA" sz="800" b="0" i="0" u="none" strike="noStrike" dirty="0">
                        <a:solidFill>
                          <a:srgbClr val="000000"/>
                        </a:solidFill>
                        <a:effectLst/>
                        <a:latin typeface="+mn-lt"/>
                        <a:cs typeface="Arial" panose="020B0604020202020204" pitchFamily="34" charset="0"/>
                      </a:endParaRPr>
                    </a:p>
                  </a:txBody>
                  <a:tcPr marL="5391" marR="5391" marT="5391"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fontAlgn="b"/>
                      <a:r>
                        <a:rPr lang="en-CA" sz="800" u="none" strike="noStrike" dirty="0">
                          <a:effectLst/>
                          <a:latin typeface="+mn-lt"/>
                          <a:cs typeface="Arial" panose="020B0604020202020204" pitchFamily="34" charset="0"/>
                        </a:rPr>
                        <a:t>20%–26%</a:t>
                      </a:r>
                      <a:endParaRPr lang="en-CA" sz="800" b="0" i="0" u="none" strike="noStrike" dirty="0">
                        <a:solidFill>
                          <a:srgbClr val="000000"/>
                        </a:solidFill>
                        <a:effectLst/>
                        <a:latin typeface="+mn-lt"/>
                        <a:cs typeface="Arial" panose="020B0604020202020204" pitchFamily="34" charset="0"/>
                      </a:endParaRPr>
                    </a:p>
                  </a:txBody>
                  <a:tcPr marL="5391" marR="5391" marT="5391"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CA" sz="800" u="none" strike="noStrike" dirty="0">
                          <a:solidFill>
                            <a:schemeClr val="bg1">
                              <a:lumMod val="50000"/>
                            </a:schemeClr>
                          </a:solidFill>
                          <a:effectLst/>
                          <a:latin typeface="+mn-lt"/>
                          <a:cs typeface="Arial" panose="020B0604020202020204" pitchFamily="34" charset="0"/>
                        </a:rPr>
                        <a:t> </a:t>
                      </a:r>
                      <a:endParaRPr lang="en-CA" sz="800" b="0" i="0" u="none" strike="noStrike" dirty="0">
                        <a:solidFill>
                          <a:schemeClr val="bg1">
                            <a:lumMod val="50000"/>
                          </a:schemeClr>
                        </a:solidFill>
                        <a:effectLst/>
                        <a:latin typeface="+mn-lt"/>
                        <a:cs typeface="Arial" panose="020B0604020202020204" pitchFamily="34" charset="0"/>
                      </a:endParaRPr>
                    </a:p>
                  </a:txBody>
                  <a:tcPr marL="5391" marR="5391" marT="5391"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fontAlgn="b"/>
                      <a:r>
                        <a:rPr lang="en-CA" sz="800" u="none" strike="noStrike" dirty="0">
                          <a:effectLst/>
                          <a:latin typeface="+mn-lt"/>
                          <a:cs typeface="Arial" panose="020B0604020202020204" pitchFamily="34" charset="0"/>
                        </a:rPr>
                        <a:t> </a:t>
                      </a:r>
                      <a:endParaRPr lang="en-CA" sz="800" b="0" i="0" u="none" strike="noStrike" dirty="0">
                        <a:solidFill>
                          <a:srgbClr val="000000"/>
                        </a:solidFill>
                        <a:effectLst/>
                        <a:latin typeface="+mn-lt"/>
                        <a:cs typeface="Arial" panose="020B0604020202020204" pitchFamily="34" charset="0"/>
                      </a:endParaRPr>
                    </a:p>
                  </a:txBody>
                  <a:tcPr marL="5391" marR="5391" marT="5391"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fontAlgn="b"/>
                      <a:r>
                        <a:rPr lang="en-CA" sz="800" u="none" strike="noStrike" dirty="0">
                          <a:effectLst/>
                          <a:latin typeface="+mn-lt"/>
                          <a:cs typeface="Arial" panose="020B0604020202020204" pitchFamily="34" charset="0"/>
                        </a:rPr>
                        <a:t> </a:t>
                      </a:r>
                      <a:endParaRPr lang="en-CA" sz="800" b="0" i="0" u="none" strike="noStrike" dirty="0">
                        <a:solidFill>
                          <a:srgbClr val="000000"/>
                        </a:solidFill>
                        <a:effectLst/>
                        <a:latin typeface="+mn-lt"/>
                        <a:cs typeface="Arial" panose="020B0604020202020204" pitchFamily="34" charset="0"/>
                      </a:endParaRPr>
                    </a:p>
                  </a:txBody>
                  <a:tcPr marL="5391" marR="5391" marT="5391"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fontAlgn="b"/>
                      <a:endParaRPr lang="en-CA" sz="800" b="0" i="0" u="none" strike="noStrike" dirty="0">
                        <a:solidFill>
                          <a:srgbClr val="000000"/>
                        </a:solidFill>
                        <a:effectLst/>
                        <a:latin typeface="+mn-lt"/>
                        <a:cs typeface="Arial" panose="020B0604020202020204" pitchFamily="34" charset="0"/>
                      </a:endParaRPr>
                    </a:p>
                  </a:txBody>
                  <a:tcPr marL="5391" marR="5391" marT="5391"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CA" sz="800" u="none" strike="noStrike" dirty="0">
                          <a:effectLst/>
                          <a:latin typeface="+mn-lt"/>
                          <a:cs typeface="Arial" panose="020B0604020202020204" pitchFamily="34" charset="0"/>
                        </a:rPr>
                        <a:t>55.4</a:t>
                      </a:r>
                      <a:endParaRPr lang="en-CA" sz="800" b="0" i="0" u="none" strike="noStrike" dirty="0">
                        <a:solidFill>
                          <a:srgbClr val="000000"/>
                        </a:solidFill>
                        <a:effectLst/>
                        <a:latin typeface="+mn-lt"/>
                        <a:cs typeface="Arial" panose="020B0604020202020204" pitchFamily="34" charset="0"/>
                      </a:endParaRPr>
                    </a:p>
                  </a:txBody>
                  <a:tcPr marL="5391" marR="5391" marT="5391"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fontAlgn="b"/>
                      <a:r>
                        <a:rPr lang="en-CA" sz="800" u="none" strike="noStrike">
                          <a:effectLst/>
                          <a:latin typeface="+mn-lt"/>
                          <a:cs typeface="Arial" panose="020B0604020202020204" pitchFamily="34" charset="0"/>
                        </a:rPr>
                        <a:t>14</a:t>
                      </a:r>
                      <a:endParaRPr lang="en-CA" sz="800" b="0" i="0" u="none" strike="noStrike">
                        <a:solidFill>
                          <a:srgbClr val="000000"/>
                        </a:solidFill>
                        <a:effectLst/>
                        <a:latin typeface="+mn-lt"/>
                        <a:cs typeface="Arial" panose="020B0604020202020204" pitchFamily="34" charset="0"/>
                      </a:endParaRPr>
                    </a:p>
                  </a:txBody>
                  <a:tcPr marL="5391" marR="5391" marT="5391"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CA" sz="800" u="none" strike="noStrike" dirty="0">
                          <a:effectLst/>
                          <a:latin typeface="+mn-lt"/>
                          <a:cs typeface="Arial" panose="020B0604020202020204" pitchFamily="34" charset="0"/>
                        </a:rPr>
                        <a:t>6</a:t>
                      </a:r>
                      <a:endParaRPr lang="en-CA" sz="800" b="0" i="0" u="none" strike="noStrike" dirty="0">
                        <a:solidFill>
                          <a:srgbClr val="000000"/>
                        </a:solidFill>
                        <a:effectLst/>
                        <a:latin typeface="+mn-lt"/>
                        <a:cs typeface="Arial" panose="020B0604020202020204" pitchFamily="34" charset="0"/>
                      </a:endParaRPr>
                    </a:p>
                  </a:txBody>
                  <a:tcPr marL="5391" marR="5391" marT="5391"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CA" sz="800" u="none" strike="noStrike" dirty="0">
                          <a:effectLst/>
                          <a:latin typeface="+mn-lt"/>
                          <a:cs typeface="Arial" panose="020B0604020202020204" pitchFamily="34" charset="0"/>
                        </a:rPr>
                        <a:t> </a:t>
                      </a:r>
                      <a:endParaRPr lang="en-CA" sz="800" b="0" i="0" u="none" strike="noStrike" dirty="0">
                        <a:solidFill>
                          <a:srgbClr val="000000"/>
                        </a:solidFill>
                        <a:effectLst/>
                        <a:latin typeface="+mn-lt"/>
                        <a:cs typeface="Arial" panose="020B0604020202020204" pitchFamily="34" charset="0"/>
                      </a:endParaRPr>
                    </a:p>
                  </a:txBody>
                  <a:tcPr marL="5391" marR="5391" marT="5391"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fontAlgn="b"/>
                      <a:endParaRPr lang="en-CA" sz="800" b="0" i="0" u="none" strike="noStrike" dirty="0">
                        <a:solidFill>
                          <a:srgbClr val="000000"/>
                        </a:solidFill>
                        <a:effectLst/>
                        <a:latin typeface="+mn-lt"/>
                        <a:cs typeface="Arial" panose="020B0604020202020204" pitchFamily="34" charset="0"/>
                      </a:endParaRPr>
                    </a:p>
                  </a:txBody>
                  <a:tcPr marL="5391" marR="5391" marT="5391"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816938514"/>
                  </a:ext>
                </a:extLst>
              </a:tr>
              <a:tr h="192100">
                <a:tc>
                  <a:txBody>
                    <a:bodyPr/>
                    <a:lstStyle/>
                    <a:p>
                      <a:pPr algn="ctr" fontAlgn="t"/>
                      <a:r>
                        <a:rPr lang="en-CA" sz="800" b="1" u="none" strike="noStrike" dirty="0">
                          <a:effectLst/>
                          <a:latin typeface="+mn-lt"/>
                          <a:cs typeface="Arial" panose="020B0604020202020204" pitchFamily="34" charset="0"/>
                        </a:rPr>
                        <a:t>Brazil</a:t>
                      </a:r>
                      <a:endParaRPr lang="en-CA" sz="800" b="1" i="0" u="none" strike="noStrike" dirty="0">
                        <a:solidFill>
                          <a:srgbClr val="000000"/>
                        </a:solidFill>
                        <a:effectLst/>
                        <a:latin typeface="+mn-lt"/>
                        <a:cs typeface="Arial" panose="020B0604020202020204" pitchFamily="34" charset="0"/>
                      </a:endParaRPr>
                    </a:p>
                  </a:txBody>
                  <a:tcPr marL="5391" marR="5391" marT="5391"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CA" sz="800" u="none" strike="noStrike" dirty="0">
                          <a:effectLst/>
                          <a:latin typeface="+mn-lt"/>
                          <a:cs typeface="Arial" panose="020B0604020202020204" pitchFamily="34" charset="0"/>
                        </a:rPr>
                        <a:t>16.4</a:t>
                      </a:r>
                      <a:endParaRPr lang="en-CA" sz="800" b="0" i="0" u="none" strike="noStrike" dirty="0">
                        <a:solidFill>
                          <a:srgbClr val="000000"/>
                        </a:solidFill>
                        <a:effectLst/>
                        <a:latin typeface="+mn-lt"/>
                        <a:cs typeface="Arial" panose="020B0604020202020204" pitchFamily="34" charset="0"/>
                      </a:endParaRPr>
                    </a:p>
                  </a:txBody>
                  <a:tcPr marL="5391" marR="5391" marT="5391"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r>
                        <a:rPr lang="en-CA" sz="800" u="none" strike="noStrike" dirty="0">
                          <a:effectLst/>
                          <a:latin typeface="+mn-lt"/>
                          <a:cs typeface="Arial" panose="020B0604020202020204" pitchFamily="34" charset="0"/>
                        </a:rPr>
                        <a:t>27%–33%</a:t>
                      </a:r>
                      <a:endParaRPr lang="en-CA" sz="800" b="0" i="0" u="none" strike="noStrike" dirty="0">
                        <a:solidFill>
                          <a:srgbClr val="000000"/>
                        </a:solidFill>
                        <a:effectLst/>
                        <a:latin typeface="+mn-lt"/>
                        <a:cs typeface="Arial" panose="020B0604020202020204" pitchFamily="34" charset="0"/>
                      </a:endParaRPr>
                    </a:p>
                  </a:txBody>
                  <a:tcPr marL="5391" marR="5391" marT="5391"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r>
                        <a:rPr lang="en-CA" sz="800" u="none" strike="noStrike" dirty="0">
                          <a:solidFill>
                            <a:schemeClr val="bg1">
                              <a:lumMod val="50000"/>
                            </a:schemeClr>
                          </a:solidFill>
                          <a:effectLst/>
                          <a:latin typeface="+mn-lt"/>
                          <a:cs typeface="Arial" panose="020B0604020202020204" pitchFamily="34" charset="0"/>
                        </a:rPr>
                        <a:t> </a:t>
                      </a:r>
                      <a:endParaRPr lang="en-CA" sz="800" b="0" i="0" u="none" strike="noStrike" dirty="0">
                        <a:solidFill>
                          <a:schemeClr val="bg1">
                            <a:lumMod val="50000"/>
                          </a:schemeClr>
                        </a:solidFill>
                        <a:effectLst/>
                        <a:latin typeface="+mn-lt"/>
                        <a:cs typeface="Arial" panose="020B0604020202020204" pitchFamily="34" charset="0"/>
                      </a:endParaRPr>
                    </a:p>
                  </a:txBody>
                  <a:tcPr marL="5391" marR="5391" marT="5391"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r>
                        <a:rPr lang="en-CA" sz="800" u="none" strike="noStrike" dirty="0">
                          <a:effectLst/>
                          <a:latin typeface="+mn-lt"/>
                          <a:cs typeface="Arial" panose="020B0604020202020204" pitchFamily="34" charset="0"/>
                        </a:rPr>
                        <a:t> </a:t>
                      </a:r>
                      <a:endParaRPr lang="en-CA" sz="800" b="0" i="0" u="none" strike="noStrike" dirty="0">
                        <a:solidFill>
                          <a:srgbClr val="000000"/>
                        </a:solidFill>
                        <a:effectLst/>
                        <a:latin typeface="+mn-lt"/>
                        <a:cs typeface="Arial" panose="020B0604020202020204" pitchFamily="34" charset="0"/>
                      </a:endParaRPr>
                    </a:p>
                  </a:txBody>
                  <a:tcPr marL="5391" marR="5391" marT="5391"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r>
                        <a:rPr lang="en-CA" sz="800" u="none" strike="noStrike" dirty="0">
                          <a:effectLst/>
                          <a:latin typeface="+mn-lt"/>
                          <a:cs typeface="Arial" panose="020B0604020202020204" pitchFamily="34" charset="0"/>
                        </a:rPr>
                        <a:t> </a:t>
                      </a:r>
                      <a:endParaRPr lang="en-CA" sz="800" b="0" i="0" u="none" strike="noStrike" dirty="0">
                        <a:solidFill>
                          <a:srgbClr val="000000"/>
                        </a:solidFill>
                        <a:effectLst/>
                        <a:latin typeface="+mn-lt"/>
                        <a:cs typeface="Arial" panose="020B0604020202020204" pitchFamily="34" charset="0"/>
                      </a:endParaRPr>
                    </a:p>
                  </a:txBody>
                  <a:tcPr marL="5391" marR="5391" marT="5391"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r>
                        <a:rPr lang="en-CA" sz="800" u="none" strike="noStrike" dirty="0">
                          <a:effectLst/>
                          <a:latin typeface="+mn-lt"/>
                          <a:cs typeface="Arial" panose="020B0604020202020204" pitchFamily="34" charset="0"/>
                        </a:rPr>
                        <a:t> </a:t>
                      </a:r>
                      <a:endParaRPr lang="en-CA" sz="800" b="0" i="0" u="none" strike="noStrike" dirty="0">
                        <a:solidFill>
                          <a:srgbClr val="000000"/>
                        </a:solidFill>
                        <a:effectLst/>
                        <a:latin typeface="+mn-lt"/>
                        <a:cs typeface="Arial" panose="020B0604020202020204" pitchFamily="34" charset="0"/>
                      </a:endParaRPr>
                    </a:p>
                  </a:txBody>
                  <a:tcPr marL="5391" marR="5391" marT="5391"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r>
                        <a:rPr lang="en-CA" sz="800" u="none" strike="noStrike" dirty="0">
                          <a:effectLst/>
                          <a:latin typeface="+mn-lt"/>
                          <a:cs typeface="Arial" panose="020B0604020202020204" pitchFamily="34" charset="0"/>
                        </a:rPr>
                        <a:t>43.9</a:t>
                      </a:r>
                      <a:endParaRPr lang="en-CA" sz="800" b="0" i="0" u="none" strike="noStrike" dirty="0">
                        <a:solidFill>
                          <a:srgbClr val="000000"/>
                        </a:solidFill>
                        <a:effectLst/>
                        <a:latin typeface="+mn-lt"/>
                        <a:cs typeface="Arial" panose="020B0604020202020204" pitchFamily="34" charset="0"/>
                      </a:endParaRPr>
                    </a:p>
                  </a:txBody>
                  <a:tcPr marL="5391" marR="5391" marT="5391"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r>
                        <a:rPr lang="en-CA" sz="800" u="none" strike="noStrike" dirty="0">
                          <a:effectLst/>
                          <a:latin typeface="+mn-lt"/>
                          <a:cs typeface="Arial" panose="020B0604020202020204" pitchFamily="34" charset="0"/>
                        </a:rPr>
                        <a:t>7</a:t>
                      </a:r>
                      <a:endParaRPr lang="en-CA" sz="800" b="0" i="0" u="none" strike="noStrike" dirty="0">
                        <a:solidFill>
                          <a:srgbClr val="000000"/>
                        </a:solidFill>
                        <a:effectLst/>
                        <a:latin typeface="+mn-lt"/>
                        <a:cs typeface="Arial" panose="020B0604020202020204" pitchFamily="34" charset="0"/>
                      </a:endParaRPr>
                    </a:p>
                  </a:txBody>
                  <a:tcPr marL="5391" marR="5391" marT="5391"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r>
                        <a:rPr lang="en-CA" sz="800" u="none" strike="noStrike" dirty="0">
                          <a:effectLst/>
                          <a:latin typeface="+mn-lt"/>
                          <a:cs typeface="Arial" panose="020B0604020202020204" pitchFamily="34" charset="0"/>
                        </a:rPr>
                        <a:t>2</a:t>
                      </a:r>
                      <a:endParaRPr lang="en-CA" sz="800" b="0" i="0" u="none" strike="noStrike" dirty="0">
                        <a:solidFill>
                          <a:srgbClr val="000000"/>
                        </a:solidFill>
                        <a:effectLst/>
                        <a:latin typeface="+mn-lt"/>
                        <a:cs typeface="Arial" panose="020B0604020202020204" pitchFamily="34" charset="0"/>
                      </a:endParaRPr>
                    </a:p>
                  </a:txBody>
                  <a:tcPr marL="5391" marR="5391" marT="5391"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r>
                        <a:rPr lang="en-CA" sz="800" u="none" strike="noStrike" dirty="0">
                          <a:effectLst/>
                          <a:latin typeface="+mn-lt"/>
                          <a:cs typeface="Arial" panose="020B0604020202020204" pitchFamily="34" charset="0"/>
                        </a:rPr>
                        <a:t>12</a:t>
                      </a:r>
                      <a:endParaRPr lang="en-CA" sz="800" b="0" i="0" u="none" strike="noStrike" dirty="0">
                        <a:solidFill>
                          <a:srgbClr val="000000"/>
                        </a:solidFill>
                        <a:effectLst/>
                        <a:latin typeface="+mn-lt"/>
                        <a:cs typeface="Arial" panose="020B0604020202020204" pitchFamily="34" charset="0"/>
                      </a:endParaRPr>
                    </a:p>
                  </a:txBody>
                  <a:tcPr marL="5391" marR="5391" marT="5391"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endParaRPr lang="en-CA" sz="800" b="0" i="0" u="none" strike="noStrike" dirty="0">
                        <a:solidFill>
                          <a:srgbClr val="000000"/>
                        </a:solidFill>
                        <a:effectLst/>
                        <a:latin typeface="+mn-lt"/>
                        <a:cs typeface="Arial" panose="020B0604020202020204" pitchFamily="34" charset="0"/>
                      </a:endParaRPr>
                    </a:p>
                  </a:txBody>
                  <a:tcPr marL="5391" marR="5391" marT="5391"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3206934293"/>
                  </a:ext>
                </a:extLst>
              </a:tr>
              <a:tr h="161769">
                <a:tc rowSpan="3">
                  <a:txBody>
                    <a:bodyPr/>
                    <a:lstStyle/>
                    <a:p>
                      <a:pPr algn="ctr" fontAlgn="t"/>
                      <a:r>
                        <a:rPr lang="en-CA" sz="800" b="1" u="none" strike="noStrike" dirty="0">
                          <a:effectLst/>
                          <a:latin typeface="+mn-lt"/>
                          <a:cs typeface="Arial" panose="020B0604020202020204" pitchFamily="34" charset="0"/>
                        </a:rPr>
                        <a:t>Canada</a:t>
                      </a:r>
                      <a:endParaRPr lang="en-CA" sz="800" b="1" i="0" u="none" strike="noStrike" dirty="0">
                        <a:solidFill>
                          <a:srgbClr val="000000"/>
                        </a:solidFill>
                        <a:effectLst/>
                        <a:latin typeface="+mn-lt"/>
                        <a:cs typeface="Arial" panose="020B0604020202020204" pitchFamily="34" charset="0"/>
                      </a:endParaRPr>
                    </a:p>
                  </a:txBody>
                  <a:tcPr marL="5391" marR="5391" marT="5391"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CA" sz="800" u="none" strike="noStrike" dirty="0">
                          <a:effectLst/>
                          <a:latin typeface="+mn-lt"/>
                          <a:cs typeface="Arial" panose="020B0604020202020204" pitchFamily="34" charset="0"/>
                        </a:rPr>
                        <a:t>23.7</a:t>
                      </a:r>
                      <a:endParaRPr lang="en-CA" sz="800" b="0" i="0" u="none" strike="noStrike" dirty="0">
                        <a:solidFill>
                          <a:srgbClr val="000000"/>
                        </a:solidFill>
                        <a:effectLst/>
                        <a:latin typeface="+mn-lt"/>
                        <a:cs typeface="Arial" panose="020B0604020202020204" pitchFamily="34" charset="0"/>
                      </a:endParaRPr>
                    </a:p>
                  </a:txBody>
                  <a:tcPr marL="5391" marR="5391" marT="5391"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fontAlgn="b"/>
                      <a:r>
                        <a:rPr lang="en-CA" sz="800" u="none" strike="noStrike" dirty="0">
                          <a:effectLst/>
                          <a:latin typeface="+mn-lt"/>
                          <a:cs typeface="Arial" panose="020B0604020202020204" pitchFamily="34" charset="0"/>
                        </a:rPr>
                        <a:t>34%–39%</a:t>
                      </a:r>
                      <a:endParaRPr lang="en-CA" sz="800" b="0" i="0" u="none" strike="noStrike" dirty="0">
                        <a:solidFill>
                          <a:srgbClr val="000000"/>
                        </a:solidFill>
                        <a:effectLst/>
                        <a:latin typeface="+mn-lt"/>
                        <a:cs typeface="Arial" panose="020B0604020202020204" pitchFamily="34" charset="0"/>
                      </a:endParaRPr>
                    </a:p>
                  </a:txBody>
                  <a:tcPr marL="5391" marR="5391" marT="5391"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CA" sz="800" u="none" strike="noStrike" dirty="0">
                          <a:solidFill>
                            <a:schemeClr val="bg1">
                              <a:lumMod val="50000"/>
                            </a:schemeClr>
                          </a:solidFill>
                          <a:effectLst/>
                          <a:latin typeface="+mn-lt"/>
                          <a:cs typeface="Arial" panose="020B0604020202020204" pitchFamily="34" charset="0"/>
                        </a:rPr>
                        <a:t>11</a:t>
                      </a:r>
                      <a:endParaRPr lang="en-CA" sz="800" b="0" i="0" u="none" strike="noStrike" dirty="0">
                        <a:solidFill>
                          <a:schemeClr val="bg1">
                            <a:lumMod val="50000"/>
                          </a:schemeClr>
                        </a:solidFill>
                        <a:effectLst/>
                        <a:latin typeface="+mn-lt"/>
                        <a:cs typeface="Arial" panose="020B0604020202020204" pitchFamily="34" charset="0"/>
                      </a:endParaRPr>
                    </a:p>
                  </a:txBody>
                  <a:tcPr marL="5391" marR="5391" marT="5391"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fontAlgn="t"/>
                      <a:r>
                        <a:rPr lang="en-CA" sz="800" u="none" strike="noStrike" dirty="0">
                          <a:effectLst/>
                          <a:latin typeface="+mn-lt"/>
                          <a:cs typeface="Arial" panose="020B0604020202020204" pitchFamily="34" charset="0"/>
                        </a:rPr>
                        <a:t>37</a:t>
                      </a:r>
                      <a:endParaRPr lang="en-CA" sz="800" b="0" i="0" u="none" strike="noStrike" dirty="0">
                        <a:solidFill>
                          <a:srgbClr val="000000"/>
                        </a:solidFill>
                        <a:effectLst/>
                        <a:latin typeface="+mn-lt"/>
                        <a:cs typeface="Arial" panose="020B0604020202020204" pitchFamily="34" charset="0"/>
                      </a:endParaRPr>
                    </a:p>
                  </a:txBody>
                  <a:tcPr marL="5391" marR="5391" marT="5391"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fontAlgn="t"/>
                      <a:r>
                        <a:rPr lang="en-CA" sz="800" u="none" strike="noStrike" dirty="0">
                          <a:effectLst/>
                          <a:latin typeface="+mn-lt"/>
                          <a:cs typeface="Arial" panose="020B0604020202020204" pitchFamily="34" charset="0"/>
                        </a:rPr>
                        <a:t>30</a:t>
                      </a:r>
                      <a:endParaRPr lang="en-CA" sz="800" b="0" i="0" u="none" strike="noStrike" dirty="0">
                        <a:solidFill>
                          <a:srgbClr val="000000"/>
                        </a:solidFill>
                        <a:effectLst/>
                        <a:latin typeface="+mn-lt"/>
                        <a:cs typeface="Arial" panose="020B0604020202020204" pitchFamily="34" charset="0"/>
                      </a:endParaRPr>
                    </a:p>
                  </a:txBody>
                  <a:tcPr marL="5391" marR="5391" marT="5391"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fontAlgn="b"/>
                      <a:r>
                        <a:rPr lang="en-CA" sz="800" u="none" strike="noStrike" dirty="0">
                          <a:effectLst/>
                          <a:latin typeface="+mn-lt"/>
                          <a:cs typeface="Arial" panose="020B0604020202020204" pitchFamily="34" charset="0"/>
                        </a:rPr>
                        <a:t> </a:t>
                      </a:r>
                      <a:endParaRPr lang="en-CA" sz="800" b="0" i="0" u="none" strike="noStrike" dirty="0">
                        <a:solidFill>
                          <a:srgbClr val="000000"/>
                        </a:solidFill>
                        <a:effectLst/>
                        <a:latin typeface="+mn-lt"/>
                        <a:cs typeface="Arial" panose="020B0604020202020204" pitchFamily="34" charset="0"/>
                      </a:endParaRPr>
                    </a:p>
                  </a:txBody>
                  <a:tcPr marL="5391" marR="5391" marT="5391"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CA" sz="800" u="none" strike="noStrike" dirty="0">
                          <a:effectLst/>
                          <a:latin typeface="+mn-lt"/>
                          <a:cs typeface="Arial" panose="020B0604020202020204" pitchFamily="34" charset="0"/>
                        </a:rPr>
                        <a:t>42.6</a:t>
                      </a:r>
                      <a:endParaRPr lang="en-CA" sz="800" b="0" i="0" u="none" strike="noStrike" dirty="0">
                        <a:solidFill>
                          <a:srgbClr val="000000"/>
                        </a:solidFill>
                        <a:effectLst/>
                        <a:latin typeface="+mn-lt"/>
                        <a:cs typeface="Arial" panose="020B0604020202020204" pitchFamily="34" charset="0"/>
                      </a:endParaRPr>
                    </a:p>
                  </a:txBody>
                  <a:tcPr marL="5391" marR="5391" marT="5391"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fontAlgn="b"/>
                      <a:r>
                        <a:rPr lang="en-CA" sz="800" u="none" strike="noStrike">
                          <a:effectLst/>
                          <a:latin typeface="+mn-lt"/>
                          <a:cs typeface="Arial" panose="020B0604020202020204" pitchFamily="34" charset="0"/>
                        </a:rPr>
                        <a:t> </a:t>
                      </a:r>
                      <a:endParaRPr lang="en-CA" sz="800" b="0" i="0" u="none" strike="noStrike">
                        <a:solidFill>
                          <a:srgbClr val="000000"/>
                        </a:solidFill>
                        <a:effectLst/>
                        <a:latin typeface="+mn-lt"/>
                        <a:cs typeface="Arial" panose="020B0604020202020204" pitchFamily="34" charset="0"/>
                      </a:endParaRPr>
                    </a:p>
                  </a:txBody>
                  <a:tcPr marL="5391" marR="5391" marT="5391"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CA" sz="800" u="none" strike="noStrike">
                          <a:effectLst/>
                          <a:latin typeface="+mn-lt"/>
                          <a:cs typeface="Arial" panose="020B0604020202020204" pitchFamily="34" charset="0"/>
                        </a:rPr>
                        <a:t> </a:t>
                      </a:r>
                      <a:endParaRPr lang="en-CA" sz="800" b="0" i="0" u="none" strike="noStrike">
                        <a:solidFill>
                          <a:srgbClr val="000000"/>
                        </a:solidFill>
                        <a:effectLst/>
                        <a:latin typeface="+mn-lt"/>
                        <a:cs typeface="Arial" panose="020B0604020202020204" pitchFamily="34" charset="0"/>
                      </a:endParaRPr>
                    </a:p>
                  </a:txBody>
                  <a:tcPr marL="5391" marR="5391" marT="5391"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CA" sz="800" u="none" strike="noStrike" dirty="0">
                          <a:effectLst/>
                          <a:latin typeface="+mn-lt"/>
                          <a:cs typeface="Arial" panose="020B0604020202020204" pitchFamily="34" charset="0"/>
                        </a:rPr>
                        <a:t>25</a:t>
                      </a:r>
                      <a:endParaRPr lang="en-CA" sz="800" b="0" i="0" u="none" strike="noStrike" dirty="0">
                        <a:solidFill>
                          <a:srgbClr val="000000"/>
                        </a:solidFill>
                        <a:effectLst/>
                        <a:latin typeface="+mn-lt"/>
                        <a:cs typeface="Arial" panose="020B0604020202020204" pitchFamily="34" charset="0"/>
                      </a:endParaRPr>
                    </a:p>
                  </a:txBody>
                  <a:tcPr marL="5391" marR="5391" marT="5391"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fontAlgn="b"/>
                      <a:r>
                        <a:rPr lang="en-CA" sz="800" u="none" strike="noStrike" dirty="0">
                          <a:effectLst/>
                          <a:latin typeface="+mn-lt"/>
                          <a:cs typeface="Arial" panose="020B0604020202020204" pitchFamily="34" charset="0"/>
                        </a:rPr>
                        <a:t> </a:t>
                      </a:r>
                      <a:endParaRPr lang="en-CA" sz="800" b="0" i="0" u="none" strike="noStrike" dirty="0">
                        <a:solidFill>
                          <a:srgbClr val="000000"/>
                        </a:solidFill>
                        <a:effectLst/>
                        <a:latin typeface="+mn-lt"/>
                        <a:cs typeface="Arial" panose="020B0604020202020204" pitchFamily="34" charset="0"/>
                      </a:endParaRPr>
                    </a:p>
                  </a:txBody>
                  <a:tcPr marL="5391" marR="5391" marT="5391"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444802617"/>
                  </a:ext>
                </a:extLst>
              </a:tr>
              <a:tr h="181990">
                <a:tc vMerge="1">
                  <a:txBody>
                    <a:bodyPr/>
                    <a:lstStyle/>
                    <a:p>
                      <a:endParaRPr lang="en-US"/>
                    </a:p>
                  </a:txBody>
                  <a:tcPr/>
                </a:tc>
                <a:tc>
                  <a:txBody>
                    <a:bodyPr/>
                    <a:lstStyle/>
                    <a:p>
                      <a:pPr algn="ctr" fontAlgn="b"/>
                      <a:r>
                        <a:rPr lang="en-CA" sz="800" u="none" strike="noStrike">
                          <a:effectLst/>
                          <a:latin typeface="+mn-lt"/>
                          <a:cs typeface="Arial" panose="020B0604020202020204" pitchFamily="34" charset="0"/>
                        </a:rPr>
                        <a:t> </a:t>
                      </a:r>
                      <a:endParaRPr lang="en-CA" sz="800" b="0" i="0" u="none" strike="noStrike">
                        <a:solidFill>
                          <a:srgbClr val="000000"/>
                        </a:solidFill>
                        <a:effectLst/>
                        <a:latin typeface="+mn-lt"/>
                        <a:cs typeface="Arial" panose="020B0604020202020204" pitchFamily="34" charset="0"/>
                      </a:endParaRPr>
                    </a:p>
                  </a:txBody>
                  <a:tcPr marL="5391" marR="5391" marT="5391"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fontAlgn="b"/>
                      <a:r>
                        <a:rPr lang="en-CA" sz="800" u="none" strike="noStrike" dirty="0">
                          <a:effectLst/>
                          <a:latin typeface="+mn-lt"/>
                          <a:cs typeface="Arial" panose="020B0604020202020204" pitchFamily="34" charset="0"/>
                        </a:rPr>
                        <a:t> </a:t>
                      </a:r>
                      <a:endParaRPr lang="en-CA" sz="800" b="0" i="0" u="none" strike="noStrike" dirty="0">
                        <a:solidFill>
                          <a:srgbClr val="000000"/>
                        </a:solidFill>
                        <a:effectLst/>
                        <a:latin typeface="+mn-lt"/>
                        <a:cs typeface="Arial" panose="020B0604020202020204" pitchFamily="34" charset="0"/>
                      </a:endParaRPr>
                    </a:p>
                  </a:txBody>
                  <a:tcPr marL="5391" marR="5391" marT="5391"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CA" sz="800" u="none" strike="noStrike" dirty="0">
                          <a:solidFill>
                            <a:schemeClr val="bg1">
                              <a:lumMod val="50000"/>
                            </a:schemeClr>
                          </a:solidFill>
                          <a:effectLst/>
                          <a:latin typeface="+mn-lt"/>
                          <a:cs typeface="Arial" panose="020B0604020202020204" pitchFamily="34" charset="0"/>
                        </a:rPr>
                        <a:t>13</a:t>
                      </a:r>
                      <a:endParaRPr lang="en-CA" sz="800" b="0" i="0" u="none" strike="noStrike" dirty="0">
                        <a:solidFill>
                          <a:schemeClr val="bg1">
                            <a:lumMod val="50000"/>
                          </a:schemeClr>
                        </a:solidFill>
                        <a:effectLst/>
                        <a:latin typeface="+mn-lt"/>
                        <a:cs typeface="Arial" panose="020B0604020202020204" pitchFamily="34" charset="0"/>
                      </a:endParaRPr>
                    </a:p>
                  </a:txBody>
                  <a:tcPr marL="5391" marR="5391" marT="5391"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fontAlgn="t"/>
                      <a:r>
                        <a:rPr lang="en-CA" sz="800" u="none" strike="noStrike" dirty="0">
                          <a:effectLst/>
                          <a:latin typeface="+mn-lt"/>
                          <a:cs typeface="Arial" panose="020B0604020202020204" pitchFamily="34" charset="0"/>
                        </a:rPr>
                        <a:t>32</a:t>
                      </a:r>
                      <a:endParaRPr lang="en-CA" sz="800" b="0" i="0" u="none" strike="noStrike" dirty="0">
                        <a:solidFill>
                          <a:srgbClr val="000000"/>
                        </a:solidFill>
                        <a:effectLst/>
                        <a:latin typeface="+mn-lt"/>
                        <a:cs typeface="Arial" panose="020B0604020202020204" pitchFamily="34" charset="0"/>
                      </a:endParaRPr>
                    </a:p>
                  </a:txBody>
                  <a:tcPr marL="5391" marR="5391" marT="5391"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fontAlgn="t"/>
                      <a:r>
                        <a:rPr lang="en-CA" sz="800" u="none" strike="noStrike" dirty="0">
                          <a:effectLst/>
                          <a:latin typeface="+mn-lt"/>
                          <a:cs typeface="Arial" panose="020B0604020202020204" pitchFamily="34" charset="0"/>
                        </a:rPr>
                        <a:t>20</a:t>
                      </a:r>
                      <a:endParaRPr lang="en-CA" sz="800" b="0" i="0" u="none" strike="noStrike" dirty="0">
                        <a:solidFill>
                          <a:srgbClr val="000000"/>
                        </a:solidFill>
                        <a:effectLst/>
                        <a:latin typeface="+mn-lt"/>
                        <a:cs typeface="Arial" panose="020B0604020202020204" pitchFamily="34" charset="0"/>
                      </a:endParaRPr>
                    </a:p>
                  </a:txBody>
                  <a:tcPr marL="5391" marR="5391" marT="5391"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fontAlgn="b"/>
                      <a:endParaRPr lang="en-CA" sz="800" b="0" i="0" u="none" strike="noStrike" dirty="0">
                        <a:solidFill>
                          <a:srgbClr val="000000"/>
                        </a:solidFill>
                        <a:effectLst/>
                        <a:latin typeface="+mn-lt"/>
                        <a:cs typeface="Arial" panose="020B0604020202020204" pitchFamily="34" charset="0"/>
                      </a:endParaRPr>
                    </a:p>
                  </a:txBody>
                  <a:tcPr marL="5391" marR="5391" marT="5391"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CA" sz="800" u="none" strike="noStrike" dirty="0">
                          <a:effectLst/>
                          <a:latin typeface="+mn-lt"/>
                          <a:cs typeface="Arial" panose="020B0604020202020204" pitchFamily="34" charset="0"/>
                        </a:rPr>
                        <a:t> </a:t>
                      </a:r>
                      <a:endParaRPr lang="en-CA" sz="800" b="0" i="0" u="none" strike="noStrike" dirty="0">
                        <a:solidFill>
                          <a:srgbClr val="000000"/>
                        </a:solidFill>
                        <a:effectLst/>
                        <a:latin typeface="+mn-lt"/>
                        <a:cs typeface="Arial" panose="020B0604020202020204" pitchFamily="34" charset="0"/>
                      </a:endParaRPr>
                    </a:p>
                  </a:txBody>
                  <a:tcPr marL="5391" marR="5391" marT="5391"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fontAlgn="b"/>
                      <a:r>
                        <a:rPr lang="en-CA" sz="800" u="none" strike="noStrike">
                          <a:effectLst/>
                          <a:latin typeface="+mn-lt"/>
                          <a:cs typeface="Arial" panose="020B0604020202020204" pitchFamily="34" charset="0"/>
                        </a:rPr>
                        <a:t> </a:t>
                      </a:r>
                      <a:endParaRPr lang="en-CA" sz="800" b="0" i="0" u="none" strike="noStrike">
                        <a:solidFill>
                          <a:srgbClr val="000000"/>
                        </a:solidFill>
                        <a:effectLst/>
                        <a:latin typeface="+mn-lt"/>
                        <a:cs typeface="Arial" panose="020B0604020202020204" pitchFamily="34" charset="0"/>
                      </a:endParaRPr>
                    </a:p>
                  </a:txBody>
                  <a:tcPr marL="5391" marR="5391" marT="5391"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CA" sz="800" u="none" strike="noStrike">
                          <a:effectLst/>
                          <a:latin typeface="+mn-lt"/>
                          <a:cs typeface="Arial" panose="020B0604020202020204" pitchFamily="34" charset="0"/>
                        </a:rPr>
                        <a:t> </a:t>
                      </a:r>
                      <a:endParaRPr lang="en-CA" sz="800" b="0" i="0" u="none" strike="noStrike">
                        <a:solidFill>
                          <a:srgbClr val="000000"/>
                        </a:solidFill>
                        <a:effectLst/>
                        <a:latin typeface="+mn-lt"/>
                        <a:cs typeface="Arial" panose="020B0604020202020204" pitchFamily="34" charset="0"/>
                      </a:endParaRPr>
                    </a:p>
                  </a:txBody>
                  <a:tcPr marL="5391" marR="5391" marT="5391"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CA" sz="800" u="none" strike="noStrike" dirty="0">
                          <a:effectLst/>
                          <a:latin typeface="+mn-lt"/>
                          <a:cs typeface="Arial" panose="020B0604020202020204" pitchFamily="34" charset="0"/>
                        </a:rPr>
                        <a:t> </a:t>
                      </a:r>
                      <a:endParaRPr lang="en-CA" sz="800" b="0" i="0" u="none" strike="noStrike" dirty="0">
                        <a:solidFill>
                          <a:srgbClr val="000000"/>
                        </a:solidFill>
                        <a:effectLst/>
                        <a:latin typeface="+mn-lt"/>
                        <a:cs typeface="Arial" panose="020B0604020202020204" pitchFamily="34" charset="0"/>
                      </a:endParaRPr>
                    </a:p>
                  </a:txBody>
                  <a:tcPr marL="5391" marR="5391" marT="5391"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fontAlgn="b"/>
                      <a:endParaRPr lang="en-CA" sz="800" b="0" i="0" u="none" strike="noStrike" dirty="0">
                        <a:solidFill>
                          <a:srgbClr val="000000"/>
                        </a:solidFill>
                        <a:effectLst/>
                        <a:latin typeface="+mn-lt"/>
                        <a:cs typeface="Arial" panose="020B0604020202020204" pitchFamily="34" charset="0"/>
                      </a:endParaRPr>
                    </a:p>
                  </a:txBody>
                  <a:tcPr marL="5391" marR="5391" marT="5391"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73646038"/>
                  </a:ext>
                </a:extLst>
              </a:tr>
              <a:tr h="181990">
                <a:tc vMerge="1">
                  <a:txBody>
                    <a:bodyPr/>
                    <a:lstStyle/>
                    <a:p>
                      <a:endParaRPr lang="en-US"/>
                    </a:p>
                  </a:txBody>
                  <a:tcPr/>
                </a:tc>
                <a:tc>
                  <a:txBody>
                    <a:bodyPr/>
                    <a:lstStyle/>
                    <a:p>
                      <a:pPr algn="ctr" fontAlgn="b"/>
                      <a:r>
                        <a:rPr lang="en-CA" sz="800" u="none" strike="noStrike" dirty="0">
                          <a:effectLst/>
                          <a:latin typeface="+mn-lt"/>
                          <a:cs typeface="Arial" panose="020B0604020202020204" pitchFamily="34" charset="0"/>
                        </a:rPr>
                        <a:t> </a:t>
                      </a:r>
                      <a:endParaRPr lang="en-CA" sz="800" b="0" i="0" u="none" strike="noStrike" dirty="0">
                        <a:solidFill>
                          <a:srgbClr val="000000"/>
                        </a:solidFill>
                        <a:effectLst/>
                        <a:latin typeface="+mn-lt"/>
                        <a:cs typeface="Arial" panose="020B0604020202020204" pitchFamily="34" charset="0"/>
                      </a:endParaRPr>
                    </a:p>
                  </a:txBody>
                  <a:tcPr marL="5391" marR="5391" marT="5391"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fontAlgn="b"/>
                      <a:r>
                        <a:rPr lang="en-CA" sz="800" u="none" strike="noStrike" dirty="0">
                          <a:effectLst/>
                          <a:latin typeface="+mn-lt"/>
                          <a:cs typeface="Arial" panose="020B0604020202020204" pitchFamily="34" charset="0"/>
                        </a:rPr>
                        <a:t> </a:t>
                      </a:r>
                      <a:endParaRPr lang="en-CA" sz="800" b="0" i="0" u="none" strike="noStrike" dirty="0">
                        <a:solidFill>
                          <a:srgbClr val="000000"/>
                        </a:solidFill>
                        <a:effectLst/>
                        <a:latin typeface="+mn-lt"/>
                        <a:cs typeface="Arial" panose="020B0604020202020204" pitchFamily="34" charset="0"/>
                      </a:endParaRPr>
                    </a:p>
                  </a:txBody>
                  <a:tcPr marL="5391" marR="5391" marT="5391"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CA" sz="800" u="none" strike="noStrike">
                          <a:solidFill>
                            <a:schemeClr val="bg1">
                              <a:lumMod val="50000"/>
                            </a:schemeClr>
                          </a:solidFill>
                          <a:effectLst/>
                          <a:latin typeface="+mn-lt"/>
                          <a:cs typeface="Arial" panose="020B0604020202020204" pitchFamily="34" charset="0"/>
                        </a:rPr>
                        <a:t>15</a:t>
                      </a:r>
                      <a:endParaRPr lang="en-CA" sz="800" b="0" i="0" u="none" strike="noStrike">
                        <a:solidFill>
                          <a:schemeClr val="bg1">
                            <a:lumMod val="50000"/>
                          </a:schemeClr>
                        </a:solidFill>
                        <a:effectLst/>
                        <a:latin typeface="+mn-lt"/>
                        <a:cs typeface="Arial" panose="020B0604020202020204" pitchFamily="34" charset="0"/>
                      </a:endParaRPr>
                    </a:p>
                  </a:txBody>
                  <a:tcPr marL="5391" marR="5391" marT="5391"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fontAlgn="t"/>
                      <a:r>
                        <a:rPr lang="en-CA" sz="800" u="none" strike="noStrike" dirty="0">
                          <a:effectLst/>
                          <a:latin typeface="+mn-lt"/>
                          <a:cs typeface="Arial" panose="020B0604020202020204" pitchFamily="34" charset="0"/>
                        </a:rPr>
                        <a:t>28</a:t>
                      </a:r>
                      <a:endParaRPr lang="en-CA" sz="800" b="0" i="0" u="none" strike="noStrike" dirty="0">
                        <a:solidFill>
                          <a:srgbClr val="000000"/>
                        </a:solidFill>
                        <a:effectLst/>
                        <a:latin typeface="+mn-lt"/>
                        <a:cs typeface="Arial" panose="020B0604020202020204" pitchFamily="34" charset="0"/>
                      </a:endParaRPr>
                    </a:p>
                  </a:txBody>
                  <a:tcPr marL="5391" marR="5391" marT="5391"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fontAlgn="t"/>
                      <a:r>
                        <a:rPr lang="en-CA" sz="800" u="none" strike="noStrike" dirty="0">
                          <a:effectLst/>
                          <a:latin typeface="+mn-lt"/>
                          <a:cs typeface="Arial" panose="020B0604020202020204" pitchFamily="34" charset="0"/>
                        </a:rPr>
                        <a:t>14</a:t>
                      </a:r>
                      <a:endParaRPr lang="en-CA" sz="800" b="0" i="0" u="none" strike="noStrike" dirty="0">
                        <a:solidFill>
                          <a:srgbClr val="000000"/>
                        </a:solidFill>
                        <a:effectLst/>
                        <a:latin typeface="+mn-lt"/>
                        <a:cs typeface="Arial" panose="020B0604020202020204" pitchFamily="34" charset="0"/>
                      </a:endParaRPr>
                    </a:p>
                  </a:txBody>
                  <a:tcPr marL="5391" marR="5391" marT="5391"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fontAlgn="b"/>
                      <a:r>
                        <a:rPr lang="en-CA" sz="800" u="none" strike="noStrike">
                          <a:effectLst/>
                          <a:latin typeface="+mn-lt"/>
                          <a:cs typeface="Arial" panose="020B0604020202020204" pitchFamily="34" charset="0"/>
                        </a:rPr>
                        <a:t> </a:t>
                      </a:r>
                      <a:endParaRPr lang="en-CA" sz="800" b="0" i="0" u="none" strike="noStrike">
                        <a:solidFill>
                          <a:srgbClr val="000000"/>
                        </a:solidFill>
                        <a:effectLst/>
                        <a:latin typeface="+mn-lt"/>
                        <a:cs typeface="Arial" panose="020B0604020202020204" pitchFamily="34" charset="0"/>
                      </a:endParaRPr>
                    </a:p>
                  </a:txBody>
                  <a:tcPr marL="5391" marR="5391" marT="5391"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CA" sz="800" u="none" strike="noStrike" dirty="0">
                          <a:effectLst/>
                          <a:latin typeface="+mn-lt"/>
                          <a:cs typeface="Arial" panose="020B0604020202020204" pitchFamily="34" charset="0"/>
                        </a:rPr>
                        <a:t> </a:t>
                      </a:r>
                      <a:endParaRPr lang="en-CA" sz="800" b="0" i="0" u="none" strike="noStrike" dirty="0">
                        <a:solidFill>
                          <a:srgbClr val="000000"/>
                        </a:solidFill>
                        <a:effectLst/>
                        <a:latin typeface="+mn-lt"/>
                        <a:cs typeface="Arial" panose="020B0604020202020204" pitchFamily="34" charset="0"/>
                      </a:endParaRPr>
                    </a:p>
                  </a:txBody>
                  <a:tcPr marL="5391" marR="5391" marT="5391"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fontAlgn="b"/>
                      <a:r>
                        <a:rPr lang="en-CA" sz="800" u="none" strike="noStrike" dirty="0">
                          <a:effectLst/>
                          <a:latin typeface="+mn-lt"/>
                          <a:cs typeface="Arial" panose="020B0604020202020204" pitchFamily="34" charset="0"/>
                        </a:rPr>
                        <a:t> </a:t>
                      </a:r>
                      <a:endParaRPr lang="en-CA" sz="800" b="0" i="0" u="none" strike="noStrike" dirty="0">
                        <a:solidFill>
                          <a:srgbClr val="000000"/>
                        </a:solidFill>
                        <a:effectLst/>
                        <a:latin typeface="+mn-lt"/>
                        <a:cs typeface="Arial" panose="020B0604020202020204" pitchFamily="34" charset="0"/>
                      </a:endParaRPr>
                    </a:p>
                  </a:txBody>
                  <a:tcPr marL="5391" marR="5391" marT="5391"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CA" sz="800" u="none" strike="noStrike" dirty="0">
                          <a:effectLst/>
                          <a:latin typeface="+mn-lt"/>
                          <a:cs typeface="Arial" panose="020B0604020202020204" pitchFamily="34" charset="0"/>
                        </a:rPr>
                        <a:t> </a:t>
                      </a:r>
                      <a:endParaRPr lang="en-CA" sz="800" b="0" i="0" u="none" strike="noStrike" dirty="0">
                        <a:solidFill>
                          <a:srgbClr val="000000"/>
                        </a:solidFill>
                        <a:effectLst/>
                        <a:latin typeface="+mn-lt"/>
                        <a:cs typeface="Arial" panose="020B0604020202020204" pitchFamily="34" charset="0"/>
                      </a:endParaRPr>
                    </a:p>
                  </a:txBody>
                  <a:tcPr marL="5391" marR="5391" marT="5391"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CA" sz="800" u="none" strike="noStrike" dirty="0">
                          <a:effectLst/>
                          <a:latin typeface="+mn-lt"/>
                          <a:cs typeface="Arial" panose="020B0604020202020204" pitchFamily="34" charset="0"/>
                        </a:rPr>
                        <a:t> </a:t>
                      </a:r>
                      <a:endParaRPr lang="en-CA" sz="800" b="0" i="0" u="none" strike="noStrike" dirty="0">
                        <a:solidFill>
                          <a:srgbClr val="000000"/>
                        </a:solidFill>
                        <a:effectLst/>
                        <a:latin typeface="+mn-lt"/>
                        <a:cs typeface="Arial" panose="020B0604020202020204" pitchFamily="34" charset="0"/>
                      </a:endParaRPr>
                    </a:p>
                  </a:txBody>
                  <a:tcPr marL="5391" marR="5391" marT="5391"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fontAlgn="b"/>
                      <a:r>
                        <a:rPr lang="en-CA" sz="800" u="none" strike="noStrike" dirty="0">
                          <a:effectLst/>
                          <a:latin typeface="+mn-lt"/>
                          <a:cs typeface="Arial" panose="020B0604020202020204" pitchFamily="34" charset="0"/>
                        </a:rPr>
                        <a:t> </a:t>
                      </a:r>
                      <a:endParaRPr lang="en-CA" sz="800" b="0" i="0" u="none" strike="noStrike" dirty="0">
                        <a:solidFill>
                          <a:srgbClr val="000000"/>
                        </a:solidFill>
                        <a:effectLst/>
                        <a:latin typeface="+mn-lt"/>
                        <a:cs typeface="Arial" panose="020B0604020202020204" pitchFamily="34" charset="0"/>
                      </a:endParaRPr>
                    </a:p>
                  </a:txBody>
                  <a:tcPr marL="5391" marR="5391" marT="5391"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944988241"/>
                  </a:ext>
                </a:extLst>
              </a:tr>
              <a:tr h="181990">
                <a:tc>
                  <a:txBody>
                    <a:bodyPr/>
                    <a:lstStyle/>
                    <a:p>
                      <a:pPr algn="ctr" fontAlgn="b"/>
                      <a:r>
                        <a:rPr lang="en-CA" sz="800" b="1" u="none" strike="noStrike" dirty="0">
                          <a:effectLst/>
                          <a:latin typeface="+mn-lt"/>
                          <a:cs typeface="Arial" panose="020B0604020202020204" pitchFamily="34" charset="0"/>
                        </a:rPr>
                        <a:t>China</a:t>
                      </a:r>
                      <a:endParaRPr lang="en-CA" sz="800" b="1" i="0" u="none" strike="noStrike" dirty="0">
                        <a:solidFill>
                          <a:srgbClr val="000000"/>
                        </a:solidFill>
                        <a:effectLst/>
                        <a:latin typeface="+mn-lt"/>
                        <a:cs typeface="Arial" panose="020B0604020202020204" pitchFamily="34" charset="0"/>
                      </a:endParaRPr>
                    </a:p>
                  </a:txBody>
                  <a:tcPr marL="5391" marR="5391" marT="5391"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CA" sz="800" u="none" strike="noStrike" dirty="0">
                          <a:effectLst/>
                          <a:latin typeface="+mn-lt"/>
                          <a:cs typeface="Arial" panose="020B0604020202020204" pitchFamily="34" charset="0"/>
                        </a:rPr>
                        <a:t>15.7</a:t>
                      </a:r>
                      <a:endParaRPr lang="en-CA" sz="800" b="0" i="0" u="none" strike="noStrike" dirty="0">
                        <a:solidFill>
                          <a:srgbClr val="000000"/>
                        </a:solidFill>
                        <a:effectLst/>
                        <a:latin typeface="+mn-lt"/>
                        <a:cs typeface="Arial" panose="020B0604020202020204" pitchFamily="34" charset="0"/>
                      </a:endParaRPr>
                    </a:p>
                  </a:txBody>
                  <a:tcPr marL="5391" marR="5391" marT="5391"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fontAlgn="b"/>
                      <a:r>
                        <a:rPr lang="en-CA" sz="800" u="none" strike="noStrike">
                          <a:effectLst/>
                          <a:latin typeface="+mn-lt"/>
                          <a:cs typeface="Arial" panose="020B0604020202020204" pitchFamily="34" charset="0"/>
                        </a:rPr>
                        <a:t>&lt;20%</a:t>
                      </a:r>
                      <a:endParaRPr lang="en-CA" sz="800" b="0" i="0" u="none" strike="noStrike">
                        <a:solidFill>
                          <a:srgbClr val="000000"/>
                        </a:solidFill>
                        <a:effectLst/>
                        <a:latin typeface="+mn-lt"/>
                        <a:cs typeface="Arial" panose="020B0604020202020204" pitchFamily="34" charset="0"/>
                      </a:endParaRPr>
                    </a:p>
                  </a:txBody>
                  <a:tcPr marL="5391" marR="5391" marT="5391"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CA" sz="800" u="none" strike="noStrike" dirty="0">
                          <a:solidFill>
                            <a:schemeClr val="bg1">
                              <a:lumMod val="50000"/>
                            </a:schemeClr>
                          </a:solidFill>
                          <a:effectLst/>
                          <a:latin typeface="+mn-lt"/>
                          <a:cs typeface="Arial" panose="020B0604020202020204" pitchFamily="34" charset="0"/>
                        </a:rPr>
                        <a:t> </a:t>
                      </a:r>
                      <a:endParaRPr lang="en-CA" sz="800" b="0" i="0" u="none" strike="noStrike" dirty="0">
                        <a:solidFill>
                          <a:schemeClr val="bg1">
                            <a:lumMod val="50000"/>
                          </a:schemeClr>
                        </a:solidFill>
                        <a:effectLst/>
                        <a:latin typeface="+mn-lt"/>
                        <a:cs typeface="Arial" panose="020B0604020202020204" pitchFamily="34" charset="0"/>
                      </a:endParaRPr>
                    </a:p>
                  </a:txBody>
                  <a:tcPr marL="5391" marR="5391" marT="5391"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fontAlgn="b"/>
                      <a:r>
                        <a:rPr lang="en-CA" sz="800" u="none" strike="noStrike" dirty="0">
                          <a:effectLst/>
                          <a:latin typeface="+mn-lt"/>
                          <a:cs typeface="Arial" panose="020B0604020202020204" pitchFamily="34" charset="0"/>
                        </a:rPr>
                        <a:t> </a:t>
                      </a:r>
                      <a:endParaRPr lang="en-CA" sz="800" b="0" i="0" u="none" strike="noStrike" dirty="0">
                        <a:solidFill>
                          <a:srgbClr val="000000"/>
                        </a:solidFill>
                        <a:effectLst/>
                        <a:latin typeface="+mn-lt"/>
                        <a:cs typeface="Arial" panose="020B0604020202020204" pitchFamily="34" charset="0"/>
                      </a:endParaRPr>
                    </a:p>
                  </a:txBody>
                  <a:tcPr marL="5391" marR="5391" marT="5391"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fontAlgn="b"/>
                      <a:r>
                        <a:rPr lang="en-CA" sz="800" u="none" strike="noStrike" dirty="0">
                          <a:effectLst/>
                          <a:latin typeface="+mn-lt"/>
                          <a:cs typeface="Arial" panose="020B0604020202020204" pitchFamily="34" charset="0"/>
                        </a:rPr>
                        <a:t> </a:t>
                      </a:r>
                      <a:endParaRPr lang="en-CA" sz="800" b="0" i="0" u="none" strike="noStrike" dirty="0">
                        <a:solidFill>
                          <a:srgbClr val="000000"/>
                        </a:solidFill>
                        <a:effectLst/>
                        <a:latin typeface="+mn-lt"/>
                        <a:cs typeface="Arial" panose="020B0604020202020204" pitchFamily="34" charset="0"/>
                      </a:endParaRPr>
                    </a:p>
                  </a:txBody>
                  <a:tcPr marL="5391" marR="5391" marT="5391"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fontAlgn="b"/>
                      <a:r>
                        <a:rPr lang="en-CA" sz="800" u="none" strike="noStrike">
                          <a:effectLst/>
                          <a:latin typeface="+mn-lt"/>
                          <a:cs typeface="Arial" panose="020B0604020202020204" pitchFamily="34" charset="0"/>
                        </a:rPr>
                        <a:t>12.2</a:t>
                      </a:r>
                      <a:endParaRPr lang="en-CA" sz="800" b="0" i="0" u="none" strike="noStrike">
                        <a:solidFill>
                          <a:srgbClr val="000000"/>
                        </a:solidFill>
                        <a:effectLst/>
                        <a:latin typeface="+mn-lt"/>
                        <a:cs typeface="Arial" panose="020B0604020202020204" pitchFamily="34" charset="0"/>
                      </a:endParaRPr>
                    </a:p>
                  </a:txBody>
                  <a:tcPr marL="5391" marR="5391" marT="5391"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CA" sz="800" u="none" strike="noStrike" dirty="0">
                          <a:effectLst/>
                          <a:latin typeface="+mn-lt"/>
                          <a:cs typeface="Arial" panose="020B0604020202020204" pitchFamily="34" charset="0"/>
                        </a:rPr>
                        <a:t>15.1</a:t>
                      </a:r>
                      <a:endParaRPr lang="en-CA" sz="800" b="0" i="0" u="none" strike="noStrike" dirty="0">
                        <a:solidFill>
                          <a:srgbClr val="000000"/>
                        </a:solidFill>
                        <a:effectLst/>
                        <a:latin typeface="+mn-lt"/>
                        <a:cs typeface="Arial" panose="020B0604020202020204" pitchFamily="34" charset="0"/>
                      </a:endParaRPr>
                    </a:p>
                  </a:txBody>
                  <a:tcPr marL="5391" marR="5391" marT="5391"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fontAlgn="b"/>
                      <a:r>
                        <a:rPr lang="en-CA" sz="800" u="none" strike="noStrike">
                          <a:effectLst/>
                          <a:latin typeface="+mn-lt"/>
                          <a:cs typeface="Arial" panose="020B0604020202020204" pitchFamily="34" charset="0"/>
                        </a:rPr>
                        <a:t> </a:t>
                      </a:r>
                      <a:endParaRPr lang="en-CA" sz="800" b="0" i="0" u="none" strike="noStrike">
                        <a:solidFill>
                          <a:srgbClr val="000000"/>
                        </a:solidFill>
                        <a:effectLst/>
                        <a:latin typeface="+mn-lt"/>
                        <a:cs typeface="Arial" panose="020B0604020202020204" pitchFamily="34" charset="0"/>
                      </a:endParaRPr>
                    </a:p>
                  </a:txBody>
                  <a:tcPr marL="5391" marR="5391" marT="5391"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CA" sz="800" u="none" strike="noStrike">
                          <a:effectLst/>
                          <a:latin typeface="+mn-lt"/>
                          <a:cs typeface="Arial" panose="020B0604020202020204" pitchFamily="34" charset="0"/>
                        </a:rPr>
                        <a:t> </a:t>
                      </a:r>
                      <a:endParaRPr lang="en-CA" sz="800" b="0" i="0" u="none" strike="noStrike">
                        <a:solidFill>
                          <a:srgbClr val="000000"/>
                        </a:solidFill>
                        <a:effectLst/>
                        <a:latin typeface="+mn-lt"/>
                        <a:cs typeface="Arial" panose="020B0604020202020204" pitchFamily="34" charset="0"/>
                      </a:endParaRPr>
                    </a:p>
                  </a:txBody>
                  <a:tcPr marL="5391" marR="5391" marT="5391"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CA" sz="800" u="none" strike="noStrike" dirty="0">
                          <a:effectLst/>
                          <a:latin typeface="+mn-lt"/>
                          <a:cs typeface="Arial" panose="020B0604020202020204" pitchFamily="34" charset="0"/>
                        </a:rPr>
                        <a:t> </a:t>
                      </a:r>
                      <a:endParaRPr lang="en-CA" sz="800" b="0" i="0" u="none" strike="noStrike" dirty="0">
                        <a:solidFill>
                          <a:srgbClr val="000000"/>
                        </a:solidFill>
                        <a:effectLst/>
                        <a:latin typeface="+mn-lt"/>
                        <a:cs typeface="Arial" panose="020B0604020202020204" pitchFamily="34" charset="0"/>
                      </a:endParaRPr>
                    </a:p>
                  </a:txBody>
                  <a:tcPr marL="5391" marR="5391" marT="5391"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fontAlgn="b"/>
                      <a:endParaRPr lang="en-CA" sz="800" b="0" i="0" u="none" strike="noStrike">
                        <a:solidFill>
                          <a:srgbClr val="000000"/>
                        </a:solidFill>
                        <a:effectLst/>
                        <a:latin typeface="+mn-lt"/>
                        <a:cs typeface="Arial" panose="020B0604020202020204" pitchFamily="34" charset="0"/>
                      </a:endParaRPr>
                    </a:p>
                  </a:txBody>
                  <a:tcPr marL="5391" marR="5391" marT="5391"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298800892"/>
                  </a:ext>
                </a:extLst>
              </a:tr>
              <a:tr h="181990">
                <a:tc>
                  <a:txBody>
                    <a:bodyPr/>
                    <a:lstStyle/>
                    <a:p>
                      <a:pPr algn="ctr" fontAlgn="t"/>
                      <a:r>
                        <a:rPr lang="en-CA" sz="800" b="1" u="none" strike="noStrike" dirty="0">
                          <a:effectLst/>
                          <a:latin typeface="+mn-lt"/>
                          <a:cs typeface="Arial" panose="020B0604020202020204" pitchFamily="34" charset="0"/>
                        </a:rPr>
                        <a:t>Egypt</a:t>
                      </a:r>
                      <a:endParaRPr lang="en-CA" sz="800" b="1" i="0" u="none" strike="noStrike" dirty="0">
                        <a:solidFill>
                          <a:srgbClr val="000000"/>
                        </a:solidFill>
                        <a:effectLst/>
                        <a:latin typeface="+mn-lt"/>
                        <a:cs typeface="Arial" panose="020B0604020202020204" pitchFamily="34" charset="0"/>
                      </a:endParaRPr>
                    </a:p>
                  </a:txBody>
                  <a:tcPr marL="5391" marR="5391" marT="5391"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CA" sz="800" u="none" strike="noStrike" dirty="0">
                          <a:effectLst/>
                          <a:latin typeface="+mn-lt"/>
                          <a:cs typeface="Arial" panose="020B0604020202020204" pitchFamily="34" charset="0"/>
                        </a:rPr>
                        <a:t>12.5</a:t>
                      </a:r>
                      <a:endParaRPr lang="en-CA" sz="800" b="0" i="0" u="none" strike="noStrike" dirty="0">
                        <a:solidFill>
                          <a:srgbClr val="000000"/>
                        </a:solidFill>
                        <a:effectLst/>
                        <a:latin typeface="+mn-lt"/>
                        <a:cs typeface="Arial" panose="020B0604020202020204" pitchFamily="34" charset="0"/>
                      </a:endParaRPr>
                    </a:p>
                  </a:txBody>
                  <a:tcPr marL="5391" marR="5391" marT="5391"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fontAlgn="b"/>
                      <a:r>
                        <a:rPr lang="en-CA" sz="800" u="none" strike="noStrike" dirty="0">
                          <a:effectLst/>
                          <a:latin typeface="+mn-lt"/>
                          <a:cs typeface="Arial" panose="020B0604020202020204" pitchFamily="34" charset="0"/>
                        </a:rPr>
                        <a:t> </a:t>
                      </a:r>
                      <a:endParaRPr lang="en-CA" sz="800" b="0" i="0" u="none" strike="noStrike" dirty="0">
                        <a:solidFill>
                          <a:srgbClr val="000000"/>
                        </a:solidFill>
                        <a:effectLst/>
                        <a:latin typeface="+mn-lt"/>
                        <a:cs typeface="Arial" panose="020B0604020202020204" pitchFamily="34" charset="0"/>
                      </a:endParaRPr>
                    </a:p>
                  </a:txBody>
                  <a:tcPr marL="5391" marR="5391" marT="5391"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CA" sz="800" u="none" strike="noStrike" dirty="0">
                          <a:solidFill>
                            <a:schemeClr val="bg1">
                              <a:lumMod val="50000"/>
                            </a:schemeClr>
                          </a:solidFill>
                          <a:effectLst/>
                          <a:latin typeface="+mn-lt"/>
                          <a:cs typeface="Arial" panose="020B0604020202020204" pitchFamily="34" charset="0"/>
                        </a:rPr>
                        <a:t> </a:t>
                      </a:r>
                      <a:endParaRPr lang="en-CA" sz="800" b="0" i="0" u="none" strike="noStrike" dirty="0">
                        <a:solidFill>
                          <a:schemeClr val="bg1">
                            <a:lumMod val="50000"/>
                          </a:schemeClr>
                        </a:solidFill>
                        <a:effectLst/>
                        <a:latin typeface="+mn-lt"/>
                        <a:cs typeface="Arial" panose="020B0604020202020204" pitchFamily="34" charset="0"/>
                      </a:endParaRPr>
                    </a:p>
                  </a:txBody>
                  <a:tcPr marL="5391" marR="5391" marT="5391"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fontAlgn="b"/>
                      <a:r>
                        <a:rPr lang="en-CA" sz="800" u="none" strike="noStrike" dirty="0">
                          <a:effectLst/>
                          <a:latin typeface="+mn-lt"/>
                          <a:cs typeface="Arial" panose="020B0604020202020204" pitchFamily="34" charset="0"/>
                        </a:rPr>
                        <a:t> </a:t>
                      </a:r>
                      <a:endParaRPr lang="en-CA" sz="800" b="0" i="0" u="none" strike="noStrike" dirty="0">
                        <a:solidFill>
                          <a:srgbClr val="000000"/>
                        </a:solidFill>
                        <a:effectLst/>
                        <a:latin typeface="+mn-lt"/>
                        <a:cs typeface="Arial" panose="020B0604020202020204" pitchFamily="34" charset="0"/>
                      </a:endParaRPr>
                    </a:p>
                  </a:txBody>
                  <a:tcPr marL="5391" marR="5391" marT="5391"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fontAlgn="b"/>
                      <a:r>
                        <a:rPr lang="en-CA" sz="800" u="none" strike="noStrike" dirty="0">
                          <a:effectLst/>
                          <a:latin typeface="+mn-lt"/>
                          <a:cs typeface="Arial" panose="020B0604020202020204" pitchFamily="34" charset="0"/>
                        </a:rPr>
                        <a:t> </a:t>
                      </a:r>
                      <a:endParaRPr lang="en-CA" sz="800" b="0" i="0" u="none" strike="noStrike" dirty="0">
                        <a:solidFill>
                          <a:srgbClr val="000000"/>
                        </a:solidFill>
                        <a:effectLst/>
                        <a:latin typeface="+mn-lt"/>
                        <a:cs typeface="Arial" panose="020B0604020202020204" pitchFamily="34" charset="0"/>
                      </a:endParaRPr>
                    </a:p>
                  </a:txBody>
                  <a:tcPr marL="5391" marR="5391" marT="5391"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fontAlgn="b"/>
                      <a:r>
                        <a:rPr lang="en-CA" sz="800" u="none" strike="noStrike" dirty="0">
                          <a:effectLst/>
                          <a:latin typeface="+mn-lt"/>
                          <a:cs typeface="Arial" panose="020B0604020202020204" pitchFamily="34" charset="0"/>
                        </a:rPr>
                        <a:t>16.5</a:t>
                      </a:r>
                      <a:endParaRPr lang="en-CA" sz="800" b="0" i="0" u="none" strike="noStrike" dirty="0">
                        <a:solidFill>
                          <a:srgbClr val="000000"/>
                        </a:solidFill>
                        <a:effectLst/>
                        <a:latin typeface="+mn-lt"/>
                        <a:cs typeface="Arial" panose="020B0604020202020204" pitchFamily="34" charset="0"/>
                      </a:endParaRPr>
                    </a:p>
                  </a:txBody>
                  <a:tcPr marL="5391" marR="5391" marT="5391"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CA" sz="800" u="none" strike="noStrike" dirty="0">
                          <a:effectLst/>
                          <a:latin typeface="+mn-lt"/>
                          <a:cs typeface="Arial" panose="020B0604020202020204" pitchFamily="34" charset="0"/>
                        </a:rPr>
                        <a:t> </a:t>
                      </a:r>
                      <a:endParaRPr lang="en-CA" sz="800" b="0" i="0" u="none" strike="noStrike" dirty="0">
                        <a:solidFill>
                          <a:srgbClr val="000000"/>
                        </a:solidFill>
                        <a:effectLst/>
                        <a:latin typeface="+mn-lt"/>
                        <a:cs typeface="Arial" panose="020B0604020202020204" pitchFamily="34" charset="0"/>
                      </a:endParaRPr>
                    </a:p>
                  </a:txBody>
                  <a:tcPr marL="5391" marR="5391" marT="5391"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fontAlgn="b"/>
                      <a:r>
                        <a:rPr lang="en-CA" sz="800" u="none" strike="noStrike" dirty="0">
                          <a:effectLst/>
                          <a:latin typeface="+mn-lt"/>
                          <a:cs typeface="Arial" panose="020B0604020202020204" pitchFamily="34" charset="0"/>
                        </a:rPr>
                        <a:t> </a:t>
                      </a:r>
                      <a:endParaRPr lang="en-CA" sz="800" b="0" i="0" u="none" strike="noStrike" dirty="0">
                        <a:solidFill>
                          <a:srgbClr val="000000"/>
                        </a:solidFill>
                        <a:effectLst/>
                        <a:latin typeface="+mn-lt"/>
                        <a:cs typeface="Arial" panose="020B0604020202020204" pitchFamily="34" charset="0"/>
                      </a:endParaRPr>
                    </a:p>
                  </a:txBody>
                  <a:tcPr marL="5391" marR="5391" marT="5391"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CA" sz="800" u="none" strike="noStrike">
                          <a:effectLst/>
                          <a:latin typeface="+mn-lt"/>
                          <a:cs typeface="Arial" panose="020B0604020202020204" pitchFamily="34" charset="0"/>
                        </a:rPr>
                        <a:t> </a:t>
                      </a:r>
                      <a:endParaRPr lang="en-CA" sz="800" b="0" i="0" u="none" strike="noStrike">
                        <a:solidFill>
                          <a:srgbClr val="000000"/>
                        </a:solidFill>
                        <a:effectLst/>
                        <a:latin typeface="+mn-lt"/>
                        <a:cs typeface="Arial" panose="020B0604020202020204" pitchFamily="34" charset="0"/>
                      </a:endParaRPr>
                    </a:p>
                  </a:txBody>
                  <a:tcPr marL="5391" marR="5391" marT="5391"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CA" sz="800" u="none" strike="noStrike" dirty="0">
                          <a:effectLst/>
                          <a:latin typeface="+mn-lt"/>
                          <a:cs typeface="Arial" panose="020B0604020202020204" pitchFamily="34" charset="0"/>
                        </a:rPr>
                        <a:t>14.5</a:t>
                      </a:r>
                      <a:endParaRPr lang="en-CA" sz="800" b="0" i="0" u="none" strike="noStrike" dirty="0">
                        <a:solidFill>
                          <a:srgbClr val="000000"/>
                        </a:solidFill>
                        <a:effectLst/>
                        <a:latin typeface="+mn-lt"/>
                        <a:cs typeface="Arial" panose="020B0604020202020204" pitchFamily="34" charset="0"/>
                      </a:endParaRPr>
                    </a:p>
                  </a:txBody>
                  <a:tcPr marL="5391" marR="5391" marT="5391"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fontAlgn="b"/>
                      <a:r>
                        <a:rPr lang="en-CA" sz="800" u="none" strike="noStrike" dirty="0">
                          <a:effectLst/>
                          <a:latin typeface="+mn-lt"/>
                          <a:cs typeface="Arial" panose="020B0604020202020204" pitchFamily="34" charset="0"/>
                        </a:rPr>
                        <a:t>12.6</a:t>
                      </a:r>
                      <a:endParaRPr lang="en-CA" sz="800" b="0" i="0" u="none" strike="noStrike" dirty="0">
                        <a:solidFill>
                          <a:srgbClr val="000000"/>
                        </a:solidFill>
                        <a:effectLst/>
                        <a:latin typeface="+mn-lt"/>
                        <a:cs typeface="Arial" panose="020B0604020202020204" pitchFamily="34" charset="0"/>
                      </a:endParaRPr>
                    </a:p>
                  </a:txBody>
                  <a:tcPr marL="5391" marR="5391" marT="5391"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860561978"/>
                  </a:ext>
                </a:extLst>
              </a:tr>
              <a:tr h="151658">
                <a:tc rowSpan="3">
                  <a:txBody>
                    <a:bodyPr/>
                    <a:lstStyle/>
                    <a:p>
                      <a:pPr algn="ctr" fontAlgn="t"/>
                      <a:r>
                        <a:rPr lang="en-CA" sz="800" b="1" u="none" strike="noStrike" dirty="0">
                          <a:effectLst/>
                          <a:latin typeface="+mn-lt"/>
                          <a:cs typeface="Arial" panose="020B0604020202020204" pitchFamily="34" charset="0"/>
                        </a:rPr>
                        <a:t>Estonia</a:t>
                      </a:r>
                      <a:endParaRPr lang="en-CA" sz="800" b="1" i="0" u="none" strike="noStrike" dirty="0">
                        <a:solidFill>
                          <a:srgbClr val="000000"/>
                        </a:solidFill>
                        <a:effectLst/>
                        <a:latin typeface="+mn-lt"/>
                        <a:cs typeface="Arial" panose="020B0604020202020204" pitchFamily="34" charset="0"/>
                      </a:endParaRPr>
                    </a:p>
                  </a:txBody>
                  <a:tcPr marL="5391" marR="5391" marT="5391"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CA" sz="800" u="none" strike="noStrike" dirty="0">
                          <a:effectLst/>
                          <a:latin typeface="+mn-lt"/>
                          <a:cs typeface="Arial" panose="020B0604020202020204" pitchFamily="34" charset="0"/>
                        </a:rPr>
                        <a:t>15.9</a:t>
                      </a:r>
                      <a:endParaRPr lang="en-CA" sz="800" b="0" i="0" u="none" strike="noStrike" dirty="0">
                        <a:solidFill>
                          <a:srgbClr val="000000"/>
                        </a:solidFill>
                        <a:effectLst/>
                        <a:latin typeface="+mn-lt"/>
                        <a:cs typeface="Arial" panose="020B0604020202020204" pitchFamily="34" charset="0"/>
                      </a:endParaRPr>
                    </a:p>
                  </a:txBody>
                  <a:tcPr marL="5391" marR="5391" marT="5391"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fontAlgn="b"/>
                      <a:r>
                        <a:rPr lang="en-CA" sz="800" u="none" strike="noStrike">
                          <a:effectLst/>
                          <a:latin typeface="+mn-lt"/>
                          <a:cs typeface="Arial" panose="020B0604020202020204" pitchFamily="34" charset="0"/>
                        </a:rPr>
                        <a:t>20%–26%</a:t>
                      </a:r>
                      <a:endParaRPr lang="en-CA" sz="800" b="0" i="0" u="none" strike="noStrike">
                        <a:solidFill>
                          <a:srgbClr val="000000"/>
                        </a:solidFill>
                        <a:effectLst/>
                        <a:latin typeface="+mn-lt"/>
                        <a:cs typeface="Arial" panose="020B0604020202020204" pitchFamily="34" charset="0"/>
                      </a:endParaRPr>
                    </a:p>
                  </a:txBody>
                  <a:tcPr marL="5391" marR="5391" marT="5391"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CA" sz="800" u="none" strike="noStrike">
                          <a:solidFill>
                            <a:schemeClr val="bg1">
                              <a:lumMod val="50000"/>
                            </a:schemeClr>
                          </a:solidFill>
                          <a:effectLst/>
                          <a:latin typeface="+mn-lt"/>
                          <a:cs typeface="Arial" panose="020B0604020202020204" pitchFamily="34" charset="0"/>
                        </a:rPr>
                        <a:t>11</a:t>
                      </a:r>
                      <a:endParaRPr lang="en-CA" sz="800" b="0" i="0" u="none" strike="noStrike">
                        <a:solidFill>
                          <a:schemeClr val="bg1">
                            <a:lumMod val="50000"/>
                          </a:schemeClr>
                        </a:solidFill>
                        <a:effectLst/>
                        <a:latin typeface="+mn-lt"/>
                        <a:cs typeface="Arial" panose="020B0604020202020204" pitchFamily="34" charset="0"/>
                      </a:endParaRPr>
                    </a:p>
                  </a:txBody>
                  <a:tcPr marL="5391" marR="5391" marT="5391"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fontAlgn="b"/>
                      <a:r>
                        <a:rPr lang="en-CA" sz="800" u="none" strike="noStrike" dirty="0">
                          <a:effectLst/>
                          <a:latin typeface="+mn-lt"/>
                          <a:cs typeface="Arial" panose="020B0604020202020204" pitchFamily="34" charset="0"/>
                        </a:rPr>
                        <a:t>20</a:t>
                      </a:r>
                      <a:endParaRPr lang="en-CA" sz="800" b="0" i="0" u="none" strike="noStrike" dirty="0">
                        <a:solidFill>
                          <a:srgbClr val="000000"/>
                        </a:solidFill>
                        <a:effectLst/>
                        <a:latin typeface="+mn-lt"/>
                        <a:cs typeface="Arial" panose="020B0604020202020204" pitchFamily="34" charset="0"/>
                      </a:endParaRPr>
                    </a:p>
                  </a:txBody>
                  <a:tcPr marL="5391" marR="5391" marT="5391"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fontAlgn="b"/>
                      <a:r>
                        <a:rPr lang="en-CA" sz="800" u="none" strike="noStrike" dirty="0">
                          <a:effectLst/>
                          <a:latin typeface="+mn-lt"/>
                          <a:cs typeface="Arial" panose="020B0604020202020204" pitchFamily="34" charset="0"/>
                        </a:rPr>
                        <a:t>18</a:t>
                      </a:r>
                      <a:endParaRPr lang="en-CA" sz="800" b="0" i="0" u="none" strike="noStrike" dirty="0">
                        <a:solidFill>
                          <a:srgbClr val="000000"/>
                        </a:solidFill>
                        <a:effectLst/>
                        <a:latin typeface="+mn-lt"/>
                        <a:cs typeface="Arial" panose="020B0604020202020204" pitchFamily="34" charset="0"/>
                      </a:endParaRPr>
                    </a:p>
                  </a:txBody>
                  <a:tcPr marL="5391" marR="5391" marT="5391"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fontAlgn="b"/>
                      <a:r>
                        <a:rPr lang="en-CA" sz="800" u="none" strike="noStrike" dirty="0">
                          <a:effectLst/>
                          <a:latin typeface="+mn-lt"/>
                          <a:cs typeface="Arial" panose="020B0604020202020204" pitchFamily="34" charset="0"/>
                        </a:rPr>
                        <a:t> </a:t>
                      </a:r>
                      <a:endParaRPr lang="en-CA" sz="800" b="0" i="0" u="none" strike="noStrike" dirty="0">
                        <a:solidFill>
                          <a:srgbClr val="000000"/>
                        </a:solidFill>
                        <a:effectLst/>
                        <a:latin typeface="+mn-lt"/>
                        <a:cs typeface="Arial" panose="020B0604020202020204" pitchFamily="34" charset="0"/>
                      </a:endParaRPr>
                    </a:p>
                  </a:txBody>
                  <a:tcPr marL="5391" marR="5391" marT="5391"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CA" sz="800" u="none" strike="noStrike" dirty="0">
                          <a:effectLst/>
                          <a:latin typeface="+mn-lt"/>
                          <a:cs typeface="Arial" panose="020B0604020202020204" pitchFamily="34" charset="0"/>
                        </a:rPr>
                        <a:t> </a:t>
                      </a:r>
                      <a:endParaRPr lang="en-CA" sz="800" b="0" i="0" u="none" strike="noStrike" dirty="0">
                        <a:solidFill>
                          <a:srgbClr val="000000"/>
                        </a:solidFill>
                        <a:effectLst/>
                        <a:latin typeface="+mn-lt"/>
                        <a:cs typeface="Arial" panose="020B0604020202020204" pitchFamily="34" charset="0"/>
                      </a:endParaRPr>
                    </a:p>
                  </a:txBody>
                  <a:tcPr marL="5391" marR="5391" marT="5391"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fontAlgn="b"/>
                      <a:r>
                        <a:rPr lang="en-CA" sz="800" u="none" strike="noStrike">
                          <a:effectLst/>
                          <a:latin typeface="+mn-lt"/>
                          <a:cs typeface="Arial" panose="020B0604020202020204" pitchFamily="34" charset="0"/>
                        </a:rPr>
                        <a:t>26</a:t>
                      </a:r>
                      <a:endParaRPr lang="en-CA" sz="800" b="0" i="0" u="none" strike="noStrike">
                        <a:solidFill>
                          <a:srgbClr val="000000"/>
                        </a:solidFill>
                        <a:effectLst/>
                        <a:latin typeface="+mn-lt"/>
                        <a:cs typeface="Arial" panose="020B0604020202020204" pitchFamily="34" charset="0"/>
                      </a:endParaRPr>
                    </a:p>
                  </a:txBody>
                  <a:tcPr marL="5391" marR="5391" marT="5391"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CA" sz="800" u="none" strike="noStrike">
                          <a:effectLst/>
                          <a:latin typeface="+mn-lt"/>
                          <a:cs typeface="Arial" panose="020B0604020202020204" pitchFamily="34" charset="0"/>
                        </a:rPr>
                        <a:t>18</a:t>
                      </a:r>
                      <a:endParaRPr lang="en-CA" sz="800" b="0" i="0" u="none" strike="noStrike">
                        <a:solidFill>
                          <a:srgbClr val="000000"/>
                        </a:solidFill>
                        <a:effectLst/>
                        <a:latin typeface="+mn-lt"/>
                        <a:cs typeface="Arial" panose="020B0604020202020204" pitchFamily="34" charset="0"/>
                      </a:endParaRPr>
                    </a:p>
                  </a:txBody>
                  <a:tcPr marL="5391" marR="5391" marT="5391"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CA" sz="800" u="none" strike="noStrike">
                          <a:effectLst/>
                          <a:latin typeface="+mn-lt"/>
                          <a:cs typeface="Arial" panose="020B0604020202020204" pitchFamily="34" charset="0"/>
                        </a:rPr>
                        <a:t>16.4</a:t>
                      </a:r>
                      <a:endParaRPr lang="en-CA" sz="800" b="0" i="0" u="none" strike="noStrike">
                        <a:solidFill>
                          <a:srgbClr val="000000"/>
                        </a:solidFill>
                        <a:effectLst/>
                        <a:latin typeface="+mn-lt"/>
                        <a:cs typeface="Arial" panose="020B0604020202020204" pitchFamily="34" charset="0"/>
                      </a:endParaRPr>
                    </a:p>
                  </a:txBody>
                  <a:tcPr marL="5391" marR="5391" marT="5391"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fontAlgn="b"/>
                      <a:r>
                        <a:rPr lang="en-CA" sz="800" u="none" strike="noStrike" dirty="0">
                          <a:effectLst/>
                          <a:latin typeface="+mn-lt"/>
                          <a:cs typeface="Arial" panose="020B0604020202020204" pitchFamily="34" charset="0"/>
                        </a:rPr>
                        <a:t> </a:t>
                      </a:r>
                      <a:endParaRPr lang="en-CA" sz="800" b="0" i="0" u="none" strike="noStrike" dirty="0">
                        <a:solidFill>
                          <a:srgbClr val="000000"/>
                        </a:solidFill>
                        <a:effectLst/>
                        <a:latin typeface="+mn-lt"/>
                        <a:cs typeface="Arial" panose="020B0604020202020204" pitchFamily="34" charset="0"/>
                      </a:endParaRPr>
                    </a:p>
                  </a:txBody>
                  <a:tcPr marL="5391" marR="5391" marT="5391"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350599658"/>
                  </a:ext>
                </a:extLst>
              </a:tr>
              <a:tr h="151658">
                <a:tc vMerge="1">
                  <a:txBody>
                    <a:bodyPr/>
                    <a:lstStyle/>
                    <a:p>
                      <a:endParaRPr lang="en-US"/>
                    </a:p>
                  </a:txBody>
                  <a:tcPr/>
                </a:tc>
                <a:tc>
                  <a:txBody>
                    <a:bodyPr/>
                    <a:lstStyle/>
                    <a:p>
                      <a:pPr algn="ctr" fontAlgn="b"/>
                      <a:r>
                        <a:rPr lang="en-CA" sz="800" u="none" strike="noStrike" dirty="0">
                          <a:effectLst/>
                          <a:latin typeface="+mn-lt"/>
                          <a:cs typeface="Arial" panose="020B0604020202020204" pitchFamily="34" charset="0"/>
                        </a:rPr>
                        <a:t> </a:t>
                      </a:r>
                      <a:endParaRPr lang="en-CA" sz="800" b="0" i="0" u="none" strike="noStrike" dirty="0">
                        <a:solidFill>
                          <a:srgbClr val="000000"/>
                        </a:solidFill>
                        <a:effectLst/>
                        <a:latin typeface="+mn-lt"/>
                        <a:cs typeface="Arial" panose="020B0604020202020204" pitchFamily="34" charset="0"/>
                      </a:endParaRPr>
                    </a:p>
                  </a:txBody>
                  <a:tcPr marL="5391" marR="5391" marT="5391"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fontAlgn="b"/>
                      <a:r>
                        <a:rPr lang="en-CA" sz="800" u="none" strike="noStrike">
                          <a:effectLst/>
                          <a:latin typeface="+mn-lt"/>
                          <a:cs typeface="Arial" panose="020B0604020202020204" pitchFamily="34" charset="0"/>
                        </a:rPr>
                        <a:t> </a:t>
                      </a:r>
                      <a:endParaRPr lang="en-CA" sz="800" b="0" i="0" u="none" strike="noStrike">
                        <a:solidFill>
                          <a:srgbClr val="000000"/>
                        </a:solidFill>
                        <a:effectLst/>
                        <a:latin typeface="+mn-lt"/>
                        <a:cs typeface="Arial" panose="020B0604020202020204" pitchFamily="34" charset="0"/>
                      </a:endParaRPr>
                    </a:p>
                  </a:txBody>
                  <a:tcPr marL="5391" marR="5391" marT="5391"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CA" sz="800" u="none" strike="noStrike" dirty="0">
                          <a:solidFill>
                            <a:schemeClr val="bg1">
                              <a:lumMod val="50000"/>
                            </a:schemeClr>
                          </a:solidFill>
                          <a:effectLst/>
                          <a:latin typeface="+mn-lt"/>
                          <a:cs typeface="Arial" panose="020B0604020202020204" pitchFamily="34" charset="0"/>
                        </a:rPr>
                        <a:t>13</a:t>
                      </a:r>
                      <a:endParaRPr lang="en-CA" sz="800" b="0" i="0" u="none" strike="noStrike" dirty="0">
                        <a:solidFill>
                          <a:schemeClr val="bg1">
                            <a:lumMod val="50000"/>
                          </a:schemeClr>
                        </a:solidFill>
                        <a:effectLst/>
                        <a:latin typeface="+mn-lt"/>
                        <a:cs typeface="Arial" panose="020B0604020202020204" pitchFamily="34" charset="0"/>
                      </a:endParaRPr>
                    </a:p>
                  </a:txBody>
                  <a:tcPr marL="5391" marR="5391" marT="5391"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fontAlgn="b"/>
                      <a:r>
                        <a:rPr lang="en-CA" sz="800" u="none" strike="noStrike" dirty="0">
                          <a:effectLst/>
                          <a:latin typeface="+mn-lt"/>
                          <a:cs typeface="Arial" panose="020B0604020202020204" pitchFamily="34" charset="0"/>
                        </a:rPr>
                        <a:t>16</a:t>
                      </a:r>
                      <a:endParaRPr lang="en-CA" sz="800" b="0" i="0" u="none" strike="noStrike" dirty="0">
                        <a:solidFill>
                          <a:srgbClr val="000000"/>
                        </a:solidFill>
                        <a:effectLst/>
                        <a:latin typeface="+mn-lt"/>
                        <a:cs typeface="Arial" panose="020B0604020202020204" pitchFamily="34" charset="0"/>
                      </a:endParaRPr>
                    </a:p>
                  </a:txBody>
                  <a:tcPr marL="5391" marR="5391" marT="5391"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fontAlgn="b"/>
                      <a:r>
                        <a:rPr lang="en-CA" sz="800" u="none" strike="noStrike" dirty="0">
                          <a:effectLst/>
                          <a:latin typeface="+mn-lt"/>
                          <a:cs typeface="Arial" panose="020B0604020202020204" pitchFamily="34" charset="0"/>
                        </a:rPr>
                        <a:t>12</a:t>
                      </a:r>
                      <a:endParaRPr lang="en-CA" sz="800" b="0" i="0" u="none" strike="noStrike" dirty="0">
                        <a:solidFill>
                          <a:srgbClr val="000000"/>
                        </a:solidFill>
                        <a:effectLst/>
                        <a:latin typeface="+mn-lt"/>
                        <a:cs typeface="Arial" panose="020B0604020202020204" pitchFamily="34" charset="0"/>
                      </a:endParaRPr>
                    </a:p>
                  </a:txBody>
                  <a:tcPr marL="5391" marR="5391" marT="5391"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fontAlgn="b"/>
                      <a:endParaRPr lang="en-CA" sz="800" b="0" i="0" u="none" strike="noStrike" dirty="0">
                        <a:solidFill>
                          <a:srgbClr val="000000"/>
                        </a:solidFill>
                        <a:effectLst/>
                        <a:latin typeface="+mn-lt"/>
                        <a:cs typeface="Arial" panose="020B0604020202020204" pitchFamily="34" charset="0"/>
                      </a:endParaRPr>
                    </a:p>
                  </a:txBody>
                  <a:tcPr marL="5391" marR="5391" marT="5391"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CA" sz="800" u="none" strike="noStrike" dirty="0">
                          <a:effectLst/>
                          <a:latin typeface="+mn-lt"/>
                          <a:cs typeface="Arial" panose="020B0604020202020204" pitchFamily="34" charset="0"/>
                        </a:rPr>
                        <a:t> </a:t>
                      </a:r>
                      <a:endParaRPr lang="en-CA" sz="800" b="0" i="0" u="none" strike="noStrike" dirty="0">
                        <a:solidFill>
                          <a:srgbClr val="000000"/>
                        </a:solidFill>
                        <a:effectLst/>
                        <a:latin typeface="+mn-lt"/>
                        <a:cs typeface="Arial" panose="020B0604020202020204" pitchFamily="34" charset="0"/>
                      </a:endParaRPr>
                    </a:p>
                  </a:txBody>
                  <a:tcPr marL="5391" marR="5391" marT="5391"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fontAlgn="b"/>
                      <a:r>
                        <a:rPr lang="en-CA" sz="800" u="none" strike="noStrike" dirty="0">
                          <a:effectLst/>
                          <a:latin typeface="+mn-lt"/>
                          <a:cs typeface="Arial" panose="020B0604020202020204" pitchFamily="34" charset="0"/>
                        </a:rPr>
                        <a:t> </a:t>
                      </a:r>
                      <a:endParaRPr lang="en-CA" sz="800" b="0" i="0" u="none" strike="noStrike" dirty="0">
                        <a:solidFill>
                          <a:srgbClr val="000000"/>
                        </a:solidFill>
                        <a:effectLst/>
                        <a:latin typeface="+mn-lt"/>
                        <a:cs typeface="Arial" panose="020B0604020202020204" pitchFamily="34" charset="0"/>
                      </a:endParaRPr>
                    </a:p>
                  </a:txBody>
                  <a:tcPr marL="5391" marR="5391" marT="5391"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CA" sz="800" u="none" strike="noStrike" dirty="0">
                          <a:effectLst/>
                          <a:latin typeface="+mn-lt"/>
                          <a:cs typeface="Arial" panose="020B0604020202020204" pitchFamily="34" charset="0"/>
                        </a:rPr>
                        <a:t> </a:t>
                      </a:r>
                      <a:endParaRPr lang="en-CA" sz="800" b="0" i="0" u="none" strike="noStrike" dirty="0">
                        <a:solidFill>
                          <a:srgbClr val="000000"/>
                        </a:solidFill>
                        <a:effectLst/>
                        <a:latin typeface="+mn-lt"/>
                        <a:cs typeface="Arial" panose="020B0604020202020204" pitchFamily="34" charset="0"/>
                      </a:endParaRPr>
                    </a:p>
                  </a:txBody>
                  <a:tcPr marL="5391" marR="5391" marT="5391"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CA" sz="800" u="none" strike="noStrike" dirty="0">
                          <a:effectLst/>
                          <a:latin typeface="+mn-lt"/>
                          <a:cs typeface="Arial" panose="020B0604020202020204" pitchFamily="34" charset="0"/>
                        </a:rPr>
                        <a:t> </a:t>
                      </a:r>
                      <a:endParaRPr lang="en-CA" sz="800" b="0" i="0" u="none" strike="noStrike" dirty="0">
                        <a:solidFill>
                          <a:srgbClr val="000000"/>
                        </a:solidFill>
                        <a:effectLst/>
                        <a:latin typeface="+mn-lt"/>
                        <a:cs typeface="Arial" panose="020B0604020202020204" pitchFamily="34" charset="0"/>
                      </a:endParaRPr>
                    </a:p>
                  </a:txBody>
                  <a:tcPr marL="5391" marR="5391" marT="5391"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fontAlgn="b"/>
                      <a:endParaRPr lang="en-CA" sz="800" b="0" i="0" u="none" strike="noStrike">
                        <a:solidFill>
                          <a:srgbClr val="000000"/>
                        </a:solidFill>
                        <a:effectLst/>
                        <a:latin typeface="+mn-lt"/>
                        <a:cs typeface="Arial" panose="020B0604020202020204" pitchFamily="34" charset="0"/>
                      </a:endParaRPr>
                    </a:p>
                  </a:txBody>
                  <a:tcPr marL="5391" marR="5391" marT="5391"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866654478"/>
                  </a:ext>
                </a:extLst>
              </a:tr>
              <a:tr h="151658">
                <a:tc vMerge="1">
                  <a:txBody>
                    <a:bodyPr/>
                    <a:lstStyle/>
                    <a:p>
                      <a:endParaRPr lang="en-US"/>
                    </a:p>
                  </a:txBody>
                  <a:tcPr/>
                </a:tc>
                <a:tc>
                  <a:txBody>
                    <a:bodyPr/>
                    <a:lstStyle/>
                    <a:p>
                      <a:pPr algn="ctr" fontAlgn="b"/>
                      <a:r>
                        <a:rPr lang="en-CA" sz="800" u="none" strike="noStrike" dirty="0">
                          <a:effectLst/>
                          <a:latin typeface="+mn-lt"/>
                          <a:cs typeface="Arial" panose="020B0604020202020204" pitchFamily="34" charset="0"/>
                        </a:rPr>
                        <a:t> </a:t>
                      </a:r>
                      <a:endParaRPr lang="en-CA" sz="800" b="0" i="0" u="none" strike="noStrike" dirty="0">
                        <a:solidFill>
                          <a:srgbClr val="000000"/>
                        </a:solidFill>
                        <a:effectLst/>
                        <a:latin typeface="+mn-lt"/>
                        <a:cs typeface="Arial" panose="020B0604020202020204" pitchFamily="34" charset="0"/>
                      </a:endParaRPr>
                    </a:p>
                  </a:txBody>
                  <a:tcPr marL="5391" marR="5391" marT="5391"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fontAlgn="b"/>
                      <a:r>
                        <a:rPr lang="en-CA" sz="800" u="none" strike="noStrike">
                          <a:effectLst/>
                          <a:latin typeface="+mn-lt"/>
                          <a:cs typeface="Arial" panose="020B0604020202020204" pitchFamily="34" charset="0"/>
                        </a:rPr>
                        <a:t> </a:t>
                      </a:r>
                      <a:endParaRPr lang="en-CA" sz="800" b="0" i="0" u="none" strike="noStrike">
                        <a:solidFill>
                          <a:srgbClr val="000000"/>
                        </a:solidFill>
                        <a:effectLst/>
                        <a:latin typeface="+mn-lt"/>
                        <a:cs typeface="Arial" panose="020B0604020202020204" pitchFamily="34" charset="0"/>
                      </a:endParaRPr>
                    </a:p>
                  </a:txBody>
                  <a:tcPr marL="5391" marR="5391" marT="5391"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CA" sz="800" u="none" strike="noStrike" dirty="0">
                          <a:solidFill>
                            <a:schemeClr val="bg1">
                              <a:lumMod val="50000"/>
                            </a:schemeClr>
                          </a:solidFill>
                          <a:effectLst/>
                          <a:latin typeface="+mn-lt"/>
                          <a:cs typeface="Arial" panose="020B0604020202020204" pitchFamily="34" charset="0"/>
                        </a:rPr>
                        <a:t>15</a:t>
                      </a:r>
                      <a:endParaRPr lang="en-CA" sz="800" b="0" i="0" u="none" strike="noStrike" dirty="0">
                        <a:solidFill>
                          <a:schemeClr val="bg1">
                            <a:lumMod val="50000"/>
                          </a:schemeClr>
                        </a:solidFill>
                        <a:effectLst/>
                        <a:latin typeface="+mn-lt"/>
                        <a:cs typeface="Arial" panose="020B0604020202020204" pitchFamily="34" charset="0"/>
                      </a:endParaRPr>
                    </a:p>
                  </a:txBody>
                  <a:tcPr marL="5391" marR="5391" marT="5391"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fontAlgn="b"/>
                      <a:r>
                        <a:rPr lang="en-CA" sz="800" u="none" strike="noStrike" dirty="0">
                          <a:effectLst/>
                          <a:latin typeface="+mn-lt"/>
                          <a:cs typeface="Arial" panose="020B0604020202020204" pitchFamily="34" charset="0"/>
                        </a:rPr>
                        <a:t>16</a:t>
                      </a:r>
                      <a:endParaRPr lang="en-CA" sz="800" b="0" i="0" u="none" strike="noStrike" dirty="0">
                        <a:solidFill>
                          <a:srgbClr val="000000"/>
                        </a:solidFill>
                        <a:effectLst/>
                        <a:latin typeface="+mn-lt"/>
                        <a:cs typeface="Arial" panose="020B0604020202020204" pitchFamily="34" charset="0"/>
                      </a:endParaRPr>
                    </a:p>
                  </a:txBody>
                  <a:tcPr marL="5391" marR="5391" marT="5391"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fontAlgn="b"/>
                      <a:r>
                        <a:rPr lang="en-CA" sz="800" u="none" strike="noStrike" dirty="0">
                          <a:effectLst/>
                          <a:latin typeface="+mn-lt"/>
                          <a:cs typeface="Arial" panose="020B0604020202020204" pitchFamily="34" charset="0"/>
                        </a:rPr>
                        <a:t>11</a:t>
                      </a:r>
                      <a:endParaRPr lang="en-CA" sz="800" b="0" i="0" u="none" strike="noStrike" dirty="0">
                        <a:solidFill>
                          <a:srgbClr val="000000"/>
                        </a:solidFill>
                        <a:effectLst/>
                        <a:latin typeface="+mn-lt"/>
                        <a:cs typeface="Arial" panose="020B0604020202020204" pitchFamily="34" charset="0"/>
                      </a:endParaRPr>
                    </a:p>
                  </a:txBody>
                  <a:tcPr marL="5391" marR="5391" marT="5391"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fontAlgn="b"/>
                      <a:r>
                        <a:rPr lang="en-CA" sz="800" u="none" strike="noStrike" dirty="0">
                          <a:effectLst/>
                          <a:latin typeface="+mn-lt"/>
                          <a:cs typeface="Arial" panose="020B0604020202020204" pitchFamily="34" charset="0"/>
                        </a:rPr>
                        <a:t> </a:t>
                      </a:r>
                      <a:endParaRPr lang="en-CA" sz="800" b="0" i="0" u="none" strike="noStrike" dirty="0">
                        <a:solidFill>
                          <a:srgbClr val="000000"/>
                        </a:solidFill>
                        <a:effectLst/>
                        <a:latin typeface="+mn-lt"/>
                        <a:cs typeface="Arial" panose="020B0604020202020204" pitchFamily="34" charset="0"/>
                      </a:endParaRPr>
                    </a:p>
                  </a:txBody>
                  <a:tcPr marL="5391" marR="5391" marT="5391"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CA" sz="800" u="none" strike="noStrike" dirty="0">
                          <a:effectLst/>
                          <a:latin typeface="+mn-lt"/>
                          <a:cs typeface="Arial" panose="020B0604020202020204" pitchFamily="34" charset="0"/>
                        </a:rPr>
                        <a:t> </a:t>
                      </a:r>
                      <a:endParaRPr lang="en-CA" sz="800" b="0" i="0" u="none" strike="noStrike" dirty="0">
                        <a:solidFill>
                          <a:srgbClr val="000000"/>
                        </a:solidFill>
                        <a:effectLst/>
                        <a:latin typeface="+mn-lt"/>
                        <a:cs typeface="Arial" panose="020B0604020202020204" pitchFamily="34" charset="0"/>
                      </a:endParaRPr>
                    </a:p>
                  </a:txBody>
                  <a:tcPr marL="5391" marR="5391" marT="5391"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fontAlgn="b"/>
                      <a:r>
                        <a:rPr lang="en-CA" sz="800" u="none" strike="noStrike" dirty="0">
                          <a:effectLst/>
                          <a:latin typeface="+mn-lt"/>
                          <a:cs typeface="Arial" panose="020B0604020202020204" pitchFamily="34" charset="0"/>
                        </a:rPr>
                        <a:t> </a:t>
                      </a:r>
                      <a:endParaRPr lang="en-CA" sz="800" b="0" i="0" u="none" strike="noStrike" dirty="0">
                        <a:solidFill>
                          <a:srgbClr val="000000"/>
                        </a:solidFill>
                        <a:effectLst/>
                        <a:latin typeface="+mn-lt"/>
                        <a:cs typeface="Arial" panose="020B0604020202020204" pitchFamily="34" charset="0"/>
                      </a:endParaRPr>
                    </a:p>
                  </a:txBody>
                  <a:tcPr marL="5391" marR="5391" marT="5391"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CA" sz="800" u="none" strike="noStrike">
                          <a:effectLst/>
                          <a:latin typeface="+mn-lt"/>
                          <a:cs typeface="Arial" panose="020B0604020202020204" pitchFamily="34" charset="0"/>
                        </a:rPr>
                        <a:t> </a:t>
                      </a:r>
                      <a:endParaRPr lang="en-CA" sz="800" b="0" i="0" u="none" strike="noStrike">
                        <a:solidFill>
                          <a:srgbClr val="000000"/>
                        </a:solidFill>
                        <a:effectLst/>
                        <a:latin typeface="+mn-lt"/>
                        <a:cs typeface="Arial" panose="020B0604020202020204" pitchFamily="34" charset="0"/>
                      </a:endParaRPr>
                    </a:p>
                  </a:txBody>
                  <a:tcPr marL="5391" marR="5391" marT="5391"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CA" sz="800" u="none" strike="noStrike">
                          <a:effectLst/>
                          <a:latin typeface="+mn-lt"/>
                          <a:cs typeface="Arial" panose="020B0604020202020204" pitchFamily="34" charset="0"/>
                        </a:rPr>
                        <a:t> </a:t>
                      </a:r>
                      <a:endParaRPr lang="en-CA" sz="800" b="0" i="0" u="none" strike="noStrike">
                        <a:solidFill>
                          <a:srgbClr val="000000"/>
                        </a:solidFill>
                        <a:effectLst/>
                        <a:latin typeface="+mn-lt"/>
                        <a:cs typeface="Arial" panose="020B0604020202020204" pitchFamily="34" charset="0"/>
                      </a:endParaRPr>
                    </a:p>
                  </a:txBody>
                  <a:tcPr marL="5391" marR="5391" marT="5391"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fontAlgn="b"/>
                      <a:r>
                        <a:rPr lang="en-CA" sz="800" u="none" strike="noStrike">
                          <a:effectLst/>
                          <a:latin typeface="+mn-lt"/>
                          <a:cs typeface="Arial" panose="020B0604020202020204" pitchFamily="34" charset="0"/>
                        </a:rPr>
                        <a:t> </a:t>
                      </a:r>
                      <a:endParaRPr lang="en-CA" sz="800" b="0" i="0" u="none" strike="noStrike">
                        <a:solidFill>
                          <a:srgbClr val="000000"/>
                        </a:solidFill>
                        <a:effectLst/>
                        <a:latin typeface="+mn-lt"/>
                        <a:cs typeface="Arial" panose="020B0604020202020204" pitchFamily="34" charset="0"/>
                      </a:endParaRPr>
                    </a:p>
                  </a:txBody>
                  <a:tcPr marL="5391" marR="5391" marT="5391"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09189180"/>
                  </a:ext>
                </a:extLst>
              </a:tr>
              <a:tr h="151658">
                <a:tc rowSpan="3">
                  <a:txBody>
                    <a:bodyPr/>
                    <a:lstStyle/>
                    <a:p>
                      <a:pPr algn="ctr" fontAlgn="t"/>
                      <a:r>
                        <a:rPr lang="en-CA" sz="800" b="1" u="none" strike="noStrike" dirty="0">
                          <a:effectLst/>
                          <a:latin typeface="+mn-lt"/>
                          <a:cs typeface="Arial" panose="020B0604020202020204" pitchFamily="34" charset="0"/>
                        </a:rPr>
                        <a:t>Finland</a:t>
                      </a:r>
                      <a:endParaRPr lang="en-CA" sz="800" b="1" i="0" u="none" strike="noStrike" dirty="0">
                        <a:solidFill>
                          <a:srgbClr val="000000"/>
                        </a:solidFill>
                        <a:effectLst/>
                        <a:latin typeface="+mn-lt"/>
                        <a:cs typeface="Arial" panose="020B0604020202020204" pitchFamily="34" charset="0"/>
                      </a:endParaRPr>
                    </a:p>
                  </a:txBody>
                  <a:tcPr marL="5391" marR="5391" marT="5391"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CA" sz="800" u="none" strike="noStrike" dirty="0">
                          <a:effectLst/>
                          <a:latin typeface="+mn-lt"/>
                          <a:cs typeface="Arial" panose="020B0604020202020204" pitchFamily="34" charset="0"/>
                        </a:rPr>
                        <a:t>24.6</a:t>
                      </a:r>
                      <a:endParaRPr lang="en-CA" sz="800" b="0" i="0" u="none" strike="noStrike" dirty="0">
                        <a:solidFill>
                          <a:srgbClr val="000000"/>
                        </a:solidFill>
                        <a:effectLst/>
                        <a:latin typeface="+mn-lt"/>
                        <a:cs typeface="Arial" panose="020B0604020202020204" pitchFamily="34" charset="0"/>
                      </a:endParaRPr>
                    </a:p>
                  </a:txBody>
                  <a:tcPr marL="5391" marR="5391" marT="5391"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fontAlgn="b"/>
                      <a:r>
                        <a:rPr lang="en-CA" sz="800" u="none" strike="noStrike">
                          <a:effectLst/>
                          <a:latin typeface="+mn-lt"/>
                          <a:cs typeface="Arial" panose="020B0604020202020204" pitchFamily="34" charset="0"/>
                        </a:rPr>
                        <a:t>27%–33%</a:t>
                      </a:r>
                      <a:endParaRPr lang="en-CA" sz="800" b="0" i="0" u="none" strike="noStrike">
                        <a:solidFill>
                          <a:srgbClr val="000000"/>
                        </a:solidFill>
                        <a:effectLst/>
                        <a:latin typeface="+mn-lt"/>
                        <a:cs typeface="Arial" panose="020B0604020202020204" pitchFamily="34" charset="0"/>
                      </a:endParaRPr>
                    </a:p>
                  </a:txBody>
                  <a:tcPr marL="5391" marR="5391" marT="5391"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CA" sz="800" u="none" strike="noStrike" dirty="0">
                          <a:solidFill>
                            <a:schemeClr val="bg1">
                              <a:lumMod val="50000"/>
                            </a:schemeClr>
                          </a:solidFill>
                          <a:effectLst/>
                          <a:latin typeface="+mn-lt"/>
                          <a:cs typeface="Arial" panose="020B0604020202020204" pitchFamily="34" charset="0"/>
                        </a:rPr>
                        <a:t>11</a:t>
                      </a:r>
                      <a:endParaRPr lang="en-CA" sz="800" b="0" i="0" u="none" strike="noStrike" dirty="0">
                        <a:solidFill>
                          <a:schemeClr val="bg1">
                            <a:lumMod val="50000"/>
                          </a:schemeClr>
                        </a:solidFill>
                        <a:effectLst/>
                        <a:latin typeface="+mn-lt"/>
                        <a:cs typeface="Arial" panose="020B0604020202020204" pitchFamily="34" charset="0"/>
                      </a:endParaRPr>
                    </a:p>
                  </a:txBody>
                  <a:tcPr marL="5391" marR="5391" marT="5391"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fontAlgn="t"/>
                      <a:r>
                        <a:rPr lang="en-CA" sz="800" u="none" strike="noStrike" dirty="0">
                          <a:effectLst/>
                          <a:latin typeface="+mn-lt"/>
                          <a:cs typeface="Arial" panose="020B0604020202020204" pitchFamily="34" charset="0"/>
                        </a:rPr>
                        <a:t>52</a:t>
                      </a:r>
                      <a:endParaRPr lang="en-CA" sz="800" b="0" i="0" u="none" strike="noStrike" dirty="0">
                        <a:solidFill>
                          <a:srgbClr val="000000"/>
                        </a:solidFill>
                        <a:effectLst/>
                        <a:latin typeface="+mn-lt"/>
                        <a:cs typeface="Arial" panose="020B0604020202020204" pitchFamily="34" charset="0"/>
                      </a:endParaRPr>
                    </a:p>
                  </a:txBody>
                  <a:tcPr marL="5391" marR="5391" marT="5391"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fontAlgn="t"/>
                      <a:r>
                        <a:rPr lang="en-CA" sz="800" u="none" strike="noStrike">
                          <a:effectLst/>
                          <a:latin typeface="+mn-lt"/>
                          <a:cs typeface="Arial" panose="020B0604020202020204" pitchFamily="34" charset="0"/>
                        </a:rPr>
                        <a:t>38</a:t>
                      </a:r>
                      <a:endParaRPr lang="en-CA" sz="800" b="0" i="0" u="none" strike="noStrike">
                        <a:solidFill>
                          <a:srgbClr val="000000"/>
                        </a:solidFill>
                        <a:effectLst/>
                        <a:latin typeface="+mn-lt"/>
                        <a:cs typeface="Arial" panose="020B0604020202020204" pitchFamily="34" charset="0"/>
                      </a:endParaRPr>
                    </a:p>
                  </a:txBody>
                  <a:tcPr marL="5391" marR="5391" marT="5391"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fontAlgn="b"/>
                      <a:endParaRPr lang="en-CA" sz="800" b="0" i="0" u="none" strike="noStrike">
                        <a:solidFill>
                          <a:srgbClr val="000000"/>
                        </a:solidFill>
                        <a:effectLst/>
                        <a:latin typeface="+mn-lt"/>
                        <a:cs typeface="Arial" panose="020B0604020202020204" pitchFamily="34" charset="0"/>
                      </a:endParaRPr>
                    </a:p>
                  </a:txBody>
                  <a:tcPr marL="5391" marR="5391" marT="5391"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CA" sz="800" u="none" strike="noStrike" dirty="0">
                          <a:effectLst/>
                          <a:latin typeface="+mn-lt"/>
                          <a:cs typeface="Arial" panose="020B0604020202020204" pitchFamily="34" charset="0"/>
                        </a:rPr>
                        <a:t>61.4</a:t>
                      </a:r>
                      <a:endParaRPr lang="en-CA" sz="800" b="0" i="0" u="none" strike="noStrike" dirty="0">
                        <a:solidFill>
                          <a:srgbClr val="000000"/>
                        </a:solidFill>
                        <a:effectLst/>
                        <a:latin typeface="+mn-lt"/>
                        <a:cs typeface="Arial" panose="020B0604020202020204" pitchFamily="34" charset="0"/>
                      </a:endParaRPr>
                    </a:p>
                  </a:txBody>
                  <a:tcPr marL="5391" marR="5391" marT="5391"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fontAlgn="b"/>
                      <a:r>
                        <a:rPr lang="en-CA" sz="800" u="none" strike="noStrike">
                          <a:effectLst/>
                          <a:latin typeface="+mn-lt"/>
                          <a:cs typeface="Arial" panose="020B0604020202020204" pitchFamily="34" charset="0"/>
                        </a:rPr>
                        <a:t> </a:t>
                      </a:r>
                      <a:endParaRPr lang="en-CA" sz="800" b="0" i="0" u="none" strike="noStrike">
                        <a:solidFill>
                          <a:srgbClr val="000000"/>
                        </a:solidFill>
                        <a:effectLst/>
                        <a:latin typeface="+mn-lt"/>
                        <a:cs typeface="Arial" panose="020B0604020202020204" pitchFamily="34" charset="0"/>
                      </a:endParaRPr>
                    </a:p>
                  </a:txBody>
                  <a:tcPr marL="5391" marR="5391" marT="5391"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CA" sz="800" u="none" strike="noStrike">
                          <a:effectLst/>
                          <a:latin typeface="+mn-lt"/>
                          <a:cs typeface="Arial" panose="020B0604020202020204" pitchFamily="34" charset="0"/>
                        </a:rPr>
                        <a:t> </a:t>
                      </a:r>
                      <a:endParaRPr lang="en-CA" sz="800" b="0" i="0" u="none" strike="noStrike">
                        <a:solidFill>
                          <a:srgbClr val="000000"/>
                        </a:solidFill>
                        <a:effectLst/>
                        <a:latin typeface="+mn-lt"/>
                        <a:cs typeface="Arial" panose="020B0604020202020204" pitchFamily="34" charset="0"/>
                      </a:endParaRPr>
                    </a:p>
                  </a:txBody>
                  <a:tcPr marL="5391" marR="5391" marT="5391"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CA" sz="800" u="none" strike="noStrike" dirty="0">
                          <a:effectLst/>
                          <a:latin typeface="+mn-lt"/>
                          <a:cs typeface="Arial" panose="020B0604020202020204" pitchFamily="34" charset="0"/>
                        </a:rPr>
                        <a:t>27.9</a:t>
                      </a:r>
                      <a:endParaRPr lang="en-CA" sz="800" b="0" i="0" u="none" strike="noStrike" dirty="0">
                        <a:solidFill>
                          <a:srgbClr val="000000"/>
                        </a:solidFill>
                        <a:effectLst/>
                        <a:latin typeface="+mn-lt"/>
                        <a:cs typeface="Arial" panose="020B0604020202020204" pitchFamily="34" charset="0"/>
                      </a:endParaRPr>
                    </a:p>
                  </a:txBody>
                  <a:tcPr marL="5391" marR="5391" marT="5391"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fontAlgn="b"/>
                      <a:r>
                        <a:rPr lang="en-CA" sz="800" u="none" strike="noStrike">
                          <a:effectLst/>
                          <a:latin typeface="+mn-lt"/>
                          <a:cs typeface="Arial" panose="020B0604020202020204" pitchFamily="34" charset="0"/>
                        </a:rPr>
                        <a:t> </a:t>
                      </a:r>
                      <a:endParaRPr lang="en-CA" sz="800" b="0" i="0" u="none" strike="noStrike">
                        <a:solidFill>
                          <a:srgbClr val="000000"/>
                        </a:solidFill>
                        <a:effectLst/>
                        <a:latin typeface="+mn-lt"/>
                        <a:cs typeface="Arial" panose="020B0604020202020204" pitchFamily="34" charset="0"/>
                      </a:endParaRPr>
                    </a:p>
                  </a:txBody>
                  <a:tcPr marL="5391" marR="5391" marT="5391"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88312185"/>
                  </a:ext>
                </a:extLst>
              </a:tr>
              <a:tr h="151658">
                <a:tc vMerge="1">
                  <a:txBody>
                    <a:bodyPr/>
                    <a:lstStyle/>
                    <a:p>
                      <a:endParaRPr lang="en-US"/>
                    </a:p>
                  </a:txBody>
                  <a:tcPr/>
                </a:tc>
                <a:tc>
                  <a:txBody>
                    <a:bodyPr/>
                    <a:lstStyle/>
                    <a:p>
                      <a:pPr algn="ctr" fontAlgn="b"/>
                      <a:r>
                        <a:rPr lang="en-CA" sz="800" u="none" strike="noStrike">
                          <a:effectLst/>
                          <a:latin typeface="+mn-lt"/>
                          <a:cs typeface="Arial" panose="020B0604020202020204" pitchFamily="34" charset="0"/>
                        </a:rPr>
                        <a:t> </a:t>
                      </a:r>
                      <a:endParaRPr lang="en-CA" sz="800" b="0" i="0" u="none" strike="noStrike">
                        <a:solidFill>
                          <a:srgbClr val="000000"/>
                        </a:solidFill>
                        <a:effectLst/>
                        <a:latin typeface="+mn-lt"/>
                        <a:cs typeface="Arial" panose="020B0604020202020204" pitchFamily="34" charset="0"/>
                      </a:endParaRPr>
                    </a:p>
                  </a:txBody>
                  <a:tcPr marL="5391" marR="5391" marT="5391"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fontAlgn="b"/>
                      <a:r>
                        <a:rPr lang="en-CA" sz="800" u="none" strike="noStrike" dirty="0">
                          <a:effectLst/>
                          <a:latin typeface="+mn-lt"/>
                          <a:cs typeface="Arial" panose="020B0604020202020204" pitchFamily="34" charset="0"/>
                        </a:rPr>
                        <a:t> </a:t>
                      </a:r>
                      <a:endParaRPr lang="en-CA" sz="800" b="0" i="0" u="none" strike="noStrike" dirty="0">
                        <a:solidFill>
                          <a:srgbClr val="000000"/>
                        </a:solidFill>
                        <a:effectLst/>
                        <a:latin typeface="+mn-lt"/>
                        <a:cs typeface="Arial" panose="020B0604020202020204" pitchFamily="34" charset="0"/>
                      </a:endParaRPr>
                    </a:p>
                  </a:txBody>
                  <a:tcPr marL="5391" marR="5391" marT="5391"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CA" sz="800" u="none" strike="noStrike" dirty="0">
                          <a:solidFill>
                            <a:schemeClr val="bg1">
                              <a:lumMod val="50000"/>
                            </a:schemeClr>
                          </a:solidFill>
                          <a:effectLst/>
                          <a:latin typeface="+mn-lt"/>
                          <a:cs typeface="Arial" panose="020B0604020202020204" pitchFamily="34" charset="0"/>
                        </a:rPr>
                        <a:t>13</a:t>
                      </a:r>
                      <a:endParaRPr lang="en-CA" sz="800" b="0" i="0" u="none" strike="noStrike" dirty="0">
                        <a:solidFill>
                          <a:schemeClr val="bg1">
                            <a:lumMod val="50000"/>
                          </a:schemeClr>
                        </a:solidFill>
                        <a:effectLst/>
                        <a:latin typeface="+mn-lt"/>
                        <a:cs typeface="Arial" panose="020B0604020202020204" pitchFamily="34" charset="0"/>
                      </a:endParaRPr>
                    </a:p>
                  </a:txBody>
                  <a:tcPr marL="5391" marR="5391" marT="5391"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fontAlgn="t"/>
                      <a:r>
                        <a:rPr lang="en-CA" sz="800" u="none" strike="noStrike" dirty="0">
                          <a:effectLst/>
                          <a:latin typeface="+mn-lt"/>
                          <a:cs typeface="Arial" panose="020B0604020202020204" pitchFamily="34" charset="0"/>
                        </a:rPr>
                        <a:t>33</a:t>
                      </a:r>
                      <a:endParaRPr lang="en-CA" sz="800" b="0" i="0" u="none" strike="noStrike" dirty="0">
                        <a:solidFill>
                          <a:srgbClr val="000000"/>
                        </a:solidFill>
                        <a:effectLst/>
                        <a:latin typeface="+mn-lt"/>
                        <a:cs typeface="Arial" panose="020B0604020202020204" pitchFamily="34" charset="0"/>
                      </a:endParaRPr>
                    </a:p>
                  </a:txBody>
                  <a:tcPr marL="5391" marR="5391" marT="5391"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fontAlgn="t"/>
                      <a:r>
                        <a:rPr lang="en-CA" sz="800" u="none" strike="noStrike" dirty="0">
                          <a:effectLst/>
                          <a:latin typeface="+mn-lt"/>
                          <a:cs typeface="Arial" panose="020B0604020202020204" pitchFamily="34" charset="0"/>
                        </a:rPr>
                        <a:t>24</a:t>
                      </a:r>
                      <a:endParaRPr lang="en-CA" sz="800" b="0" i="0" u="none" strike="noStrike" dirty="0">
                        <a:solidFill>
                          <a:srgbClr val="000000"/>
                        </a:solidFill>
                        <a:effectLst/>
                        <a:latin typeface="+mn-lt"/>
                        <a:cs typeface="Arial" panose="020B0604020202020204" pitchFamily="34" charset="0"/>
                      </a:endParaRPr>
                    </a:p>
                  </a:txBody>
                  <a:tcPr marL="5391" marR="5391" marT="5391"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fontAlgn="b"/>
                      <a:endParaRPr lang="en-CA" sz="800" b="0" i="0" u="none" strike="noStrike" dirty="0">
                        <a:solidFill>
                          <a:srgbClr val="000000"/>
                        </a:solidFill>
                        <a:effectLst/>
                        <a:latin typeface="+mn-lt"/>
                        <a:cs typeface="Arial" panose="020B0604020202020204" pitchFamily="34" charset="0"/>
                      </a:endParaRPr>
                    </a:p>
                  </a:txBody>
                  <a:tcPr marL="5391" marR="5391" marT="5391"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CA" sz="800" u="none" strike="noStrike" dirty="0">
                          <a:effectLst/>
                          <a:latin typeface="+mn-lt"/>
                          <a:cs typeface="Arial" panose="020B0604020202020204" pitchFamily="34" charset="0"/>
                        </a:rPr>
                        <a:t> </a:t>
                      </a:r>
                      <a:endParaRPr lang="en-CA" sz="800" b="0" i="0" u="none" strike="noStrike" dirty="0">
                        <a:solidFill>
                          <a:srgbClr val="000000"/>
                        </a:solidFill>
                        <a:effectLst/>
                        <a:latin typeface="+mn-lt"/>
                        <a:cs typeface="Arial" panose="020B0604020202020204" pitchFamily="34" charset="0"/>
                      </a:endParaRPr>
                    </a:p>
                  </a:txBody>
                  <a:tcPr marL="5391" marR="5391" marT="5391"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fontAlgn="b"/>
                      <a:r>
                        <a:rPr lang="en-CA" sz="800" u="none" strike="noStrike">
                          <a:effectLst/>
                          <a:latin typeface="+mn-lt"/>
                          <a:cs typeface="Arial" panose="020B0604020202020204" pitchFamily="34" charset="0"/>
                        </a:rPr>
                        <a:t> </a:t>
                      </a:r>
                      <a:endParaRPr lang="en-CA" sz="800" b="0" i="0" u="none" strike="noStrike">
                        <a:solidFill>
                          <a:srgbClr val="000000"/>
                        </a:solidFill>
                        <a:effectLst/>
                        <a:latin typeface="+mn-lt"/>
                        <a:cs typeface="Arial" panose="020B0604020202020204" pitchFamily="34" charset="0"/>
                      </a:endParaRPr>
                    </a:p>
                  </a:txBody>
                  <a:tcPr marL="5391" marR="5391" marT="5391"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CA" sz="800" u="none" strike="noStrike">
                          <a:effectLst/>
                          <a:latin typeface="+mn-lt"/>
                          <a:cs typeface="Arial" panose="020B0604020202020204" pitchFamily="34" charset="0"/>
                        </a:rPr>
                        <a:t> </a:t>
                      </a:r>
                      <a:endParaRPr lang="en-CA" sz="800" b="0" i="0" u="none" strike="noStrike">
                        <a:solidFill>
                          <a:srgbClr val="000000"/>
                        </a:solidFill>
                        <a:effectLst/>
                        <a:latin typeface="+mn-lt"/>
                        <a:cs typeface="Arial" panose="020B0604020202020204" pitchFamily="34" charset="0"/>
                      </a:endParaRPr>
                    </a:p>
                  </a:txBody>
                  <a:tcPr marL="5391" marR="5391" marT="5391"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CA" sz="800" u="none" strike="noStrike" dirty="0">
                          <a:effectLst/>
                          <a:latin typeface="+mn-lt"/>
                          <a:cs typeface="Arial" panose="020B0604020202020204" pitchFamily="34" charset="0"/>
                        </a:rPr>
                        <a:t> </a:t>
                      </a:r>
                      <a:endParaRPr lang="en-CA" sz="800" b="0" i="0" u="none" strike="noStrike" dirty="0">
                        <a:solidFill>
                          <a:srgbClr val="000000"/>
                        </a:solidFill>
                        <a:effectLst/>
                        <a:latin typeface="+mn-lt"/>
                        <a:cs typeface="Arial" panose="020B0604020202020204" pitchFamily="34" charset="0"/>
                      </a:endParaRPr>
                    </a:p>
                  </a:txBody>
                  <a:tcPr marL="5391" marR="5391" marT="5391"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fontAlgn="b"/>
                      <a:endParaRPr lang="en-CA" sz="800" b="0" i="0" u="none" strike="noStrike">
                        <a:solidFill>
                          <a:srgbClr val="000000"/>
                        </a:solidFill>
                        <a:effectLst/>
                        <a:latin typeface="+mn-lt"/>
                        <a:cs typeface="Arial" panose="020B0604020202020204" pitchFamily="34" charset="0"/>
                      </a:endParaRPr>
                    </a:p>
                  </a:txBody>
                  <a:tcPr marL="5391" marR="5391" marT="5391"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683278882"/>
                  </a:ext>
                </a:extLst>
              </a:tr>
              <a:tr h="151658">
                <a:tc vMerge="1">
                  <a:txBody>
                    <a:bodyPr/>
                    <a:lstStyle/>
                    <a:p>
                      <a:endParaRPr lang="en-US"/>
                    </a:p>
                  </a:txBody>
                  <a:tcPr/>
                </a:tc>
                <a:tc>
                  <a:txBody>
                    <a:bodyPr/>
                    <a:lstStyle/>
                    <a:p>
                      <a:pPr algn="ctr" fontAlgn="b"/>
                      <a:r>
                        <a:rPr lang="en-CA" sz="800" u="none" strike="noStrike">
                          <a:effectLst/>
                          <a:latin typeface="+mn-lt"/>
                          <a:cs typeface="Arial" panose="020B0604020202020204" pitchFamily="34" charset="0"/>
                        </a:rPr>
                        <a:t> </a:t>
                      </a:r>
                      <a:endParaRPr lang="en-CA" sz="800" b="0" i="0" u="none" strike="noStrike">
                        <a:solidFill>
                          <a:srgbClr val="000000"/>
                        </a:solidFill>
                        <a:effectLst/>
                        <a:latin typeface="+mn-lt"/>
                        <a:cs typeface="Arial" panose="020B0604020202020204" pitchFamily="34" charset="0"/>
                      </a:endParaRPr>
                    </a:p>
                  </a:txBody>
                  <a:tcPr marL="5391" marR="5391" marT="5391"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fontAlgn="b"/>
                      <a:r>
                        <a:rPr lang="en-CA" sz="800" u="none" strike="noStrike">
                          <a:effectLst/>
                          <a:latin typeface="+mn-lt"/>
                          <a:cs typeface="Arial" panose="020B0604020202020204" pitchFamily="34" charset="0"/>
                        </a:rPr>
                        <a:t> </a:t>
                      </a:r>
                      <a:endParaRPr lang="en-CA" sz="800" b="0" i="0" u="none" strike="noStrike">
                        <a:solidFill>
                          <a:srgbClr val="000000"/>
                        </a:solidFill>
                        <a:effectLst/>
                        <a:latin typeface="+mn-lt"/>
                        <a:cs typeface="Arial" panose="020B0604020202020204" pitchFamily="34" charset="0"/>
                      </a:endParaRPr>
                    </a:p>
                  </a:txBody>
                  <a:tcPr marL="5391" marR="5391" marT="5391"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CA" sz="800" u="none" strike="noStrike" dirty="0">
                          <a:solidFill>
                            <a:schemeClr val="bg1">
                              <a:lumMod val="50000"/>
                            </a:schemeClr>
                          </a:solidFill>
                          <a:effectLst/>
                          <a:latin typeface="+mn-lt"/>
                          <a:cs typeface="Arial" panose="020B0604020202020204" pitchFamily="34" charset="0"/>
                        </a:rPr>
                        <a:t>15</a:t>
                      </a:r>
                      <a:endParaRPr lang="en-CA" sz="800" b="0" i="0" u="none" strike="noStrike" dirty="0">
                        <a:solidFill>
                          <a:schemeClr val="bg1">
                            <a:lumMod val="50000"/>
                          </a:schemeClr>
                        </a:solidFill>
                        <a:effectLst/>
                        <a:latin typeface="+mn-lt"/>
                        <a:cs typeface="Arial" panose="020B0604020202020204" pitchFamily="34" charset="0"/>
                      </a:endParaRPr>
                    </a:p>
                  </a:txBody>
                  <a:tcPr marL="5391" marR="5391" marT="5391"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fontAlgn="t"/>
                      <a:r>
                        <a:rPr lang="en-CA" sz="800" u="none" strike="noStrike" dirty="0">
                          <a:effectLst/>
                          <a:latin typeface="+mn-lt"/>
                          <a:cs typeface="Arial" panose="020B0604020202020204" pitchFamily="34" charset="0"/>
                        </a:rPr>
                        <a:t>22</a:t>
                      </a:r>
                      <a:endParaRPr lang="en-CA" sz="800" b="0" i="0" u="none" strike="noStrike" dirty="0">
                        <a:solidFill>
                          <a:srgbClr val="000000"/>
                        </a:solidFill>
                        <a:effectLst/>
                        <a:latin typeface="+mn-lt"/>
                        <a:cs typeface="Arial" panose="020B0604020202020204" pitchFamily="34" charset="0"/>
                      </a:endParaRPr>
                    </a:p>
                  </a:txBody>
                  <a:tcPr marL="5391" marR="5391" marT="5391"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fontAlgn="t"/>
                      <a:r>
                        <a:rPr lang="en-CA" sz="800" u="none" strike="noStrike" dirty="0">
                          <a:effectLst/>
                          <a:latin typeface="+mn-lt"/>
                          <a:cs typeface="Arial" panose="020B0604020202020204" pitchFamily="34" charset="0"/>
                        </a:rPr>
                        <a:t>12</a:t>
                      </a:r>
                      <a:endParaRPr lang="en-CA" sz="800" b="0" i="0" u="none" strike="noStrike" dirty="0">
                        <a:solidFill>
                          <a:srgbClr val="000000"/>
                        </a:solidFill>
                        <a:effectLst/>
                        <a:latin typeface="+mn-lt"/>
                        <a:cs typeface="Arial" panose="020B0604020202020204" pitchFamily="34" charset="0"/>
                      </a:endParaRPr>
                    </a:p>
                  </a:txBody>
                  <a:tcPr marL="5391" marR="5391" marT="5391"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fontAlgn="b"/>
                      <a:endParaRPr lang="en-CA" sz="800" b="0" i="0" u="none" strike="noStrike" dirty="0">
                        <a:solidFill>
                          <a:srgbClr val="000000"/>
                        </a:solidFill>
                        <a:effectLst/>
                        <a:latin typeface="+mn-lt"/>
                        <a:cs typeface="Arial" panose="020B0604020202020204" pitchFamily="34" charset="0"/>
                      </a:endParaRPr>
                    </a:p>
                  </a:txBody>
                  <a:tcPr marL="5391" marR="5391" marT="5391"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CA" sz="800" u="none" strike="noStrike" dirty="0">
                          <a:effectLst/>
                          <a:latin typeface="+mn-lt"/>
                          <a:cs typeface="Arial" panose="020B0604020202020204" pitchFamily="34" charset="0"/>
                        </a:rPr>
                        <a:t> </a:t>
                      </a:r>
                      <a:endParaRPr lang="en-CA" sz="800" b="0" i="0" u="none" strike="noStrike" dirty="0">
                        <a:solidFill>
                          <a:srgbClr val="000000"/>
                        </a:solidFill>
                        <a:effectLst/>
                        <a:latin typeface="+mn-lt"/>
                        <a:cs typeface="Arial" panose="020B0604020202020204" pitchFamily="34" charset="0"/>
                      </a:endParaRPr>
                    </a:p>
                  </a:txBody>
                  <a:tcPr marL="5391" marR="5391" marT="5391"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fontAlgn="b"/>
                      <a:r>
                        <a:rPr lang="en-CA" sz="800" u="none" strike="noStrike" dirty="0">
                          <a:effectLst/>
                          <a:latin typeface="+mn-lt"/>
                          <a:cs typeface="Arial" panose="020B0604020202020204" pitchFamily="34" charset="0"/>
                        </a:rPr>
                        <a:t> </a:t>
                      </a:r>
                      <a:endParaRPr lang="en-CA" sz="800" b="0" i="0" u="none" strike="noStrike" dirty="0">
                        <a:solidFill>
                          <a:srgbClr val="000000"/>
                        </a:solidFill>
                        <a:effectLst/>
                        <a:latin typeface="+mn-lt"/>
                        <a:cs typeface="Arial" panose="020B0604020202020204" pitchFamily="34" charset="0"/>
                      </a:endParaRPr>
                    </a:p>
                  </a:txBody>
                  <a:tcPr marL="5391" marR="5391" marT="5391"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CA" sz="800" u="none" strike="noStrike" dirty="0">
                          <a:effectLst/>
                          <a:latin typeface="+mn-lt"/>
                          <a:cs typeface="Arial" panose="020B0604020202020204" pitchFamily="34" charset="0"/>
                        </a:rPr>
                        <a:t> </a:t>
                      </a:r>
                      <a:endParaRPr lang="en-CA" sz="800" b="0" i="0" u="none" strike="noStrike" dirty="0">
                        <a:solidFill>
                          <a:srgbClr val="000000"/>
                        </a:solidFill>
                        <a:effectLst/>
                        <a:latin typeface="+mn-lt"/>
                        <a:cs typeface="Arial" panose="020B0604020202020204" pitchFamily="34" charset="0"/>
                      </a:endParaRPr>
                    </a:p>
                  </a:txBody>
                  <a:tcPr marL="5391" marR="5391" marT="5391"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CA" sz="800" u="none" strike="noStrike" dirty="0">
                          <a:effectLst/>
                          <a:latin typeface="+mn-lt"/>
                          <a:cs typeface="Arial" panose="020B0604020202020204" pitchFamily="34" charset="0"/>
                        </a:rPr>
                        <a:t> </a:t>
                      </a:r>
                      <a:endParaRPr lang="en-CA" sz="800" b="0" i="0" u="none" strike="noStrike" dirty="0">
                        <a:solidFill>
                          <a:srgbClr val="000000"/>
                        </a:solidFill>
                        <a:effectLst/>
                        <a:latin typeface="+mn-lt"/>
                        <a:cs typeface="Arial" panose="020B0604020202020204" pitchFamily="34" charset="0"/>
                      </a:endParaRPr>
                    </a:p>
                  </a:txBody>
                  <a:tcPr marL="5391" marR="5391" marT="5391"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fontAlgn="b"/>
                      <a:r>
                        <a:rPr lang="en-CA" sz="800" u="none" strike="noStrike" dirty="0">
                          <a:effectLst/>
                          <a:latin typeface="+mn-lt"/>
                          <a:cs typeface="Arial" panose="020B0604020202020204" pitchFamily="34" charset="0"/>
                        </a:rPr>
                        <a:t> </a:t>
                      </a:r>
                      <a:endParaRPr lang="en-CA" sz="800" b="0" i="0" u="none" strike="noStrike" dirty="0">
                        <a:solidFill>
                          <a:srgbClr val="000000"/>
                        </a:solidFill>
                        <a:effectLst/>
                        <a:latin typeface="+mn-lt"/>
                        <a:cs typeface="Arial" panose="020B0604020202020204" pitchFamily="34" charset="0"/>
                      </a:endParaRPr>
                    </a:p>
                  </a:txBody>
                  <a:tcPr marL="5391" marR="5391" marT="5391"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52184527"/>
                  </a:ext>
                </a:extLst>
              </a:tr>
              <a:tr h="151658">
                <a:tc>
                  <a:txBody>
                    <a:bodyPr/>
                    <a:lstStyle/>
                    <a:p>
                      <a:pPr algn="ctr" fontAlgn="t"/>
                      <a:r>
                        <a:rPr lang="en-CA" sz="800" b="1" u="none" strike="noStrike" dirty="0">
                          <a:effectLst/>
                          <a:latin typeface="+mn-lt"/>
                          <a:cs typeface="Arial" panose="020B0604020202020204" pitchFamily="34" charset="0"/>
                        </a:rPr>
                        <a:t>Ghana</a:t>
                      </a:r>
                      <a:endParaRPr lang="en-CA" sz="800" b="1" i="0" u="none" strike="noStrike" dirty="0">
                        <a:solidFill>
                          <a:srgbClr val="000000"/>
                        </a:solidFill>
                        <a:effectLst/>
                        <a:latin typeface="+mn-lt"/>
                        <a:cs typeface="Arial" panose="020B0604020202020204" pitchFamily="34" charset="0"/>
                      </a:endParaRPr>
                    </a:p>
                  </a:txBody>
                  <a:tcPr marL="5391" marR="5391" marT="5391"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CA" sz="800" u="none" strike="noStrike" dirty="0">
                          <a:effectLst/>
                          <a:latin typeface="+mn-lt"/>
                          <a:cs typeface="Arial" panose="020B0604020202020204" pitchFamily="34" charset="0"/>
                        </a:rPr>
                        <a:t>12.5</a:t>
                      </a:r>
                      <a:endParaRPr lang="en-CA" sz="800" b="0" i="0" u="none" strike="noStrike" dirty="0">
                        <a:solidFill>
                          <a:srgbClr val="000000"/>
                        </a:solidFill>
                        <a:effectLst/>
                        <a:latin typeface="+mn-lt"/>
                        <a:cs typeface="Arial" panose="020B0604020202020204" pitchFamily="34" charset="0"/>
                      </a:endParaRPr>
                    </a:p>
                  </a:txBody>
                  <a:tcPr marL="5391" marR="5391" marT="5391"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fontAlgn="b"/>
                      <a:r>
                        <a:rPr lang="en-CA" sz="800" u="none" strike="noStrike">
                          <a:effectLst/>
                          <a:latin typeface="+mn-lt"/>
                          <a:cs typeface="Arial" panose="020B0604020202020204" pitchFamily="34" charset="0"/>
                        </a:rPr>
                        <a:t>47%–53%</a:t>
                      </a:r>
                      <a:endParaRPr lang="en-CA" sz="800" b="0" i="0" u="none" strike="noStrike">
                        <a:solidFill>
                          <a:srgbClr val="000000"/>
                        </a:solidFill>
                        <a:effectLst/>
                        <a:latin typeface="+mn-lt"/>
                        <a:cs typeface="Arial" panose="020B0604020202020204" pitchFamily="34" charset="0"/>
                      </a:endParaRPr>
                    </a:p>
                  </a:txBody>
                  <a:tcPr marL="5391" marR="5391" marT="5391"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CA" sz="800" u="none" strike="noStrike">
                          <a:solidFill>
                            <a:schemeClr val="bg1">
                              <a:lumMod val="50000"/>
                            </a:schemeClr>
                          </a:solidFill>
                          <a:effectLst/>
                          <a:latin typeface="+mn-lt"/>
                          <a:cs typeface="Arial" panose="020B0604020202020204" pitchFamily="34" charset="0"/>
                        </a:rPr>
                        <a:t> </a:t>
                      </a:r>
                      <a:endParaRPr lang="en-CA" sz="800" b="0" i="0" u="none" strike="noStrike">
                        <a:solidFill>
                          <a:schemeClr val="bg1">
                            <a:lumMod val="50000"/>
                          </a:schemeClr>
                        </a:solidFill>
                        <a:effectLst/>
                        <a:latin typeface="+mn-lt"/>
                        <a:cs typeface="Arial" panose="020B0604020202020204" pitchFamily="34" charset="0"/>
                      </a:endParaRPr>
                    </a:p>
                  </a:txBody>
                  <a:tcPr marL="5391" marR="5391" marT="5391"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fontAlgn="b"/>
                      <a:r>
                        <a:rPr lang="en-CA" sz="800" u="none" strike="noStrike">
                          <a:effectLst/>
                          <a:latin typeface="+mn-lt"/>
                          <a:cs typeface="Arial" panose="020B0604020202020204" pitchFamily="34" charset="0"/>
                        </a:rPr>
                        <a:t> </a:t>
                      </a:r>
                      <a:endParaRPr lang="en-CA" sz="800" b="0" i="0" u="none" strike="noStrike">
                        <a:solidFill>
                          <a:srgbClr val="000000"/>
                        </a:solidFill>
                        <a:effectLst/>
                        <a:latin typeface="+mn-lt"/>
                        <a:cs typeface="Arial" panose="020B0604020202020204" pitchFamily="34" charset="0"/>
                      </a:endParaRPr>
                    </a:p>
                  </a:txBody>
                  <a:tcPr marL="5391" marR="5391" marT="5391"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fontAlgn="b"/>
                      <a:r>
                        <a:rPr lang="en-CA" sz="800" u="none" strike="noStrike">
                          <a:effectLst/>
                          <a:latin typeface="+mn-lt"/>
                          <a:cs typeface="Arial" panose="020B0604020202020204" pitchFamily="34" charset="0"/>
                        </a:rPr>
                        <a:t> </a:t>
                      </a:r>
                      <a:endParaRPr lang="en-CA" sz="800" b="0" i="0" u="none" strike="noStrike">
                        <a:solidFill>
                          <a:srgbClr val="000000"/>
                        </a:solidFill>
                        <a:effectLst/>
                        <a:latin typeface="+mn-lt"/>
                        <a:cs typeface="Arial" panose="020B0604020202020204" pitchFamily="34" charset="0"/>
                      </a:endParaRPr>
                    </a:p>
                  </a:txBody>
                  <a:tcPr marL="5391" marR="5391" marT="5391"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fontAlgn="b"/>
                      <a:r>
                        <a:rPr lang="en-CA" sz="800" u="none" strike="noStrike">
                          <a:effectLst/>
                          <a:latin typeface="+mn-lt"/>
                          <a:cs typeface="Arial" panose="020B0604020202020204" pitchFamily="34" charset="0"/>
                        </a:rPr>
                        <a:t> </a:t>
                      </a:r>
                      <a:endParaRPr lang="en-CA" sz="800" b="0" i="0" u="none" strike="noStrike">
                        <a:solidFill>
                          <a:srgbClr val="000000"/>
                        </a:solidFill>
                        <a:effectLst/>
                        <a:latin typeface="+mn-lt"/>
                        <a:cs typeface="Arial" panose="020B0604020202020204" pitchFamily="34" charset="0"/>
                      </a:endParaRPr>
                    </a:p>
                  </a:txBody>
                  <a:tcPr marL="5391" marR="5391" marT="5391"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CA" sz="800" u="none" strike="noStrike" dirty="0">
                          <a:effectLst/>
                          <a:latin typeface="+mn-lt"/>
                          <a:cs typeface="Arial" panose="020B0604020202020204" pitchFamily="34" charset="0"/>
                        </a:rPr>
                        <a:t> </a:t>
                      </a:r>
                      <a:endParaRPr lang="en-CA" sz="800" b="0" i="0" u="none" strike="noStrike" dirty="0">
                        <a:solidFill>
                          <a:srgbClr val="000000"/>
                        </a:solidFill>
                        <a:effectLst/>
                        <a:latin typeface="+mn-lt"/>
                        <a:cs typeface="Arial" panose="020B0604020202020204" pitchFamily="34" charset="0"/>
                      </a:endParaRPr>
                    </a:p>
                  </a:txBody>
                  <a:tcPr marL="5391" marR="5391" marT="5391"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fontAlgn="b"/>
                      <a:r>
                        <a:rPr lang="en-CA" sz="800" u="none" strike="noStrike">
                          <a:effectLst/>
                          <a:latin typeface="+mn-lt"/>
                          <a:cs typeface="Arial" panose="020B0604020202020204" pitchFamily="34" charset="0"/>
                        </a:rPr>
                        <a:t> </a:t>
                      </a:r>
                      <a:endParaRPr lang="en-CA" sz="800" b="0" i="0" u="none" strike="noStrike">
                        <a:solidFill>
                          <a:srgbClr val="000000"/>
                        </a:solidFill>
                        <a:effectLst/>
                        <a:latin typeface="+mn-lt"/>
                        <a:cs typeface="Arial" panose="020B0604020202020204" pitchFamily="34" charset="0"/>
                      </a:endParaRPr>
                    </a:p>
                  </a:txBody>
                  <a:tcPr marL="5391" marR="5391" marT="5391"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CA" sz="800" u="none" strike="noStrike">
                          <a:effectLst/>
                          <a:latin typeface="+mn-lt"/>
                          <a:cs typeface="Arial" panose="020B0604020202020204" pitchFamily="34" charset="0"/>
                        </a:rPr>
                        <a:t> </a:t>
                      </a:r>
                      <a:endParaRPr lang="en-CA" sz="800" b="0" i="0" u="none" strike="noStrike">
                        <a:solidFill>
                          <a:srgbClr val="000000"/>
                        </a:solidFill>
                        <a:effectLst/>
                        <a:latin typeface="+mn-lt"/>
                        <a:cs typeface="Arial" panose="020B0604020202020204" pitchFamily="34" charset="0"/>
                      </a:endParaRPr>
                    </a:p>
                  </a:txBody>
                  <a:tcPr marL="5391" marR="5391" marT="5391"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CA" sz="800" u="none" strike="noStrike" dirty="0">
                          <a:effectLst/>
                          <a:latin typeface="+mn-lt"/>
                          <a:cs typeface="Arial" panose="020B0604020202020204" pitchFamily="34" charset="0"/>
                        </a:rPr>
                        <a:t>13</a:t>
                      </a:r>
                      <a:endParaRPr lang="en-CA" sz="800" b="0" i="0" u="none" strike="noStrike" dirty="0">
                        <a:solidFill>
                          <a:srgbClr val="000000"/>
                        </a:solidFill>
                        <a:effectLst/>
                        <a:latin typeface="+mn-lt"/>
                        <a:cs typeface="Arial" panose="020B0604020202020204" pitchFamily="34" charset="0"/>
                      </a:endParaRPr>
                    </a:p>
                  </a:txBody>
                  <a:tcPr marL="5391" marR="5391" marT="5391"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fontAlgn="b"/>
                      <a:endParaRPr lang="en-CA" sz="800" b="0" i="0" u="none" strike="noStrike">
                        <a:solidFill>
                          <a:srgbClr val="000000"/>
                        </a:solidFill>
                        <a:effectLst/>
                        <a:latin typeface="+mn-lt"/>
                        <a:cs typeface="Arial" panose="020B0604020202020204" pitchFamily="34" charset="0"/>
                      </a:endParaRPr>
                    </a:p>
                  </a:txBody>
                  <a:tcPr marL="5391" marR="5391" marT="5391"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675407328"/>
                  </a:ext>
                </a:extLst>
              </a:tr>
              <a:tr h="151658">
                <a:tc>
                  <a:txBody>
                    <a:bodyPr/>
                    <a:lstStyle/>
                    <a:p>
                      <a:pPr algn="ctr" fontAlgn="b"/>
                      <a:r>
                        <a:rPr lang="en-CA" sz="800" b="1" u="none" strike="noStrike" dirty="0">
                          <a:effectLst/>
                          <a:latin typeface="+mn-lt"/>
                          <a:cs typeface="Arial" panose="020B0604020202020204" pitchFamily="34" charset="0"/>
                        </a:rPr>
                        <a:t>India</a:t>
                      </a:r>
                      <a:endParaRPr lang="en-CA" sz="800" b="1" i="0" u="none" strike="noStrike" dirty="0">
                        <a:solidFill>
                          <a:srgbClr val="000000"/>
                        </a:solidFill>
                        <a:effectLst/>
                        <a:latin typeface="+mn-lt"/>
                        <a:cs typeface="Arial" panose="020B0604020202020204" pitchFamily="34" charset="0"/>
                      </a:endParaRPr>
                    </a:p>
                  </a:txBody>
                  <a:tcPr marL="5391" marR="5391" marT="5391"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CA" sz="800" u="none" strike="noStrike" dirty="0">
                          <a:effectLst/>
                          <a:latin typeface="+mn-lt"/>
                          <a:cs typeface="Arial" panose="020B0604020202020204" pitchFamily="34" charset="0"/>
                        </a:rPr>
                        <a:t>26.1</a:t>
                      </a:r>
                      <a:endParaRPr lang="en-CA" sz="800" b="0" i="0" u="none" strike="noStrike" dirty="0">
                        <a:solidFill>
                          <a:srgbClr val="000000"/>
                        </a:solidFill>
                        <a:effectLst/>
                        <a:latin typeface="+mn-lt"/>
                        <a:cs typeface="Arial" panose="020B0604020202020204" pitchFamily="34" charset="0"/>
                      </a:endParaRPr>
                    </a:p>
                  </a:txBody>
                  <a:tcPr marL="5391" marR="5391" marT="5391"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fontAlgn="b"/>
                      <a:r>
                        <a:rPr lang="en-CA" sz="800" u="none" strike="noStrike" dirty="0">
                          <a:effectLst/>
                          <a:latin typeface="+mn-lt"/>
                          <a:cs typeface="Arial" panose="020B0604020202020204" pitchFamily="34" charset="0"/>
                        </a:rPr>
                        <a:t>27%–33%</a:t>
                      </a:r>
                      <a:endParaRPr lang="en-CA" sz="800" b="0" i="0" u="none" strike="noStrike" dirty="0">
                        <a:solidFill>
                          <a:srgbClr val="000000"/>
                        </a:solidFill>
                        <a:effectLst/>
                        <a:latin typeface="+mn-lt"/>
                        <a:cs typeface="Arial" panose="020B0604020202020204" pitchFamily="34" charset="0"/>
                      </a:endParaRPr>
                    </a:p>
                  </a:txBody>
                  <a:tcPr marL="5391" marR="5391" marT="5391"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CA" sz="800" u="none" strike="noStrike" dirty="0">
                          <a:solidFill>
                            <a:schemeClr val="bg1">
                              <a:lumMod val="50000"/>
                            </a:schemeClr>
                          </a:solidFill>
                          <a:effectLst/>
                          <a:latin typeface="+mn-lt"/>
                          <a:cs typeface="Arial" panose="020B0604020202020204" pitchFamily="34" charset="0"/>
                        </a:rPr>
                        <a:t> </a:t>
                      </a:r>
                      <a:endParaRPr lang="en-CA" sz="800" b="0" i="0" u="none" strike="noStrike" dirty="0">
                        <a:solidFill>
                          <a:schemeClr val="bg1">
                            <a:lumMod val="50000"/>
                          </a:schemeClr>
                        </a:solidFill>
                        <a:effectLst/>
                        <a:latin typeface="+mn-lt"/>
                        <a:cs typeface="Arial" panose="020B0604020202020204" pitchFamily="34" charset="0"/>
                      </a:endParaRPr>
                    </a:p>
                  </a:txBody>
                  <a:tcPr marL="5391" marR="5391" marT="5391"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fontAlgn="b"/>
                      <a:r>
                        <a:rPr lang="en-CA" sz="800" u="none" strike="noStrike" dirty="0">
                          <a:effectLst/>
                          <a:latin typeface="+mn-lt"/>
                          <a:cs typeface="Arial" panose="020B0604020202020204" pitchFamily="34" charset="0"/>
                        </a:rPr>
                        <a:t> </a:t>
                      </a:r>
                      <a:endParaRPr lang="en-CA" sz="800" b="0" i="0" u="none" strike="noStrike" dirty="0">
                        <a:solidFill>
                          <a:srgbClr val="000000"/>
                        </a:solidFill>
                        <a:effectLst/>
                        <a:latin typeface="+mn-lt"/>
                        <a:cs typeface="Arial" panose="020B0604020202020204" pitchFamily="34" charset="0"/>
                      </a:endParaRPr>
                    </a:p>
                  </a:txBody>
                  <a:tcPr marL="5391" marR="5391" marT="5391"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fontAlgn="b"/>
                      <a:r>
                        <a:rPr lang="en-CA" sz="800" u="none" strike="noStrike" dirty="0">
                          <a:effectLst/>
                          <a:latin typeface="+mn-lt"/>
                          <a:cs typeface="Arial" panose="020B0604020202020204" pitchFamily="34" charset="0"/>
                        </a:rPr>
                        <a:t> </a:t>
                      </a:r>
                      <a:endParaRPr lang="en-CA" sz="800" b="0" i="0" u="none" strike="noStrike" dirty="0">
                        <a:solidFill>
                          <a:srgbClr val="000000"/>
                        </a:solidFill>
                        <a:effectLst/>
                        <a:latin typeface="+mn-lt"/>
                        <a:cs typeface="Arial" panose="020B0604020202020204" pitchFamily="34" charset="0"/>
                      </a:endParaRPr>
                    </a:p>
                  </a:txBody>
                  <a:tcPr marL="5391" marR="5391" marT="5391"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fontAlgn="b"/>
                      <a:r>
                        <a:rPr lang="en-CA" sz="800" u="none" strike="noStrike">
                          <a:effectLst/>
                          <a:latin typeface="+mn-lt"/>
                          <a:cs typeface="Arial" panose="020B0604020202020204" pitchFamily="34" charset="0"/>
                        </a:rPr>
                        <a:t>30.2</a:t>
                      </a:r>
                      <a:endParaRPr lang="en-CA" sz="800" b="0" i="0" u="none" strike="noStrike">
                        <a:solidFill>
                          <a:srgbClr val="000000"/>
                        </a:solidFill>
                        <a:effectLst/>
                        <a:latin typeface="+mn-lt"/>
                        <a:cs typeface="Arial" panose="020B0604020202020204" pitchFamily="34" charset="0"/>
                      </a:endParaRPr>
                    </a:p>
                  </a:txBody>
                  <a:tcPr marL="5391" marR="5391" marT="5391"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CA" sz="800" u="none" strike="noStrike">
                          <a:effectLst/>
                          <a:latin typeface="+mn-lt"/>
                          <a:cs typeface="Arial" panose="020B0604020202020204" pitchFamily="34" charset="0"/>
                        </a:rPr>
                        <a:t>25</a:t>
                      </a:r>
                      <a:endParaRPr lang="en-CA" sz="800" b="0" i="0" u="none" strike="noStrike">
                        <a:solidFill>
                          <a:srgbClr val="000000"/>
                        </a:solidFill>
                        <a:effectLst/>
                        <a:latin typeface="+mn-lt"/>
                        <a:cs typeface="Arial" panose="020B0604020202020204" pitchFamily="34" charset="0"/>
                      </a:endParaRPr>
                    </a:p>
                  </a:txBody>
                  <a:tcPr marL="5391" marR="5391" marT="5391"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fontAlgn="b"/>
                      <a:r>
                        <a:rPr lang="en-CA" sz="800" u="none" strike="noStrike">
                          <a:effectLst/>
                          <a:latin typeface="+mn-lt"/>
                          <a:cs typeface="Arial" panose="020B0604020202020204" pitchFamily="34" charset="0"/>
                        </a:rPr>
                        <a:t> </a:t>
                      </a:r>
                      <a:endParaRPr lang="en-CA" sz="800" b="0" i="0" u="none" strike="noStrike">
                        <a:solidFill>
                          <a:srgbClr val="000000"/>
                        </a:solidFill>
                        <a:effectLst/>
                        <a:latin typeface="+mn-lt"/>
                        <a:cs typeface="Arial" panose="020B0604020202020204" pitchFamily="34" charset="0"/>
                      </a:endParaRPr>
                    </a:p>
                  </a:txBody>
                  <a:tcPr marL="5391" marR="5391" marT="5391"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CA" sz="800" u="none" strike="noStrike" dirty="0">
                          <a:effectLst/>
                          <a:latin typeface="+mn-lt"/>
                          <a:cs typeface="Arial" panose="020B0604020202020204" pitchFamily="34" charset="0"/>
                        </a:rPr>
                        <a:t> </a:t>
                      </a:r>
                      <a:endParaRPr lang="en-CA" sz="800" b="0" i="0" u="none" strike="noStrike" dirty="0">
                        <a:solidFill>
                          <a:srgbClr val="000000"/>
                        </a:solidFill>
                        <a:effectLst/>
                        <a:latin typeface="+mn-lt"/>
                        <a:cs typeface="Arial" panose="020B0604020202020204" pitchFamily="34" charset="0"/>
                      </a:endParaRPr>
                    </a:p>
                  </a:txBody>
                  <a:tcPr marL="5391" marR="5391" marT="5391"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CA" sz="800" u="none" strike="noStrike" dirty="0">
                          <a:effectLst/>
                          <a:latin typeface="+mn-lt"/>
                          <a:cs typeface="Arial" panose="020B0604020202020204" pitchFamily="34" charset="0"/>
                        </a:rPr>
                        <a:t> </a:t>
                      </a:r>
                      <a:endParaRPr lang="en-CA" sz="800" b="0" i="0" u="none" strike="noStrike" dirty="0">
                        <a:solidFill>
                          <a:srgbClr val="000000"/>
                        </a:solidFill>
                        <a:effectLst/>
                        <a:latin typeface="+mn-lt"/>
                        <a:cs typeface="Arial" panose="020B0604020202020204" pitchFamily="34" charset="0"/>
                      </a:endParaRPr>
                    </a:p>
                  </a:txBody>
                  <a:tcPr marL="5391" marR="5391" marT="5391"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fontAlgn="b"/>
                      <a:r>
                        <a:rPr lang="en-CA" sz="800" u="none" strike="noStrike" dirty="0">
                          <a:effectLst/>
                          <a:latin typeface="+mn-lt"/>
                          <a:cs typeface="Arial" panose="020B0604020202020204" pitchFamily="34" charset="0"/>
                        </a:rPr>
                        <a:t> </a:t>
                      </a:r>
                      <a:endParaRPr lang="en-CA" sz="800" b="0" i="0" u="none" strike="noStrike" dirty="0">
                        <a:solidFill>
                          <a:srgbClr val="000000"/>
                        </a:solidFill>
                        <a:effectLst/>
                        <a:latin typeface="+mn-lt"/>
                        <a:cs typeface="Arial" panose="020B0604020202020204" pitchFamily="34" charset="0"/>
                      </a:endParaRPr>
                    </a:p>
                  </a:txBody>
                  <a:tcPr marL="5391" marR="5391" marT="5391"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464763169"/>
                  </a:ext>
                </a:extLst>
              </a:tr>
              <a:tr h="151658">
                <a:tc>
                  <a:txBody>
                    <a:bodyPr/>
                    <a:lstStyle/>
                    <a:p>
                      <a:pPr algn="ctr" fontAlgn="t"/>
                      <a:r>
                        <a:rPr lang="en-CA" sz="800" b="1" u="none" strike="noStrike" dirty="0">
                          <a:effectLst/>
                          <a:latin typeface="+mn-lt"/>
                          <a:cs typeface="Arial" panose="020B0604020202020204" pitchFamily="34" charset="0"/>
                        </a:rPr>
                        <a:t>Lebanon</a:t>
                      </a:r>
                      <a:endParaRPr lang="en-CA" sz="800" b="1" i="0" u="none" strike="noStrike" dirty="0">
                        <a:solidFill>
                          <a:srgbClr val="000000"/>
                        </a:solidFill>
                        <a:effectLst/>
                        <a:latin typeface="+mn-lt"/>
                        <a:cs typeface="Arial" panose="020B0604020202020204" pitchFamily="34" charset="0"/>
                      </a:endParaRPr>
                    </a:p>
                  </a:txBody>
                  <a:tcPr marL="5391" marR="5391" marT="5391"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CA" sz="800" u="none" strike="noStrike" dirty="0">
                          <a:effectLst/>
                          <a:latin typeface="+mn-lt"/>
                          <a:cs typeface="Arial" panose="020B0604020202020204" pitchFamily="34" charset="0"/>
                        </a:rPr>
                        <a:t>17.9</a:t>
                      </a:r>
                      <a:endParaRPr lang="en-CA" sz="800" b="0" i="0" u="none" strike="noStrike" dirty="0">
                        <a:solidFill>
                          <a:srgbClr val="000000"/>
                        </a:solidFill>
                        <a:effectLst/>
                        <a:latin typeface="+mn-lt"/>
                        <a:cs typeface="Arial" panose="020B0604020202020204" pitchFamily="34" charset="0"/>
                      </a:endParaRPr>
                    </a:p>
                  </a:txBody>
                  <a:tcPr marL="5391" marR="5391" marT="5391"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fontAlgn="b"/>
                      <a:r>
                        <a:rPr lang="en-CA" sz="800" u="none" strike="noStrike">
                          <a:effectLst/>
                          <a:latin typeface="+mn-lt"/>
                          <a:cs typeface="Arial" panose="020B0604020202020204" pitchFamily="34" charset="0"/>
                        </a:rPr>
                        <a:t>27%–33%</a:t>
                      </a:r>
                      <a:endParaRPr lang="en-CA" sz="800" b="0" i="0" u="none" strike="noStrike">
                        <a:solidFill>
                          <a:srgbClr val="000000"/>
                        </a:solidFill>
                        <a:effectLst/>
                        <a:latin typeface="+mn-lt"/>
                        <a:cs typeface="Arial" panose="020B0604020202020204" pitchFamily="34" charset="0"/>
                      </a:endParaRPr>
                    </a:p>
                  </a:txBody>
                  <a:tcPr marL="5391" marR="5391" marT="5391"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CA" sz="800" u="none" strike="noStrike" dirty="0">
                          <a:solidFill>
                            <a:schemeClr val="bg1">
                              <a:lumMod val="50000"/>
                            </a:schemeClr>
                          </a:solidFill>
                          <a:effectLst/>
                          <a:latin typeface="+mn-lt"/>
                          <a:cs typeface="Arial" panose="020B0604020202020204" pitchFamily="34" charset="0"/>
                        </a:rPr>
                        <a:t> </a:t>
                      </a:r>
                      <a:endParaRPr lang="en-CA" sz="800" b="0" i="0" u="none" strike="noStrike" dirty="0">
                        <a:solidFill>
                          <a:schemeClr val="bg1">
                            <a:lumMod val="50000"/>
                          </a:schemeClr>
                        </a:solidFill>
                        <a:effectLst/>
                        <a:latin typeface="+mn-lt"/>
                        <a:cs typeface="Arial" panose="020B0604020202020204" pitchFamily="34" charset="0"/>
                      </a:endParaRPr>
                    </a:p>
                  </a:txBody>
                  <a:tcPr marL="5391" marR="5391" marT="5391"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fontAlgn="b"/>
                      <a:r>
                        <a:rPr lang="en-CA" sz="800" u="none" strike="noStrike" dirty="0">
                          <a:effectLst/>
                          <a:latin typeface="+mn-lt"/>
                          <a:cs typeface="Arial" panose="020B0604020202020204" pitchFamily="34" charset="0"/>
                        </a:rPr>
                        <a:t> </a:t>
                      </a:r>
                      <a:endParaRPr lang="en-CA" sz="800" b="0" i="0" u="none" strike="noStrike" dirty="0">
                        <a:solidFill>
                          <a:srgbClr val="000000"/>
                        </a:solidFill>
                        <a:effectLst/>
                        <a:latin typeface="+mn-lt"/>
                        <a:cs typeface="Arial" panose="020B0604020202020204" pitchFamily="34" charset="0"/>
                      </a:endParaRPr>
                    </a:p>
                  </a:txBody>
                  <a:tcPr marL="5391" marR="5391" marT="5391"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fontAlgn="b"/>
                      <a:r>
                        <a:rPr lang="en-CA" sz="800" u="none" strike="noStrike" dirty="0">
                          <a:effectLst/>
                          <a:latin typeface="+mn-lt"/>
                          <a:cs typeface="Arial" panose="020B0604020202020204" pitchFamily="34" charset="0"/>
                        </a:rPr>
                        <a:t> </a:t>
                      </a:r>
                      <a:endParaRPr lang="en-CA" sz="800" b="0" i="0" u="none" strike="noStrike" dirty="0">
                        <a:solidFill>
                          <a:srgbClr val="000000"/>
                        </a:solidFill>
                        <a:effectLst/>
                        <a:latin typeface="+mn-lt"/>
                        <a:cs typeface="Arial" panose="020B0604020202020204" pitchFamily="34" charset="0"/>
                      </a:endParaRPr>
                    </a:p>
                  </a:txBody>
                  <a:tcPr marL="5391" marR="5391" marT="5391"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fontAlgn="b"/>
                      <a:r>
                        <a:rPr lang="en-CA" sz="800" u="none" strike="noStrike" dirty="0">
                          <a:effectLst/>
                          <a:latin typeface="+mn-lt"/>
                          <a:cs typeface="Arial" panose="020B0604020202020204" pitchFamily="34" charset="0"/>
                        </a:rPr>
                        <a:t>13.2</a:t>
                      </a:r>
                      <a:endParaRPr lang="en-CA" sz="800" b="0" i="0" u="none" strike="noStrike" dirty="0">
                        <a:solidFill>
                          <a:srgbClr val="000000"/>
                        </a:solidFill>
                        <a:effectLst/>
                        <a:latin typeface="+mn-lt"/>
                        <a:cs typeface="Arial" panose="020B0604020202020204" pitchFamily="34" charset="0"/>
                      </a:endParaRPr>
                    </a:p>
                  </a:txBody>
                  <a:tcPr marL="5391" marR="5391" marT="5391"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CA" sz="800" u="none" strike="noStrike" dirty="0">
                          <a:effectLst/>
                          <a:latin typeface="+mn-lt"/>
                          <a:cs typeface="Arial" panose="020B0604020202020204" pitchFamily="34" charset="0"/>
                        </a:rPr>
                        <a:t> </a:t>
                      </a:r>
                      <a:endParaRPr lang="en-CA" sz="800" b="0" i="0" u="none" strike="noStrike" dirty="0">
                        <a:solidFill>
                          <a:srgbClr val="000000"/>
                        </a:solidFill>
                        <a:effectLst/>
                        <a:latin typeface="+mn-lt"/>
                        <a:cs typeface="Arial" panose="020B0604020202020204" pitchFamily="34" charset="0"/>
                      </a:endParaRPr>
                    </a:p>
                  </a:txBody>
                  <a:tcPr marL="5391" marR="5391" marT="5391"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fontAlgn="b"/>
                      <a:r>
                        <a:rPr lang="en-CA" sz="800" u="none" strike="noStrike">
                          <a:effectLst/>
                          <a:latin typeface="+mn-lt"/>
                          <a:cs typeface="Arial" panose="020B0604020202020204" pitchFamily="34" charset="0"/>
                        </a:rPr>
                        <a:t> </a:t>
                      </a:r>
                      <a:endParaRPr lang="en-CA" sz="800" b="0" i="0" u="none" strike="noStrike">
                        <a:solidFill>
                          <a:srgbClr val="000000"/>
                        </a:solidFill>
                        <a:effectLst/>
                        <a:latin typeface="+mn-lt"/>
                        <a:cs typeface="Arial" panose="020B0604020202020204" pitchFamily="34" charset="0"/>
                      </a:endParaRPr>
                    </a:p>
                  </a:txBody>
                  <a:tcPr marL="5391" marR="5391" marT="5391"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CA" sz="800" u="none" strike="noStrike" dirty="0">
                          <a:effectLst/>
                          <a:latin typeface="+mn-lt"/>
                          <a:cs typeface="Arial" panose="020B0604020202020204" pitchFamily="34" charset="0"/>
                        </a:rPr>
                        <a:t> </a:t>
                      </a:r>
                      <a:endParaRPr lang="en-CA" sz="800" b="0" i="0" u="none" strike="noStrike" dirty="0">
                        <a:solidFill>
                          <a:srgbClr val="000000"/>
                        </a:solidFill>
                        <a:effectLst/>
                        <a:latin typeface="+mn-lt"/>
                        <a:cs typeface="Arial" panose="020B0604020202020204" pitchFamily="34" charset="0"/>
                      </a:endParaRPr>
                    </a:p>
                  </a:txBody>
                  <a:tcPr marL="5391" marR="5391" marT="5391"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CA" sz="800" u="none" strike="noStrike" dirty="0">
                          <a:effectLst/>
                          <a:latin typeface="+mn-lt"/>
                          <a:cs typeface="Arial" panose="020B0604020202020204" pitchFamily="34" charset="0"/>
                        </a:rPr>
                        <a:t>24.6</a:t>
                      </a:r>
                      <a:endParaRPr lang="en-CA" sz="800" b="0" i="0" u="none" strike="noStrike" dirty="0">
                        <a:solidFill>
                          <a:srgbClr val="000000"/>
                        </a:solidFill>
                        <a:effectLst/>
                        <a:latin typeface="+mn-lt"/>
                        <a:cs typeface="Arial" panose="020B0604020202020204" pitchFamily="34" charset="0"/>
                      </a:endParaRPr>
                    </a:p>
                  </a:txBody>
                  <a:tcPr marL="5391" marR="5391" marT="5391"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fontAlgn="b"/>
                      <a:r>
                        <a:rPr lang="en-CA" sz="800" u="none" strike="noStrike" dirty="0">
                          <a:effectLst/>
                          <a:latin typeface="+mn-lt"/>
                          <a:cs typeface="Arial" panose="020B0604020202020204" pitchFamily="34" charset="0"/>
                        </a:rPr>
                        <a:t>23.4</a:t>
                      </a:r>
                      <a:endParaRPr lang="en-CA" sz="800" b="0" i="0" u="none" strike="noStrike" dirty="0">
                        <a:solidFill>
                          <a:srgbClr val="000000"/>
                        </a:solidFill>
                        <a:effectLst/>
                        <a:latin typeface="+mn-lt"/>
                        <a:cs typeface="Arial" panose="020B0604020202020204" pitchFamily="34" charset="0"/>
                      </a:endParaRPr>
                    </a:p>
                  </a:txBody>
                  <a:tcPr marL="5391" marR="5391" marT="5391"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08740790"/>
                  </a:ext>
                </a:extLst>
              </a:tr>
              <a:tr h="151658">
                <a:tc rowSpan="3">
                  <a:txBody>
                    <a:bodyPr/>
                    <a:lstStyle/>
                    <a:p>
                      <a:pPr algn="ctr" fontAlgn="t"/>
                      <a:r>
                        <a:rPr lang="en-CA" sz="800" b="1" u="none" strike="noStrike" dirty="0">
                          <a:effectLst/>
                          <a:latin typeface="+mn-lt"/>
                          <a:cs typeface="Arial" panose="020B0604020202020204" pitchFamily="34" charset="0"/>
                        </a:rPr>
                        <a:t>Slovenia</a:t>
                      </a:r>
                      <a:endParaRPr lang="en-CA" sz="800" b="1" i="0" u="none" strike="noStrike" dirty="0">
                        <a:solidFill>
                          <a:srgbClr val="000000"/>
                        </a:solidFill>
                        <a:effectLst/>
                        <a:latin typeface="+mn-lt"/>
                        <a:cs typeface="Arial" panose="020B0604020202020204" pitchFamily="34" charset="0"/>
                      </a:endParaRPr>
                    </a:p>
                  </a:txBody>
                  <a:tcPr marL="5391" marR="5391" marT="5391"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CA" sz="800" u="none" strike="noStrike" dirty="0">
                          <a:effectLst/>
                          <a:latin typeface="+mn-lt"/>
                          <a:cs typeface="Arial" panose="020B0604020202020204" pitchFamily="34" charset="0"/>
                        </a:rPr>
                        <a:t>20</a:t>
                      </a:r>
                      <a:endParaRPr lang="en-CA" sz="800" b="0" i="0" u="none" strike="noStrike" dirty="0">
                        <a:solidFill>
                          <a:srgbClr val="000000"/>
                        </a:solidFill>
                        <a:effectLst/>
                        <a:latin typeface="+mn-lt"/>
                        <a:cs typeface="Arial" panose="020B0604020202020204" pitchFamily="34" charset="0"/>
                      </a:endParaRPr>
                    </a:p>
                  </a:txBody>
                  <a:tcPr marL="5391" marR="5391" marT="5391"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fontAlgn="b"/>
                      <a:r>
                        <a:rPr lang="en-CA" sz="800" u="none" strike="noStrike" dirty="0">
                          <a:effectLst/>
                          <a:latin typeface="+mn-lt"/>
                          <a:cs typeface="Arial" panose="020B0604020202020204" pitchFamily="34" charset="0"/>
                        </a:rPr>
                        <a:t>80%–86%</a:t>
                      </a:r>
                      <a:endParaRPr lang="en-CA" sz="800" b="0" i="0" u="none" strike="noStrike" dirty="0">
                        <a:solidFill>
                          <a:srgbClr val="000000"/>
                        </a:solidFill>
                        <a:effectLst/>
                        <a:latin typeface="+mn-lt"/>
                        <a:cs typeface="Arial" panose="020B0604020202020204" pitchFamily="34" charset="0"/>
                      </a:endParaRPr>
                    </a:p>
                  </a:txBody>
                  <a:tcPr marL="5391" marR="5391" marT="5391"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CA" sz="800" u="none" strike="noStrike" dirty="0">
                          <a:solidFill>
                            <a:schemeClr val="bg1">
                              <a:lumMod val="50000"/>
                            </a:schemeClr>
                          </a:solidFill>
                          <a:effectLst/>
                          <a:latin typeface="+mn-lt"/>
                          <a:cs typeface="Arial" panose="020B0604020202020204" pitchFamily="34" charset="0"/>
                        </a:rPr>
                        <a:t>11</a:t>
                      </a:r>
                      <a:endParaRPr lang="en-CA" sz="800" b="0" i="0" u="none" strike="noStrike" dirty="0">
                        <a:solidFill>
                          <a:schemeClr val="bg1">
                            <a:lumMod val="50000"/>
                          </a:schemeClr>
                        </a:solidFill>
                        <a:effectLst/>
                        <a:latin typeface="+mn-lt"/>
                        <a:cs typeface="Arial" panose="020B0604020202020204" pitchFamily="34" charset="0"/>
                      </a:endParaRPr>
                    </a:p>
                  </a:txBody>
                  <a:tcPr marL="5391" marR="5391" marT="5391"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fontAlgn="b"/>
                      <a:r>
                        <a:rPr lang="en-CA" sz="800" u="none" strike="noStrike" dirty="0">
                          <a:effectLst/>
                          <a:latin typeface="+mn-lt"/>
                          <a:cs typeface="Arial" panose="020B0604020202020204" pitchFamily="34" charset="0"/>
                        </a:rPr>
                        <a:t>31</a:t>
                      </a:r>
                      <a:endParaRPr lang="en-CA" sz="800" b="0" i="0" u="none" strike="noStrike" dirty="0">
                        <a:solidFill>
                          <a:srgbClr val="000000"/>
                        </a:solidFill>
                        <a:effectLst/>
                        <a:latin typeface="+mn-lt"/>
                        <a:cs typeface="Arial" panose="020B0604020202020204" pitchFamily="34" charset="0"/>
                      </a:endParaRPr>
                    </a:p>
                  </a:txBody>
                  <a:tcPr marL="5391" marR="5391" marT="5391"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fontAlgn="b"/>
                      <a:r>
                        <a:rPr lang="en-CA" sz="800" u="none" strike="noStrike" dirty="0">
                          <a:effectLst/>
                          <a:latin typeface="+mn-lt"/>
                          <a:cs typeface="Arial" panose="020B0604020202020204" pitchFamily="34" charset="0"/>
                        </a:rPr>
                        <a:t>22</a:t>
                      </a:r>
                      <a:endParaRPr lang="en-CA" sz="800" b="0" i="0" u="none" strike="noStrike" dirty="0">
                        <a:solidFill>
                          <a:srgbClr val="000000"/>
                        </a:solidFill>
                        <a:effectLst/>
                        <a:latin typeface="+mn-lt"/>
                        <a:cs typeface="Arial" panose="020B0604020202020204" pitchFamily="34" charset="0"/>
                      </a:endParaRPr>
                    </a:p>
                  </a:txBody>
                  <a:tcPr marL="5391" marR="5391" marT="5391"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fontAlgn="b"/>
                      <a:r>
                        <a:rPr lang="en-CA" sz="800" u="none" strike="noStrike" dirty="0">
                          <a:effectLst/>
                          <a:latin typeface="+mn-lt"/>
                          <a:cs typeface="Arial" panose="020B0604020202020204" pitchFamily="34" charset="0"/>
                        </a:rPr>
                        <a:t> </a:t>
                      </a:r>
                      <a:endParaRPr lang="en-CA" sz="800" b="0" i="0" u="none" strike="noStrike" dirty="0">
                        <a:solidFill>
                          <a:srgbClr val="000000"/>
                        </a:solidFill>
                        <a:effectLst/>
                        <a:latin typeface="+mn-lt"/>
                        <a:cs typeface="Arial" panose="020B0604020202020204" pitchFamily="34" charset="0"/>
                      </a:endParaRPr>
                    </a:p>
                  </a:txBody>
                  <a:tcPr marL="5391" marR="5391" marT="5391"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CA" sz="800" u="none" strike="noStrike" dirty="0">
                          <a:effectLst/>
                          <a:latin typeface="+mn-lt"/>
                          <a:cs typeface="Arial" panose="020B0604020202020204" pitchFamily="34" charset="0"/>
                        </a:rPr>
                        <a:t> </a:t>
                      </a:r>
                      <a:endParaRPr lang="en-CA" sz="800" b="0" i="0" u="none" strike="noStrike" dirty="0">
                        <a:solidFill>
                          <a:srgbClr val="000000"/>
                        </a:solidFill>
                        <a:effectLst/>
                        <a:latin typeface="+mn-lt"/>
                        <a:cs typeface="Arial" panose="020B0604020202020204" pitchFamily="34" charset="0"/>
                      </a:endParaRPr>
                    </a:p>
                  </a:txBody>
                  <a:tcPr marL="5391" marR="5391" marT="5391"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fontAlgn="b"/>
                      <a:r>
                        <a:rPr lang="en-CA" sz="800" u="none" strike="noStrike">
                          <a:effectLst/>
                          <a:latin typeface="+mn-lt"/>
                          <a:cs typeface="Arial" panose="020B0604020202020204" pitchFamily="34" charset="0"/>
                        </a:rPr>
                        <a:t> </a:t>
                      </a:r>
                      <a:endParaRPr lang="en-CA" sz="800" b="0" i="0" u="none" strike="noStrike">
                        <a:solidFill>
                          <a:srgbClr val="000000"/>
                        </a:solidFill>
                        <a:effectLst/>
                        <a:latin typeface="+mn-lt"/>
                        <a:cs typeface="Arial" panose="020B0604020202020204" pitchFamily="34" charset="0"/>
                      </a:endParaRPr>
                    </a:p>
                  </a:txBody>
                  <a:tcPr marL="5391" marR="5391" marT="5391"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CA" sz="800" u="none" strike="noStrike" dirty="0">
                          <a:effectLst/>
                          <a:latin typeface="+mn-lt"/>
                          <a:cs typeface="Arial" panose="020B0604020202020204" pitchFamily="34" charset="0"/>
                        </a:rPr>
                        <a:t> </a:t>
                      </a:r>
                      <a:endParaRPr lang="en-CA" sz="800" b="0" i="0" u="none" strike="noStrike" dirty="0">
                        <a:solidFill>
                          <a:srgbClr val="000000"/>
                        </a:solidFill>
                        <a:effectLst/>
                        <a:latin typeface="+mn-lt"/>
                        <a:cs typeface="Arial" panose="020B0604020202020204" pitchFamily="34" charset="0"/>
                      </a:endParaRPr>
                    </a:p>
                  </a:txBody>
                  <a:tcPr marL="5391" marR="5391" marT="5391"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CA" sz="800" u="none" strike="noStrike" dirty="0">
                          <a:effectLst/>
                          <a:latin typeface="+mn-lt"/>
                          <a:cs typeface="Arial" panose="020B0604020202020204" pitchFamily="34" charset="0"/>
                        </a:rPr>
                        <a:t>18.5</a:t>
                      </a:r>
                      <a:endParaRPr lang="en-CA" sz="800" b="0" i="0" u="none" strike="noStrike" dirty="0">
                        <a:solidFill>
                          <a:srgbClr val="000000"/>
                        </a:solidFill>
                        <a:effectLst/>
                        <a:latin typeface="+mn-lt"/>
                        <a:cs typeface="Arial" panose="020B0604020202020204" pitchFamily="34" charset="0"/>
                      </a:endParaRPr>
                    </a:p>
                  </a:txBody>
                  <a:tcPr marL="5391" marR="5391" marT="5391"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fontAlgn="b"/>
                      <a:r>
                        <a:rPr lang="en-CA" sz="800" u="none" strike="noStrike">
                          <a:effectLst/>
                          <a:latin typeface="+mn-lt"/>
                          <a:cs typeface="Arial" panose="020B0604020202020204" pitchFamily="34" charset="0"/>
                        </a:rPr>
                        <a:t> </a:t>
                      </a:r>
                      <a:endParaRPr lang="en-CA" sz="800" b="0" i="0" u="none" strike="noStrike">
                        <a:solidFill>
                          <a:srgbClr val="000000"/>
                        </a:solidFill>
                        <a:effectLst/>
                        <a:latin typeface="+mn-lt"/>
                        <a:cs typeface="Arial" panose="020B0604020202020204" pitchFamily="34" charset="0"/>
                      </a:endParaRPr>
                    </a:p>
                  </a:txBody>
                  <a:tcPr marL="5391" marR="5391" marT="5391"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434477759"/>
                  </a:ext>
                </a:extLst>
              </a:tr>
              <a:tr h="151658">
                <a:tc vMerge="1">
                  <a:txBody>
                    <a:bodyPr/>
                    <a:lstStyle/>
                    <a:p>
                      <a:endParaRPr lang="en-US"/>
                    </a:p>
                  </a:txBody>
                  <a:tcPr/>
                </a:tc>
                <a:tc>
                  <a:txBody>
                    <a:bodyPr/>
                    <a:lstStyle/>
                    <a:p>
                      <a:pPr algn="ctr" fontAlgn="b"/>
                      <a:r>
                        <a:rPr lang="en-CA" sz="800" u="none" strike="noStrike" dirty="0">
                          <a:effectLst/>
                          <a:latin typeface="+mn-lt"/>
                          <a:cs typeface="Arial" panose="020B0604020202020204" pitchFamily="34" charset="0"/>
                        </a:rPr>
                        <a:t> </a:t>
                      </a:r>
                      <a:endParaRPr lang="en-CA" sz="800" b="0" i="0" u="none" strike="noStrike" dirty="0">
                        <a:solidFill>
                          <a:srgbClr val="000000"/>
                        </a:solidFill>
                        <a:effectLst/>
                        <a:latin typeface="+mn-lt"/>
                        <a:cs typeface="Arial" panose="020B0604020202020204" pitchFamily="34" charset="0"/>
                      </a:endParaRPr>
                    </a:p>
                  </a:txBody>
                  <a:tcPr marL="5391" marR="5391" marT="5391"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fontAlgn="b"/>
                      <a:r>
                        <a:rPr lang="en-CA" sz="800" u="none" strike="noStrike" dirty="0">
                          <a:effectLst/>
                          <a:latin typeface="+mn-lt"/>
                          <a:cs typeface="Arial" panose="020B0604020202020204" pitchFamily="34" charset="0"/>
                        </a:rPr>
                        <a:t> </a:t>
                      </a:r>
                      <a:endParaRPr lang="en-CA" sz="800" b="0" i="0" u="none" strike="noStrike" dirty="0">
                        <a:solidFill>
                          <a:srgbClr val="000000"/>
                        </a:solidFill>
                        <a:effectLst/>
                        <a:latin typeface="+mn-lt"/>
                        <a:cs typeface="Arial" panose="020B0604020202020204" pitchFamily="34" charset="0"/>
                      </a:endParaRPr>
                    </a:p>
                  </a:txBody>
                  <a:tcPr marL="5391" marR="5391" marT="5391"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CA" sz="800" u="none" strike="noStrike" dirty="0">
                          <a:solidFill>
                            <a:schemeClr val="bg1">
                              <a:lumMod val="50000"/>
                            </a:schemeClr>
                          </a:solidFill>
                          <a:effectLst/>
                          <a:latin typeface="+mn-lt"/>
                          <a:cs typeface="Arial" panose="020B0604020202020204" pitchFamily="34" charset="0"/>
                        </a:rPr>
                        <a:t>13</a:t>
                      </a:r>
                      <a:endParaRPr lang="en-CA" sz="800" b="0" i="0" u="none" strike="noStrike" dirty="0">
                        <a:solidFill>
                          <a:schemeClr val="bg1">
                            <a:lumMod val="50000"/>
                          </a:schemeClr>
                        </a:solidFill>
                        <a:effectLst/>
                        <a:latin typeface="+mn-lt"/>
                        <a:cs typeface="Arial" panose="020B0604020202020204" pitchFamily="34" charset="0"/>
                      </a:endParaRPr>
                    </a:p>
                  </a:txBody>
                  <a:tcPr marL="5391" marR="5391" marT="5391"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fontAlgn="b"/>
                      <a:r>
                        <a:rPr lang="en-CA" sz="800" u="none" strike="noStrike">
                          <a:effectLst/>
                          <a:latin typeface="+mn-lt"/>
                          <a:cs typeface="Arial" panose="020B0604020202020204" pitchFamily="34" charset="0"/>
                        </a:rPr>
                        <a:t>28</a:t>
                      </a:r>
                      <a:endParaRPr lang="en-CA" sz="800" b="0" i="0" u="none" strike="noStrike">
                        <a:solidFill>
                          <a:srgbClr val="000000"/>
                        </a:solidFill>
                        <a:effectLst/>
                        <a:latin typeface="+mn-lt"/>
                        <a:cs typeface="Arial" panose="020B0604020202020204" pitchFamily="34" charset="0"/>
                      </a:endParaRPr>
                    </a:p>
                  </a:txBody>
                  <a:tcPr marL="5391" marR="5391" marT="5391"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fontAlgn="b"/>
                      <a:r>
                        <a:rPr lang="en-CA" sz="800" u="none" strike="noStrike" dirty="0">
                          <a:effectLst/>
                          <a:latin typeface="+mn-lt"/>
                          <a:cs typeface="Arial" panose="020B0604020202020204" pitchFamily="34" charset="0"/>
                        </a:rPr>
                        <a:t>17</a:t>
                      </a:r>
                      <a:endParaRPr lang="en-CA" sz="800" b="0" i="0" u="none" strike="noStrike" dirty="0">
                        <a:solidFill>
                          <a:srgbClr val="000000"/>
                        </a:solidFill>
                        <a:effectLst/>
                        <a:latin typeface="+mn-lt"/>
                        <a:cs typeface="Arial" panose="020B0604020202020204" pitchFamily="34" charset="0"/>
                      </a:endParaRPr>
                    </a:p>
                  </a:txBody>
                  <a:tcPr marL="5391" marR="5391" marT="5391"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fontAlgn="b"/>
                      <a:endParaRPr lang="en-CA" sz="800" b="0" i="0" u="none" strike="noStrike">
                        <a:solidFill>
                          <a:srgbClr val="000000"/>
                        </a:solidFill>
                        <a:effectLst/>
                        <a:latin typeface="+mn-lt"/>
                        <a:cs typeface="Arial" panose="020B0604020202020204" pitchFamily="34" charset="0"/>
                      </a:endParaRPr>
                    </a:p>
                  </a:txBody>
                  <a:tcPr marL="5391" marR="5391" marT="5391"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CA" sz="800" u="none" strike="noStrike" dirty="0">
                          <a:effectLst/>
                          <a:latin typeface="+mn-lt"/>
                          <a:cs typeface="Arial" panose="020B0604020202020204" pitchFamily="34" charset="0"/>
                        </a:rPr>
                        <a:t> </a:t>
                      </a:r>
                      <a:endParaRPr lang="en-CA" sz="800" b="0" i="0" u="none" strike="noStrike" dirty="0">
                        <a:solidFill>
                          <a:srgbClr val="000000"/>
                        </a:solidFill>
                        <a:effectLst/>
                        <a:latin typeface="+mn-lt"/>
                        <a:cs typeface="Arial" panose="020B0604020202020204" pitchFamily="34" charset="0"/>
                      </a:endParaRPr>
                    </a:p>
                  </a:txBody>
                  <a:tcPr marL="5391" marR="5391" marT="5391"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fontAlgn="b"/>
                      <a:r>
                        <a:rPr lang="en-CA" sz="800" u="none" strike="noStrike">
                          <a:effectLst/>
                          <a:latin typeface="+mn-lt"/>
                          <a:cs typeface="Arial" panose="020B0604020202020204" pitchFamily="34" charset="0"/>
                        </a:rPr>
                        <a:t> </a:t>
                      </a:r>
                      <a:endParaRPr lang="en-CA" sz="800" b="0" i="0" u="none" strike="noStrike">
                        <a:solidFill>
                          <a:srgbClr val="000000"/>
                        </a:solidFill>
                        <a:effectLst/>
                        <a:latin typeface="+mn-lt"/>
                        <a:cs typeface="Arial" panose="020B0604020202020204" pitchFamily="34" charset="0"/>
                      </a:endParaRPr>
                    </a:p>
                  </a:txBody>
                  <a:tcPr marL="5391" marR="5391" marT="5391"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CA" sz="800" u="none" strike="noStrike">
                          <a:effectLst/>
                          <a:latin typeface="+mn-lt"/>
                          <a:cs typeface="Arial" panose="020B0604020202020204" pitchFamily="34" charset="0"/>
                        </a:rPr>
                        <a:t> </a:t>
                      </a:r>
                      <a:endParaRPr lang="en-CA" sz="800" b="0" i="0" u="none" strike="noStrike">
                        <a:solidFill>
                          <a:srgbClr val="000000"/>
                        </a:solidFill>
                        <a:effectLst/>
                        <a:latin typeface="+mn-lt"/>
                        <a:cs typeface="Arial" panose="020B0604020202020204" pitchFamily="34" charset="0"/>
                      </a:endParaRPr>
                    </a:p>
                  </a:txBody>
                  <a:tcPr marL="5391" marR="5391" marT="5391"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CA" sz="800" u="none" strike="noStrike" dirty="0">
                          <a:effectLst/>
                          <a:latin typeface="+mn-lt"/>
                          <a:cs typeface="Arial" panose="020B0604020202020204" pitchFamily="34" charset="0"/>
                        </a:rPr>
                        <a:t> </a:t>
                      </a:r>
                      <a:endParaRPr lang="en-CA" sz="800" b="0" i="0" u="none" strike="noStrike" dirty="0">
                        <a:solidFill>
                          <a:srgbClr val="000000"/>
                        </a:solidFill>
                        <a:effectLst/>
                        <a:latin typeface="+mn-lt"/>
                        <a:cs typeface="Arial" panose="020B0604020202020204" pitchFamily="34" charset="0"/>
                      </a:endParaRPr>
                    </a:p>
                  </a:txBody>
                  <a:tcPr marL="5391" marR="5391" marT="5391"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fontAlgn="b"/>
                      <a:endParaRPr lang="en-CA" sz="800" b="0" i="0" u="none" strike="noStrike" dirty="0">
                        <a:solidFill>
                          <a:srgbClr val="000000"/>
                        </a:solidFill>
                        <a:effectLst/>
                        <a:latin typeface="+mn-lt"/>
                        <a:cs typeface="Arial" panose="020B0604020202020204" pitchFamily="34" charset="0"/>
                      </a:endParaRPr>
                    </a:p>
                  </a:txBody>
                  <a:tcPr marL="5391" marR="5391" marT="5391"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417012777"/>
                  </a:ext>
                </a:extLst>
              </a:tr>
              <a:tr h="151658">
                <a:tc vMerge="1">
                  <a:txBody>
                    <a:bodyPr/>
                    <a:lstStyle/>
                    <a:p>
                      <a:endParaRPr lang="en-US"/>
                    </a:p>
                  </a:txBody>
                  <a:tcPr/>
                </a:tc>
                <a:tc>
                  <a:txBody>
                    <a:bodyPr/>
                    <a:lstStyle/>
                    <a:p>
                      <a:pPr algn="ctr" fontAlgn="b"/>
                      <a:r>
                        <a:rPr lang="en-CA" sz="800" u="none" strike="noStrike" dirty="0">
                          <a:effectLst/>
                          <a:latin typeface="+mn-lt"/>
                          <a:cs typeface="Arial" panose="020B0604020202020204" pitchFamily="34" charset="0"/>
                        </a:rPr>
                        <a:t> </a:t>
                      </a:r>
                      <a:endParaRPr lang="en-CA" sz="800" b="0" i="0" u="none" strike="noStrike" dirty="0">
                        <a:solidFill>
                          <a:srgbClr val="000000"/>
                        </a:solidFill>
                        <a:effectLst/>
                        <a:latin typeface="+mn-lt"/>
                        <a:cs typeface="Arial" panose="020B0604020202020204" pitchFamily="34" charset="0"/>
                      </a:endParaRPr>
                    </a:p>
                  </a:txBody>
                  <a:tcPr marL="5391" marR="5391" marT="5391"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fontAlgn="b"/>
                      <a:r>
                        <a:rPr lang="en-CA" sz="800" u="none" strike="noStrike">
                          <a:effectLst/>
                          <a:latin typeface="+mn-lt"/>
                          <a:cs typeface="Arial" panose="020B0604020202020204" pitchFamily="34" charset="0"/>
                        </a:rPr>
                        <a:t> </a:t>
                      </a:r>
                      <a:endParaRPr lang="en-CA" sz="800" b="0" i="0" u="none" strike="noStrike">
                        <a:solidFill>
                          <a:srgbClr val="000000"/>
                        </a:solidFill>
                        <a:effectLst/>
                        <a:latin typeface="+mn-lt"/>
                        <a:cs typeface="Arial" panose="020B0604020202020204" pitchFamily="34" charset="0"/>
                      </a:endParaRPr>
                    </a:p>
                  </a:txBody>
                  <a:tcPr marL="5391" marR="5391" marT="5391"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CA" sz="800" u="none" strike="noStrike" dirty="0">
                          <a:solidFill>
                            <a:schemeClr val="bg1">
                              <a:lumMod val="50000"/>
                            </a:schemeClr>
                          </a:solidFill>
                          <a:effectLst/>
                          <a:latin typeface="+mn-lt"/>
                          <a:cs typeface="Arial" panose="020B0604020202020204" pitchFamily="34" charset="0"/>
                        </a:rPr>
                        <a:t>15</a:t>
                      </a:r>
                      <a:endParaRPr lang="en-CA" sz="800" b="0" i="0" u="none" strike="noStrike" dirty="0">
                        <a:solidFill>
                          <a:schemeClr val="bg1">
                            <a:lumMod val="50000"/>
                          </a:schemeClr>
                        </a:solidFill>
                        <a:effectLst/>
                        <a:latin typeface="+mn-lt"/>
                        <a:cs typeface="Arial" panose="020B0604020202020204" pitchFamily="34" charset="0"/>
                      </a:endParaRPr>
                    </a:p>
                  </a:txBody>
                  <a:tcPr marL="5391" marR="5391" marT="5391"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fontAlgn="b"/>
                      <a:r>
                        <a:rPr lang="en-CA" sz="800" u="none" strike="noStrike">
                          <a:effectLst/>
                          <a:latin typeface="+mn-lt"/>
                          <a:cs typeface="Arial" panose="020B0604020202020204" pitchFamily="34" charset="0"/>
                        </a:rPr>
                        <a:t>24</a:t>
                      </a:r>
                      <a:endParaRPr lang="en-CA" sz="800" b="0" i="0" u="none" strike="noStrike">
                        <a:solidFill>
                          <a:srgbClr val="000000"/>
                        </a:solidFill>
                        <a:effectLst/>
                        <a:latin typeface="+mn-lt"/>
                        <a:cs typeface="Arial" panose="020B0604020202020204" pitchFamily="34" charset="0"/>
                      </a:endParaRPr>
                    </a:p>
                  </a:txBody>
                  <a:tcPr marL="5391" marR="5391" marT="5391"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fontAlgn="b"/>
                      <a:r>
                        <a:rPr lang="en-CA" sz="800" u="none" strike="noStrike" dirty="0">
                          <a:effectLst/>
                          <a:latin typeface="+mn-lt"/>
                          <a:cs typeface="Arial" panose="020B0604020202020204" pitchFamily="34" charset="0"/>
                        </a:rPr>
                        <a:t>11</a:t>
                      </a:r>
                      <a:endParaRPr lang="en-CA" sz="800" b="0" i="0" u="none" strike="noStrike" dirty="0">
                        <a:solidFill>
                          <a:srgbClr val="000000"/>
                        </a:solidFill>
                        <a:effectLst/>
                        <a:latin typeface="+mn-lt"/>
                        <a:cs typeface="Arial" panose="020B0604020202020204" pitchFamily="34" charset="0"/>
                      </a:endParaRPr>
                    </a:p>
                  </a:txBody>
                  <a:tcPr marL="5391" marR="5391" marT="5391"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fontAlgn="b"/>
                      <a:r>
                        <a:rPr lang="en-CA" sz="800" u="none" strike="noStrike">
                          <a:effectLst/>
                          <a:latin typeface="+mn-lt"/>
                          <a:cs typeface="Arial" panose="020B0604020202020204" pitchFamily="34" charset="0"/>
                        </a:rPr>
                        <a:t> </a:t>
                      </a:r>
                      <a:endParaRPr lang="en-CA" sz="800" b="0" i="0" u="none" strike="noStrike">
                        <a:solidFill>
                          <a:srgbClr val="000000"/>
                        </a:solidFill>
                        <a:effectLst/>
                        <a:latin typeface="+mn-lt"/>
                        <a:cs typeface="Arial" panose="020B0604020202020204" pitchFamily="34" charset="0"/>
                      </a:endParaRPr>
                    </a:p>
                  </a:txBody>
                  <a:tcPr marL="5391" marR="5391" marT="5391"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CA" sz="800" u="none" strike="noStrike" dirty="0">
                          <a:effectLst/>
                          <a:latin typeface="+mn-lt"/>
                          <a:cs typeface="Arial" panose="020B0604020202020204" pitchFamily="34" charset="0"/>
                        </a:rPr>
                        <a:t> </a:t>
                      </a:r>
                      <a:endParaRPr lang="en-CA" sz="800" b="0" i="0" u="none" strike="noStrike" dirty="0">
                        <a:solidFill>
                          <a:srgbClr val="000000"/>
                        </a:solidFill>
                        <a:effectLst/>
                        <a:latin typeface="+mn-lt"/>
                        <a:cs typeface="Arial" panose="020B0604020202020204" pitchFamily="34" charset="0"/>
                      </a:endParaRPr>
                    </a:p>
                  </a:txBody>
                  <a:tcPr marL="5391" marR="5391" marT="5391"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fontAlgn="b"/>
                      <a:r>
                        <a:rPr lang="en-CA" sz="800" u="none" strike="noStrike" dirty="0">
                          <a:effectLst/>
                          <a:latin typeface="+mn-lt"/>
                          <a:cs typeface="Arial" panose="020B0604020202020204" pitchFamily="34" charset="0"/>
                        </a:rPr>
                        <a:t> </a:t>
                      </a:r>
                      <a:endParaRPr lang="en-CA" sz="800" b="0" i="0" u="none" strike="noStrike" dirty="0">
                        <a:solidFill>
                          <a:srgbClr val="000000"/>
                        </a:solidFill>
                        <a:effectLst/>
                        <a:latin typeface="+mn-lt"/>
                        <a:cs typeface="Arial" panose="020B0604020202020204" pitchFamily="34" charset="0"/>
                      </a:endParaRPr>
                    </a:p>
                  </a:txBody>
                  <a:tcPr marL="5391" marR="5391" marT="5391"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CA" sz="800" u="none" strike="noStrike">
                          <a:effectLst/>
                          <a:latin typeface="+mn-lt"/>
                          <a:cs typeface="Arial" panose="020B0604020202020204" pitchFamily="34" charset="0"/>
                        </a:rPr>
                        <a:t> </a:t>
                      </a:r>
                      <a:endParaRPr lang="en-CA" sz="800" b="0" i="0" u="none" strike="noStrike">
                        <a:solidFill>
                          <a:srgbClr val="000000"/>
                        </a:solidFill>
                        <a:effectLst/>
                        <a:latin typeface="+mn-lt"/>
                        <a:cs typeface="Arial" panose="020B0604020202020204" pitchFamily="34" charset="0"/>
                      </a:endParaRPr>
                    </a:p>
                  </a:txBody>
                  <a:tcPr marL="5391" marR="5391" marT="5391"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CA" sz="800" u="none" strike="noStrike" dirty="0">
                          <a:effectLst/>
                          <a:latin typeface="+mn-lt"/>
                          <a:cs typeface="Arial" panose="020B0604020202020204" pitchFamily="34" charset="0"/>
                        </a:rPr>
                        <a:t> </a:t>
                      </a:r>
                      <a:endParaRPr lang="en-CA" sz="800" b="0" i="0" u="none" strike="noStrike" dirty="0">
                        <a:solidFill>
                          <a:srgbClr val="000000"/>
                        </a:solidFill>
                        <a:effectLst/>
                        <a:latin typeface="+mn-lt"/>
                        <a:cs typeface="Arial" panose="020B0604020202020204" pitchFamily="34" charset="0"/>
                      </a:endParaRPr>
                    </a:p>
                  </a:txBody>
                  <a:tcPr marL="5391" marR="5391" marT="5391"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fontAlgn="b"/>
                      <a:r>
                        <a:rPr lang="en-CA" sz="800" u="none" strike="noStrike" dirty="0">
                          <a:effectLst/>
                          <a:latin typeface="+mn-lt"/>
                          <a:cs typeface="Arial" panose="020B0604020202020204" pitchFamily="34" charset="0"/>
                        </a:rPr>
                        <a:t> </a:t>
                      </a:r>
                      <a:endParaRPr lang="en-CA" sz="800" b="0" i="0" u="none" strike="noStrike" dirty="0">
                        <a:solidFill>
                          <a:srgbClr val="000000"/>
                        </a:solidFill>
                        <a:effectLst/>
                        <a:latin typeface="+mn-lt"/>
                        <a:cs typeface="Arial" panose="020B0604020202020204" pitchFamily="34" charset="0"/>
                      </a:endParaRPr>
                    </a:p>
                  </a:txBody>
                  <a:tcPr marL="5391" marR="5391" marT="5391"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265270750"/>
                  </a:ext>
                </a:extLst>
              </a:tr>
              <a:tr h="151658">
                <a:tc>
                  <a:txBody>
                    <a:bodyPr/>
                    <a:lstStyle/>
                    <a:p>
                      <a:pPr algn="ctr" fontAlgn="t"/>
                      <a:r>
                        <a:rPr lang="en-CA" sz="800" b="1" u="none" strike="noStrike" dirty="0">
                          <a:effectLst/>
                          <a:latin typeface="+mn-lt"/>
                          <a:cs typeface="Arial" panose="020B0604020202020204" pitchFamily="34" charset="0"/>
                        </a:rPr>
                        <a:t>USA</a:t>
                      </a:r>
                      <a:endParaRPr lang="en-CA" sz="800" b="1" i="0" u="none" strike="noStrike" dirty="0">
                        <a:solidFill>
                          <a:srgbClr val="000000"/>
                        </a:solidFill>
                        <a:effectLst/>
                        <a:latin typeface="+mn-lt"/>
                        <a:cs typeface="Arial" panose="020B0604020202020204" pitchFamily="34" charset="0"/>
                      </a:endParaRPr>
                    </a:p>
                  </a:txBody>
                  <a:tcPr marL="5391" marR="5391" marT="5391"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CA" sz="800" u="none" strike="noStrike" dirty="0">
                          <a:effectLst/>
                          <a:latin typeface="+mn-lt"/>
                          <a:cs typeface="Arial" panose="020B0604020202020204" pitchFamily="34" charset="0"/>
                        </a:rPr>
                        <a:t>28</a:t>
                      </a:r>
                      <a:endParaRPr lang="en-CA" sz="800" b="0" i="0" u="none" strike="noStrike" dirty="0">
                        <a:solidFill>
                          <a:srgbClr val="000000"/>
                        </a:solidFill>
                        <a:effectLst/>
                        <a:latin typeface="+mn-lt"/>
                        <a:cs typeface="Arial" panose="020B0604020202020204" pitchFamily="34" charset="0"/>
                      </a:endParaRPr>
                    </a:p>
                  </a:txBody>
                  <a:tcPr marL="5391" marR="5391" marT="5391"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fontAlgn="b"/>
                      <a:r>
                        <a:rPr lang="en-CA" sz="800" u="none" strike="noStrike">
                          <a:effectLst/>
                          <a:latin typeface="+mn-lt"/>
                          <a:cs typeface="Arial" panose="020B0604020202020204" pitchFamily="34" charset="0"/>
                        </a:rPr>
                        <a:t>20%–26%</a:t>
                      </a:r>
                      <a:endParaRPr lang="en-CA" sz="800" b="0" i="0" u="none" strike="noStrike">
                        <a:solidFill>
                          <a:srgbClr val="000000"/>
                        </a:solidFill>
                        <a:effectLst/>
                        <a:latin typeface="+mn-lt"/>
                        <a:cs typeface="Arial" panose="020B0604020202020204" pitchFamily="34" charset="0"/>
                      </a:endParaRPr>
                    </a:p>
                  </a:txBody>
                  <a:tcPr marL="5391" marR="5391" marT="5391"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CA" sz="800" u="none" strike="noStrike" dirty="0">
                          <a:solidFill>
                            <a:schemeClr val="bg1">
                              <a:lumMod val="50000"/>
                            </a:schemeClr>
                          </a:solidFill>
                          <a:effectLst/>
                          <a:latin typeface="+mn-lt"/>
                          <a:cs typeface="Arial" panose="020B0604020202020204" pitchFamily="34" charset="0"/>
                        </a:rPr>
                        <a:t> </a:t>
                      </a:r>
                      <a:endParaRPr lang="en-CA" sz="800" b="0" i="0" u="none" strike="noStrike" dirty="0">
                        <a:solidFill>
                          <a:schemeClr val="bg1">
                            <a:lumMod val="50000"/>
                          </a:schemeClr>
                        </a:solidFill>
                        <a:effectLst/>
                        <a:latin typeface="+mn-lt"/>
                        <a:cs typeface="Arial" panose="020B0604020202020204" pitchFamily="34" charset="0"/>
                      </a:endParaRPr>
                    </a:p>
                  </a:txBody>
                  <a:tcPr marL="5391" marR="5391" marT="5391"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fontAlgn="b"/>
                      <a:r>
                        <a:rPr lang="en-CA" sz="800" u="none" strike="noStrike">
                          <a:effectLst/>
                          <a:latin typeface="+mn-lt"/>
                          <a:cs typeface="Arial" panose="020B0604020202020204" pitchFamily="34" charset="0"/>
                        </a:rPr>
                        <a:t> </a:t>
                      </a:r>
                      <a:endParaRPr lang="en-CA" sz="800" b="0" i="0" u="none" strike="noStrike">
                        <a:solidFill>
                          <a:srgbClr val="000000"/>
                        </a:solidFill>
                        <a:effectLst/>
                        <a:latin typeface="+mn-lt"/>
                        <a:cs typeface="Arial" panose="020B0604020202020204" pitchFamily="34" charset="0"/>
                      </a:endParaRPr>
                    </a:p>
                  </a:txBody>
                  <a:tcPr marL="5391" marR="5391" marT="5391"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fontAlgn="b"/>
                      <a:r>
                        <a:rPr lang="en-CA" sz="800" u="none" strike="noStrike" dirty="0">
                          <a:effectLst/>
                          <a:latin typeface="+mn-lt"/>
                          <a:cs typeface="Arial" panose="020B0604020202020204" pitchFamily="34" charset="0"/>
                        </a:rPr>
                        <a:t> </a:t>
                      </a:r>
                      <a:endParaRPr lang="en-CA" sz="800" b="0" i="0" u="none" strike="noStrike" dirty="0">
                        <a:solidFill>
                          <a:srgbClr val="000000"/>
                        </a:solidFill>
                        <a:effectLst/>
                        <a:latin typeface="+mn-lt"/>
                        <a:cs typeface="Arial" panose="020B0604020202020204" pitchFamily="34" charset="0"/>
                      </a:endParaRPr>
                    </a:p>
                  </a:txBody>
                  <a:tcPr marL="5391" marR="5391" marT="5391"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fontAlgn="b"/>
                      <a:r>
                        <a:rPr lang="en-CA" sz="800" u="none" strike="noStrike" dirty="0">
                          <a:effectLst/>
                          <a:latin typeface="+mn-lt"/>
                          <a:cs typeface="Arial" panose="020B0604020202020204" pitchFamily="34" charset="0"/>
                        </a:rPr>
                        <a:t> </a:t>
                      </a:r>
                      <a:endParaRPr lang="en-CA" sz="800" b="0" i="0" u="none" strike="noStrike" dirty="0">
                        <a:solidFill>
                          <a:srgbClr val="000000"/>
                        </a:solidFill>
                        <a:effectLst/>
                        <a:latin typeface="+mn-lt"/>
                        <a:cs typeface="Arial" panose="020B0604020202020204" pitchFamily="34" charset="0"/>
                      </a:endParaRPr>
                    </a:p>
                  </a:txBody>
                  <a:tcPr marL="5391" marR="5391" marT="5391"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CA" sz="800" u="none" strike="noStrike" dirty="0">
                          <a:effectLst/>
                          <a:latin typeface="+mn-lt"/>
                          <a:cs typeface="Arial" panose="020B0604020202020204" pitchFamily="34" charset="0"/>
                        </a:rPr>
                        <a:t>26.5</a:t>
                      </a:r>
                      <a:endParaRPr lang="en-CA" sz="800" b="0" i="0" u="none" strike="noStrike" dirty="0">
                        <a:solidFill>
                          <a:srgbClr val="000000"/>
                        </a:solidFill>
                        <a:effectLst/>
                        <a:latin typeface="+mn-lt"/>
                        <a:cs typeface="Arial" panose="020B0604020202020204" pitchFamily="34" charset="0"/>
                      </a:endParaRPr>
                    </a:p>
                  </a:txBody>
                  <a:tcPr marL="5391" marR="5391" marT="5391"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fontAlgn="b"/>
                      <a:r>
                        <a:rPr lang="en-CA" sz="800" u="none" strike="noStrike">
                          <a:effectLst/>
                          <a:latin typeface="+mn-lt"/>
                          <a:cs typeface="Arial" panose="020B0604020202020204" pitchFamily="34" charset="0"/>
                        </a:rPr>
                        <a:t>9</a:t>
                      </a:r>
                      <a:endParaRPr lang="en-CA" sz="800" b="0" i="0" u="none" strike="noStrike">
                        <a:solidFill>
                          <a:srgbClr val="000000"/>
                        </a:solidFill>
                        <a:effectLst/>
                        <a:latin typeface="+mn-lt"/>
                        <a:cs typeface="Arial" panose="020B0604020202020204" pitchFamily="34" charset="0"/>
                      </a:endParaRPr>
                    </a:p>
                  </a:txBody>
                  <a:tcPr marL="5391" marR="5391" marT="5391"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CA" sz="800" u="none" strike="noStrike" dirty="0">
                          <a:effectLst/>
                          <a:latin typeface="+mn-lt"/>
                          <a:cs typeface="Arial" panose="020B0604020202020204" pitchFamily="34" charset="0"/>
                        </a:rPr>
                        <a:t>2</a:t>
                      </a:r>
                      <a:endParaRPr lang="en-CA" sz="800" b="0" i="0" u="none" strike="noStrike" dirty="0">
                        <a:solidFill>
                          <a:srgbClr val="000000"/>
                        </a:solidFill>
                        <a:effectLst/>
                        <a:latin typeface="+mn-lt"/>
                        <a:cs typeface="Arial" panose="020B0604020202020204" pitchFamily="34" charset="0"/>
                      </a:endParaRPr>
                    </a:p>
                  </a:txBody>
                  <a:tcPr marL="5391" marR="5391" marT="5391"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CA" sz="800" u="none" strike="noStrike" dirty="0">
                          <a:effectLst/>
                          <a:latin typeface="+mn-lt"/>
                          <a:cs typeface="Arial" panose="020B0604020202020204" pitchFamily="34" charset="0"/>
                        </a:rPr>
                        <a:t>32.3</a:t>
                      </a:r>
                      <a:endParaRPr lang="en-CA" sz="800" b="0" i="0" u="none" strike="noStrike" dirty="0">
                        <a:solidFill>
                          <a:srgbClr val="000000"/>
                        </a:solidFill>
                        <a:effectLst/>
                        <a:latin typeface="+mn-lt"/>
                        <a:cs typeface="Arial" panose="020B0604020202020204" pitchFamily="34" charset="0"/>
                      </a:endParaRPr>
                    </a:p>
                  </a:txBody>
                  <a:tcPr marL="5391" marR="5391" marT="5391"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fontAlgn="b"/>
                      <a:r>
                        <a:rPr lang="en-CA" sz="800" u="none" strike="noStrike" dirty="0">
                          <a:effectLst/>
                          <a:latin typeface="+mn-lt"/>
                          <a:cs typeface="Arial" panose="020B0604020202020204" pitchFamily="34" charset="0"/>
                        </a:rPr>
                        <a:t> </a:t>
                      </a:r>
                      <a:endParaRPr lang="en-CA" sz="800" b="0" i="0" u="none" strike="noStrike" dirty="0">
                        <a:solidFill>
                          <a:srgbClr val="000000"/>
                        </a:solidFill>
                        <a:effectLst/>
                        <a:latin typeface="+mn-lt"/>
                        <a:cs typeface="Arial" panose="020B0604020202020204" pitchFamily="34" charset="0"/>
                      </a:endParaRPr>
                    </a:p>
                  </a:txBody>
                  <a:tcPr marL="5391" marR="5391" marT="5391"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33165825"/>
                  </a:ext>
                </a:extLst>
              </a:tr>
              <a:tr h="151658">
                <a:tc>
                  <a:txBody>
                    <a:bodyPr/>
                    <a:lstStyle/>
                    <a:p>
                      <a:pPr algn="ctr" fontAlgn="b"/>
                      <a:r>
                        <a:rPr lang="en-CA" sz="800" b="1" u="none" strike="noStrike" dirty="0">
                          <a:effectLst/>
                          <a:latin typeface="+mn-lt"/>
                          <a:cs typeface="Arial" panose="020B0604020202020204" pitchFamily="34" charset="0"/>
                        </a:rPr>
                        <a:t>Zimbabwe</a:t>
                      </a:r>
                      <a:endParaRPr lang="en-CA" sz="800" b="1" i="0" u="none" strike="noStrike" dirty="0">
                        <a:solidFill>
                          <a:srgbClr val="000000"/>
                        </a:solidFill>
                        <a:effectLst/>
                        <a:latin typeface="+mn-lt"/>
                        <a:cs typeface="Arial" panose="020B0604020202020204" pitchFamily="34" charset="0"/>
                      </a:endParaRPr>
                    </a:p>
                  </a:txBody>
                  <a:tcPr marL="5391" marR="5391" marT="5391"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CA" sz="800" u="none" strike="noStrike" dirty="0">
                          <a:effectLst/>
                          <a:latin typeface="+mn-lt"/>
                          <a:cs typeface="Arial" panose="020B0604020202020204" pitchFamily="34" charset="0"/>
                        </a:rPr>
                        <a:t>13.4</a:t>
                      </a:r>
                      <a:endParaRPr lang="en-CA" sz="800" b="0" i="0" u="none" strike="noStrike" dirty="0">
                        <a:solidFill>
                          <a:srgbClr val="000000"/>
                        </a:solidFill>
                        <a:effectLst/>
                        <a:latin typeface="+mn-lt"/>
                        <a:cs typeface="Arial" panose="020B0604020202020204" pitchFamily="34" charset="0"/>
                      </a:endParaRPr>
                    </a:p>
                  </a:txBody>
                  <a:tcPr marL="5391" marR="5391" marT="5391"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fontAlgn="b"/>
                      <a:r>
                        <a:rPr lang="en-CA" sz="800" u="none" strike="noStrike" dirty="0">
                          <a:effectLst/>
                          <a:latin typeface="+mn-lt"/>
                          <a:cs typeface="Arial" panose="020B0604020202020204" pitchFamily="34" charset="0"/>
                        </a:rPr>
                        <a:t>54%–59%</a:t>
                      </a:r>
                      <a:endParaRPr lang="en-CA" sz="800" b="0" i="0" u="none" strike="noStrike" dirty="0">
                        <a:solidFill>
                          <a:srgbClr val="000000"/>
                        </a:solidFill>
                        <a:effectLst/>
                        <a:latin typeface="+mn-lt"/>
                        <a:cs typeface="Arial" panose="020B0604020202020204" pitchFamily="34" charset="0"/>
                      </a:endParaRPr>
                    </a:p>
                  </a:txBody>
                  <a:tcPr marL="5391" marR="5391" marT="5391"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CA" sz="800" u="none" strike="noStrike" dirty="0">
                          <a:solidFill>
                            <a:schemeClr val="bg1">
                              <a:lumMod val="50000"/>
                            </a:schemeClr>
                          </a:solidFill>
                          <a:effectLst/>
                          <a:latin typeface="+mn-lt"/>
                          <a:cs typeface="Arial" panose="020B0604020202020204" pitchFamily="34" charset="0"/>
                        </a:rPr>
                        <a:t> </a:t>
                      </a:r>
                      <a:endParaRPr lang="en-CA" sz="800" b="0" i="0" u="none" strike="noStrike" dirty="0">
                        <a:solidFill>
                          <a:schemeClr val="bg1">
                            <a:lumMod val="50000"/>
                          </a:schemeClr>
                        </a:solidFill>
                        <a:effectLst/>
                        <a:latin typeface="+mn-lt"/>
                        <a:cs typeface="Arial" panose="020B0604020202020204" pitchFamily="34" charset="0"/>
                      </a:endParaRPr>
                    </a:p>
                  </a:txBody>
                  <a:tcPr marL="5391" marR="5391" marT="5391"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fontAlgn="b"/>
                      <a:r>
                        <a:rPr lang="en-CA" sz="800" u="none" strike="noStrike" dirty="0">
                          <a:effectLst/>
                          <a:latin typeface="+mn-lt"/>
                          <a:cs typeface="Arial" panose="020B0604020202020204" pitchFamily="34" charset="0"/>
                        </a:rPr>
                        <a:t> </a:t>
                      </a:r>
                      <a:endParaRPr lang="en-CA" sz="800" b="0" i="0" u="none" strike="noStrike" dirty="0">
                        <a:solidFill>
                          <a:srgbClr val="000000"/>
                        </a:solidFill>
                        <a:effectLst/>
                        <a:latin typeface="+mn-lt"/>
                        <a:cs typeface="Arial" panose="020B0604020202020204" pitchFamily="34" charset="0"/>
                      </a:endParaRPr>
                    </a:p>
                  </a:txBody>
                  <a:tcPr marL="5391" marR="5391" marT="5391"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fontAlgn="b"/>
                      <a:r>
                        <a:rPr lang="en-CA" sz="800" u="none" strike="noStrike" dirty="0">
                          <a:effectLst/>
                          <a:latin typeface="+mn-lt"/>
                          <a:cs typeface="Arial" panose="020B0604020202020204" pitchFamily="34" charset="0"/>
                        </a:rPr>
                        <a:t> </a:t>
                      </a:r>
                      <a:endParaRPr lang="en-CA" sz="800" b="0" i="0" u="none" strike="noStrike" dirty="0">
                        <a:solidFill>
                          <a:srgbClr val="000000"/>
                        </a:solidFill>
                        <a:effectLst/>
                        <a:latin typeface="+mn-lt"/>
                        <a:cs typeface="Arial" panose="020B0604020202020204" pitchFamily="34" charset="0"/>
                      </a:endParaRPr>
                    </a:p>
                  </a:txBody>
                  <a:tcPr marL="5391" marR="5391" marT="5391"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fontAlgn="b"/>
                      <a:r>
                        <a:rPr lang="en-CA" sz="800" u="none" strike="noStrike" dirty="0">
                          <a:effectLst/>
                          <a:latin typeface="+mn-lt"/>
                          <a:cs typeface="Arial" panose="020B0604020202020204" pitchFamily="34" charset="0"/>
                        </a:rPr>
                        <a:t> </a:t>
                      </a:r>
                      <a:endParaRPr lang="en-CA" sz="800" b="0" i="0" u="none" strike="noStrike" dirty="0">
                        <a:solidFill>
                          <a:srgbClr val="000000"/>
                        </a:solidFill>
                        <a:effectLst/>
                        <a:latin typeface="+mn-lt"/>
                        <a:cs typeface="Arial" panose="020B0604020202020204" pitchFamily="34" charset="0"/>
                      </a:endParaRPr>
                    </a:p>
                  </a:txBody>
                  <a:tcPr marL="5391" marR="5391" marT="5391"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CA" sz="800" u="none" strike="noStrike" dirty="0">
                          <a:effectLst/>
                          <a:latin typeface="+mn-lt"/>
                          <a:cs typeface="Arial" panose="020B0604020202020204" pitchFamily="34" charset="0"/>
                        </a:rPr>
                        <a:t> </a:t>
                      </a:r>
                      <a:endParaRPr lang="en-CA" sz="800" b="0" i="0" u="none" strike="noStrike" dirty="0">
                        <a:solidFill>
                          <a:srgbClr val="000000"/>
                        </a:solidFill>
                        <a:effectLst/>
                        <a:latin typeface="+mn-lt"/>
                        <a:cs typeface="Arial" panose="020B0604020202020204" pitchFamily="34" charset="0"/>
                      </a:endParaRPr>
                    </a:p>
                  </a:txBody>
                  <a:tcPr marL="5391" marR="5391" marT="5391"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fontAlgn="b"/>
                      <a:r>
                        <a:rPr lang="en-CA" sz="800" u="none" strike="noStrike" dirty="0">
                          <a:effectLst/>
                          <a:latin typeface="+mn-lt"/>
                          <a:cs typeface="Arial" panose="020B0604020202020204" pitchFamily="34" charset="0"/>
                        </a:rPr>
                        <a:t> </a:t>
                      </a:r>
                      <a:endParaRPr lang="en-CA" sz="800" b="0" i="0" u="none" strike="noStrike" dirty="0">
                        <a:solidFill>
                          <a:srgbClr val="000000"/>
                        </a:solidFill>
                        <a:effectLst/>
                        <a:latin typeface="+mn-lt"/>
                        <a:cs typeface="Arial" panose="020B0604020202020204" pitchFamily="34" charset="0"/>
                      </a:endParaRPr>
                    </a:p>
                  </a:txBody>
                  <a:tcPr marL="5391" marR="5391" marT="5391"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CA" sz="800" u="none" strike="noStrike" dirty="0">
                          <a:effectLst/>
                          <a:latin typeface="+mn-lt"/>
                          <a:cs typeface="Arial" panose="020B0604020202020204" pitchFamily="34" charset="0"/>
                        </a:rPr>
                        <a:t> </a:t>
                      </a:r>
                      <a:endParaRPr lang="en-CA" sz="800" b="0" i="0" u="none" strike="noStrike" dirty="0">
                        <a:solidFill>
                          <a:srgbClr val="000000"/>
                        </a:solidFill>
                        <a:effectLst/>
                        <a:latin typeface="+mn-lt"/>
                        <a:cs typeface="Arial" panose="020B0604020202020204" pitchFamily="34" charset="0"/>
                      </a:endParaRPr>
                    </a:p>
                  </a:txBody>
                  <a:tcPr marL="5391" marR="5391" marT="5391"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CA" sz="800" u="none" strike="noStrike" dirty="0">
                          <a:effectLst/>
                          <a:latin typeface="+mn-lt"/>
                          <a:cs typeface="Arial" panose="020B0604020202020204" pitchFamily="34" charset="0"/>
                        </a:rPr>
                        <a:t> </a:t>
                      </a:r>
                      <a:endParaRPr lang="en-CA" sz="800" b="0" i="0" u="none" strike="noStrike" dirty="0">
                        <a:solidFill>
                          <a:srgbClr val="000000"/>
                        </a:solidFill>
                        <a:effectLst/>
                        <a:latin typeface="+mn-lt"/>
                        <a:cs typeface="Arial" panose="020B0604020202020204" pitchFamily="34" charset="0"/>
                      </a:endParaRPr>
                    </a:p>
                  </a:txBody>
                  <a:tcPr marL="5391" marR="5391" marT="5391"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fontAlgn="b"/>
                      <a:r>
                        <a:rPr lang="en-CA" sz="800" u="none" strike="noStrike" dirty="0">
                          <a:effectLst/>
                          <a:latin typeface="+mn-lt"/>
                          <a:cs typeface="Arial" panose="020B0604020202020204" pitchFamily="34" charset="0"/>
                        </a:rPr>
                        <a:t> </a:t>
                      </a:r>
                      <a:endParaRPr lang="en-CA" sz="800" b="0" i="0" u="none" strike="noStrike" dirty="0">
                        <a:solidFill>
                          <a:srgbClr val="000000"/>
                        </a:solidFill>
                        <a:effectLst/>
                        <a:latin typeface="+mn-lt"/>
                        <a:cs typeface="Arial" panose="020B0604020202020204" pitchFamily="34" charset="0"/>
                      </a:endParaRPr>
                    </a:p>
                  </a:txBody>
                  <a:tcPr marL="5391" marR="5391" marT="5391"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70146910"/>
                  </a:ext>
                </a:extLst>
              </a:tr>
            </a:tbl>
          </a:graphicData>
        </a:graphic>
      </p:graphicFrame>
      <p:sp>
        <p:nvSpPr>
          <p:cNvPr id="8" name="Title 7">
            <a:extLst>
              <a:ext uri="{FF2B5EF4-FFF2-40B4-BE49-F238E27FC236}">
                <a16:creationId xmlns:a16="http://schemas.microsoft.com/office/drawing/2014/main" id="{878B88C4-7644-0444-8A8D-44B7336411E9}"/>
              </a:ext>
            </a:extLst>
          </p:cNvPr>
          <p:cNvSpPr>
            <a:spLocks noGrp="1"/>
          </p:cNvSpPr>
          <p:nvPr>
            <p:ph type="title"/>
          </p:nvPr>
        </p:nvSpPr>
        <p:spPr>
          <a:xfrm>
            <a:off x="430543" y="1046662"/>
            <a:ext cx="8484857" cy="643346"/>
          </a:xfrm>
        </p:spPr>
        <p:txBody>
          <a:bodyPr>
            <a:noAutofit/>
          </a:bodyPr>
          <a:lstStyle/>
          <a:p>
            <a:pPr algn="ctr"/>
            <a:r>
              <a:rPr lang="en-US" sz="3200" b="1" dirty="0">
                <a:solidFill>
                  <a:srgbClr val="7030A0"/>
                </a:solidFill>
                <a:latin typeface="+mn-lt"/>
              </a:rPr>
              <a:t>Extracted physical activity prevalence for 13 countries across 8 initiatives</a:t>
            </a:r>
          </a:p>
        </p:txBody>
      </p:sp>
      <p:sp>
        <p:nvSpPr>
          <p:cNvPr id="9" name="Content Placeholder 2"/>
          <p:cNvSpPr txBox="1">
            <a:spLocks/>
          </p:cNvSpPr>
          <p:nvPr/>
        </p:nvSpPr>
        <p:spPr>
          <a:xfrm>
            <a:off x="1447800" y="2133600"/>
            <a:ext cx="6172200" cy="2362199"/>
          </a:xfrm>
          <a:prstGeom prst="rect">
            <a:avLst/>
          </a:prstGeom>
          <a:solidFill>
            <a:schemeClr val="bg1"/>
          </a:solidFill>
        </p:spPr>
        <p:txBody>
          <a:bodyPr vert="horz" lIns="91440" tIns="45720" rIns="91440" bIns="45720" rtlCol="0">
            <a:noAutofit/>
          </a:bodyPr>
          <a:lstStyle>
            <a:lvl1pPr marL="171450" indent="-171450" algn="l" defTabSz="4572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371475" indent="-142875" algn="l" defTabSz="4572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571500" indent="-114300" algn="l" defTabSz="4572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800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4pPr>
            <a:lvl5pPr marL="10287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5pPr>
            <a:lvl6pPr marL="12573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6pPr>
            <a:lvl7pPr marL="14859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7pPr>
            <a:lvl8pPr marL="17145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8pPr>
            <a:lvl9pPr marL="1943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9pPr>
          </a:lstStyle>
          <a:p>
            <a:pPr marL="0" indent="0" algn="ctr" fontAlgn="auto">
              <a:spcAft>
                <a:spcPts val="0"/>
              </a:spcAft>
              <a:buFont typeface="Arial" pitchFamily="34" charset="0"/>
              <a:buNone/>
            </a:pPr>
            <a:r>
              <a:rPr lang="en-CA" sz="2800" dirty="0">
                <a:solidFill>
                  <a:srgbClr val="7030A0"/>
                </a:solidFill>
              </a:rPr>
              <a:t>“For example, the USA had one of the highest levels of PA in </a:t>
            </a:r>
            <a:r>
              <a:rPr lang="en-CA" sz="2800" dirty="0" err="1">
                <a:solidFill>
                  <a:srgbClr val="7030A0"/>
                </a:solidFill>
              </a:rPr>
              <a:t>Guthold</a:t>
            </a:r>
            <a:r>
              <a:rPr lang="en-CA" sz="2800" dirty="0">
                <a:solidFill>
                  <a:srgbClr val="7030A0"/>
                </a:solidFill>
              </a:rPr>
              <a:t> et al. and Marques et al., [20,29] but one of the lowest levels in the Global Matrix 3.0, ISCOLE study and ICAD 1.0 [30,34,35].”</a:t>
            </a:r>
          </a:p>
        </p:txBody>
      </p:sp>
    </p:spTree>
    <p:extLst>
      <p:ext uri="{BB962C8B-B14F-4D97-AF65-F5344CB8AC3E}">
        <p14:creationId xmlns:p14="http://schemas.microsoft.com/office/powerpoint/2010/main" val="3206167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Title 1">
            <a:extLst>
              <a:ext uri="{FF2B5EF4-FFF2-40B4-BE49-F238E27FC236}">
                <a16:creationId xmlns:a16="http://schemas.microsoft.com/office/drawing/2014/main" id="{4D2377F1-F446-2952-E835-078968CBBA37}"/>
              </a:ext>
            </a:extLst>
          </p:cNvPr>
          <p:cNvSpPr>
            <a:spLocks noGrp="1"/>
          </p:cNvSpPr>
          <p:nvPr>
            <p:ph type="title"/>
          </p:nvPr>
        </p:nvSpPr>
        <p:spPr>
          <a:xfrm>
            <a:off x="628650" y="152400"/>
            <a:ext cx="7886700" cy="1323975"/>
          </a:xfrm>
        </p:spPr>
        <p:txBody>
          <a:bodyPr/>
          <a:lstStyle/>
          <a:p>
            <a:pPr algn="ctr">
              <a:defRPr/>
            </a:pPr>
            <a:r>
              <a:rPr lang="en-US" altLang="en-US" sz="4000" dirty="0">
                <a:latin typeface="+mn-lt"/>
                <a:cs typeface="Arial" panose="020B0604020202020204" pitchFamily="34" charset="0"/>
              </a:rPr>
              <a:t>Land Acknowledgement</a:t>
            </a:r>
          </a:p>
        </p:txBody>
      </p:sp>
      <p:sp>
        <p:nvSpPr>
          <p:cNvPr id="56323" name="Title 1">
            <a:extLst>
              <a:ext uri="{FF2B5EF4-FFF2-40B4-BE49-F238E27FC236}">
                <a16:creationId xmlns:a16="http://schemas.microsoft.com/office/drawing/2014/main" id="{715F37D1-0EB8-BC04-2FE0-621EBDD07817}"/>
              </a:ext>
            </a:extLst>
          </p:cNvPr>
          <p:cNvSpPr>
            <a:spLocks noGrp="1"/>
          </p:cNvSpPr>
          <p:nvPr>
            <p:ph idx="1"/>
          </p:nvPr>
        </p:nvSpPr>
        <p:spPr>
          <a:xfrm>
            <a:off x="628650" y="2459038"/>
            <a:ext cx="7886700" cy="1884362"/>
          </a:xfrm>
          <a:solidFill>
            <a:schemeClr val="bg1"/>
          </a:solidFill>
        </p:spPr>
        <p:txBody>
          <a:bodyPr anchor="ctr"/>
          <a:lstStyle/>
          <a:p>
            <a:pPr algn="ctr">
              <a:spcBef>
                <a:spcPct val="20000"/>
              </a:spcBef>
              <a:buFont typeface="Arial" panose="020B0604020202020204" pitchFamily="34" charset="0"/>
              <a:buNone/>
            </a:pPr>
            <a:r>
              <a:rPr lang="en-CA" altLang="en-US" sz="3200">
                <a:latin typeface="Calibri" panose="020F0502020204030204" pitchFamily="34" charset="0"/>
              </a:rPr>
              <a:t>Today I live, work, play and pray on the traditional unceded territory of the Algonquin Anishnaabeg People. I thank them for their oversight and stewardship of the land, water and air of this territory and commit to working with them to preserve, protect and respect these sacred resources.</a:t>
            </a:r>
          </a:p>
        </p:txBody>
      </p:sp>
    </p:spTree>
  </p:cSld>
  <p:clrMapOvr>
    <a:masterClrMapping/>
  </p:clrMapOvr>
  <p:transition spd="slow" advTm="20583"/>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B08FA11-B961-6141-84C3-C937CD0D09AF}"/>
              </a:ext>
            </a:extLst>
          </p:cNvPr>
          <p:cNvSpPr>
            <a:spLocks noGrp="1"/>
          </p:cNvSpPr>
          <p:nvPr>
            <p:ph idx="1"/>
          </p:nvPr>
        </p:nvSpPr>
        <p:spPr>
          <a:xfrm>
            <a:off x="381000" y="838200"/>
            <a:ext cx="8305800" cy="3652391"/>
          </a:xfrm>
        </p:spPr>
        <p:txBody>
          <a:bodyPr>
            <a:noAutofit/>
          </a:bodyPr>
          <a:lstStyle/>
          <a:p>
            <a:pPr marL="0" indent="0">
              <a:spcBef>
                <a:spcPts val="0"/>
              </a:spcBef>
              <a:buNone/>
            </a:pPr>
            <a:r>
              <a:rPr lang="en-CA" sz="2400" dirty="0">
                <a:solidFill>
                  <a:srgbClr val="002060"/>
                </a:solidFill>
              </a:rPr>
              <a:t>Inconsistencies observed across the included physical activity surveillances initiatives</a:t>
            </a:r>
          </a:p>
          <a:p>
            <a:pPr lvl="1">
              <a:spcBef>
                <a:spcPts val="0"/>
              </a:spcBef>
            </a:pPr>
            <a:r>
              <a:rPr lang="en-CA" sz="2400" dirty="0">
                <a:solidFill>
                  <a:srgbClr val="002060"/>
                </a:solidFill>
              </a:rPr>
              <a:t>Physical activity definition: most studies/initiatives used &gt;60 minutes/day of MPVA but lots of other definitions are used (i.e. 60 minutes/day of physical activity on 5 or more days/week)</a:t>
            </a:r>
          </a:p>
          <a:p>
            <a:pPr lvl="1">
              <a:spcBef>
                <a:spcPts val="0"/>
              </a:spcBef>
            </a:pPr>
            <a:r>
              <a:rPr lang="en-CA" sz="2400" dirty="0">
                <a:solidFill>
                  <a:srgbClr val="002060"/>
                </a:solidFill>
              </a:rPr>
              <a:t>Data collection and analysis methods varied significantly between initiatives</a:t>
            </a:r>
          </a:p>
          <a:p>
            <a:pPr lvl="1">
              <a:spcBef>
                <a:spcPts val="0"/>
              </a:spcBef>
            </a:pPr>
            <a:r>
              <a:rPr lang="en-CA" sz="2400" dirty="0">
                <a:solidFill>
                  <a:srgbClr val="002060"/>
                </a:solidFill>
              </a:rPr>
              <a:t>Estimated physical activity prevalence of children and adolescent for the same country varies across included initiatives</a:t>
            </a:r>
          </a:p>
          <a:p>
            <a:pPr lvl="1">
              <a:spcBef>
                <a:spcPts val="0"/>
              </a:spcBef>
            </a:pPr>
            <a:r>
              <a:rPr lang="en-CA" sz="2400" dirty="0">
                <a:solidFill>
                  <a:srgbClr val="002060"/>
                </a:solidFill>
              </a:rPr>
              <a:t>Cross-country comparisons differs across initiatives (i.e. countries with the highest and lowest prevalence of physical activity are not the same!)</a:t>
            </a:r>
          </a:p>
        </p:txBody>
      </p:sp>
    </p:spTree>
    <p:extLst>
      <p:ext uri="{BB962C8B-B14F-4D97-AF65-F5344CB8AC3E}">
        <p14:creationId xmlns:p14="http://schemas.microsoft.com/office/powerpoint/2010/main" val="253535848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78890C-052B-6E46-8F6D-2FFA49917AF4}"/>
              </a:ext>
            </a:extLst>
          </p:cNvPr>
          <p:cNvSpPr>
            <a:spLocks noGrp="1"/>
          </p:cNvSpPr>
          <p:nvPr>
            <p:ph type="title"/>
          </p:nvPr>
        </p:nvSpPr>
        <p:spPr>
          <a:xfrm>
            <a:off x="2209800" y="685800"/>
            <a:ext cx="4501583" cy="589444"/>
          </a:xfrm>
        </p:spPr>
        <p:txBody>
          <a:bodyPr>
            <a:noAutofit/>
          </a:bodyPr>
          <a:lstStyle/>
          <a:p>
            <a:pPr algn="ctr"/>
            <a:r>
              <a:rPr lang="en-US" sz="4000" b="1" dirty="0">
                <a:solidFill>
                  <a:srgbClr val="7030A0"/>
                </a:solidFill>
              </a:rPr>
              <a:t>Surveillance Gaps</a:t>
            </a:r>
          </a:p>
        </p:txBody>
      </p:sp>
      <p:sp>
        <p:nvSpPr>
          <p:cNvPr id="3" name="Content Placeholder 2">
            <a:extLst>
              <a:ext uri="{FF2B5EF4-FFF2-40B4-BE49-F238E27FC236}">
                <a16:creationId xmlns:a16="http://schemas.microsoft.com/office/drawing/2014/main" id="{FB08FA11-B961-6141-84C3-C937CD0D09AF}"/>
              </a:ext>
            </a:extLst>
          </p:cNvPr>
          <p:cNvSpPr>
            <a:spLocks noGrp="1"/>
          </p:cNvSpPr>
          <p:nvPr>
            <p:ph idx="1"/>
          </p:nvPr>
        </p:nvSpPr>
        <p:spPr>
          <a:xfrm>
            <a:off x="703710" y="1686841"/>
            <a:ext cx="7678290" cy="3570959"/>
          </a:xfrm>
        </p:spPr>
        <p:txBody>
          <a:bodyPr>
            <a:noAutofit/>
          </a:bodyPr>
          <a:lstStyle/>
          <a:p>
            <a:pPr>
              <a:spcAft>
                <a:spcPts val="600"/>
              </a:spcAft>
            </a:pPr>
            <a:r>
              <a:rPr lang="en-CA" sz="2400" dirty="0">
                <a:solidFill>
                  <a:srgbClr val="002060"/>
                </a:solidFill>
              </a:rPr>
              <a:t>Almost no data on early years (0-4-year-olds)  and children below 10 are under represented compared to adolescents (11-17-year-olds)</a:t>
            </a:r>
          </a:p>
          <a:p>
            <a:pPr>
              <a:spcAft>
                <a:spcPts val="600"/>
              </a:spcAft>
            </a:pPr>
            <a:r>
              <a:rPr lang="en-CA" sz="2400" dirty="0">
                <a:solidFill>
                  <a:srgbClr val="002060"/>
                </a:solidFill>
              </a:rPr>
              <a:t>Almost no data available for children or youth with special needs</a:t>
            </a:r>
          </a:p>
          <a:p>
            <a:pPr>
              <a:spcAft>
                <a:spcPts val="600"/>
              </a:spcAft>
            </a:pPr>
            <a:r>
              <a:rPr lang="en-CA" sz="2400" dirty="0">
                <a:solidFill>
                  <a:srgbClr val="002060"/>
                </a:solidFill>
              </a:rPr>
              <a:t>Less data available in low-income countries and generally lower quality (i.e. smaller sample size, older data)</a:t>
            </a:r>
          </a:p>
          <a:p>
            <a:pPr>
              <a:spcAft>
                <a:spcPts val="600"/>
              </a:spcAft>
            </a:pPr>
            <a:r>
              <a:rPr lang="en-CA" sz="2400" dirty="0">
                <a:solidFill>
                  <a:srgbClr val="002060"/>
                </a:solidFill>
              </a:rPr>
              <a:t>Majority of the available international data was collected using self reported questionnaires vs device-based measurement</a:t>
            </a:r>
          </a:p>
        </p:txBody>
      </p:sp>
      <p:sp>
        <p:nvSpPr>
          <p:cNvPr id="4" name="Slide Number Placeholder 3">
            <a:extLst>
              <a:ext uri="{FF2B5EF4-FFF2-40B4-BE49-F238E27FC236}">
                <a16:creationId xmlns:a16="http://schemas.microsoft.com/office/drawing/2014/main" id="{096BA496-8F70-0140-844B-042EBC48C735}"/>
              </a:ext>
            </a:extLst>
          </p:cNvPr>
          <p:cNvSpPr>
            <a:spLocks noGrp="1"/>
          </p:cNvSpPr>
          <p:nvPr>
            <p:ph type="sldNum" sz="quarter" idx="12"/>
          </p:nvPr>
        </p:nvSpPr>
        <p:spPr/>
        <p:txBody>
          <a:bodyPr>
            <a:normAutofit/>
          </a:bodyPr>
          <a:lstStyle/>
          <a:p>
            <a:pPr>
              <a:spcAft>
                <a:spcPts val="450"/>
              </a:spcAft>
            </a:pPr>
            <a:fld id="{07CE569E-9B7C-4CB9-AB80-C0841F922CFF}" type="slidenum">
              <a:rPr lang="en-US">
                <a:solidFill>
                  <a:srgbClr val="FFFFFF"/>
                </a:solidFill>
              </a:rPr>
              <a:pPr>
                <a:spcAft>
                  <a:spcPts val="450"/>
                </a:spcAft>
              </a:pPr>
              <a:t>21</a:t>
            </a:fld>
            <a:endParaRPr lang="en-US">
              <a:solidFill>
                <a:srgbClr val="FFFFFF"/>
              </a:solidFill>
            </a:endParaRPr>
          </a:p>
        </p:txBody>
      </p:sp>
    </p:spTree>
    <p:extLst>
      <p:ext uri="{BB962C8B-B14F-4D97-AF65-F5344CB8AC3E}">
        <p14:creationId xmlns:p14="http://schemas.microsoft.com/office/powerpoint/2010/main" val="237694590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Title 3"/>
          <p:cNvSpPr>
            <a:spLocks noGrp="1"/>
          </p:cNvSpPr>
          <p:nvPr>
            <p:ph type="title"/>
          </p:nvPr>
        </p:nvSpPr>
        <p:spPr>
          <a:xfrm>
            <a:off x="628650" y="152400"/>
            <a:ext cx="7886700" cy="1323975"/>
          </a:xfrm>
        </p:spPr>
        <p:txBody>
          <a:bodyPr/>
          <a:lstStyle/>
          <a:p>
            <a:pPr algn="ctr"/>
            <a:r>
              <a:rPr lang="en-US" altLang="en-US" sz="4000" b="1" dirty="0">
                <a:solidFill>
                  <a:srgbClr val="7030A0"/>
                </a:solidFill>
                <a:latin typeface="Calibri" panose="020F0502020204030204" pitchFamily="34" charset="0"/>
              </a:rPr>
              <a:t>Lots of Opportunities!</a:t>
            </a:r>
          </a:p>
        </p:txBody>
      </p:sp>
      <p:sp>
        <p:nvSpPr>
          <p:cNvPr id="166915" name="Content Placeholder 4"/>
          <p:cNvSpPr>
            <a:spLocks noGrp="1"/>
          </p:cNvSpPr>
          <p:nvPr>
            <p:ph idx="1"/>
          </p:nvPr>
        </p:nvSpPr>
        <p:spPr>
          <a:xfrm>
            <a:off x="628650" y="1447800"/>
            <a:ext cx="7886700" cy="4176712"/>
          </a:xfrm>
        </p:spPr>
        <p:txBody>
          <a:bodyPr>
            <a:noAutofit/>
          </a:bodyPr>
          <a:lstStyle/>
          <a:p>
            <a:pPr>
              <a:lnSpc>
                <a:spcPct val="100000"/>
              </a:lnSpc>
              <a:spcBef>
                <a:spcPts val="0"/>
              </a:spcBef>
              <a:spcAft>
                <a:spcPts val="600"/>
              </a:spcAft>
            </a:pPr>
            <a:r>
              <a:rPr lang="en-US" altLang="en-US" sz="2400" dirty="0">
                <a:solidFill>
                  <a:srgbClr val="002060"/>
                </a:solidFill>
                <a:latin typeface="Calibri" panose="020F0502020204030204" pitchFamily="34" charset="0"/>
              </a:rPr>
              <a:t>Address data gaps!</a:t>
            </a:r>
          </a:p>
          <a:p>
            <a:pPr>
              <a:lnSpc>
                <a:spcPct val="100000"/>
              </a:lnSpc>
              <a:spcBef>
                <a:spcPts val="0"/>
              </a:spcBef>
              <a:spcAft>
                <a:spcPts val="600"/>
              </a:spcAft>
            </a:pPr>
            <a:r>
              <a:rPr lang="en-US" altLang="en-US" sz="2400" dirty="0">
                <a:solidFill>
                  <a:srgbClr val="002060"/>
                </a:solidFill>
                <a:latin typeface="Calibri" panose="020F0502020204030204" pitchFamily="34" charset="0"/>
              </a:rPr>
              <a:t>How valid and reliable are physical activity monitoring and surveillance instruments across genders, cultures, SES, urban-rural locations, abilities/disabilities, immigrants/non-immigrants?</a:t>
            </a:r>
          </a:p>
          <a:p>
            <a:pPr>
              <a:lnSpc>
                <a:spcPct val="100000"/>
              </a:lnSpc>
              <a:spcBef>
                <a:spcPts val="0"/>
              </a:spcBef>
              <a:spcAft>
                <a:spcPts val="600"/>
              </a:spcAft>
            </a:pPr>
            <a:r>
              <a:rPr lang="en-US" altLang="en-US" sz="2400" dirty="0">
                <a:solidFill>
                  <a:srgbClr val="002060"/>
                </a:solidFill>
                <a:latin typeface="Calibri" panose="020F0502020204030204" pitchFamily="34" charset="0"/>
              </a:rPr>
              <a:t>Do monitoring and surveillance methods capture all domains of physical activity (leisure, domestic, school, work, transportation)?</a:t>
            </a:r>
          </a:p>
          <a:p>
            <a:pPr>
              <a:lnSpc>
                <a:spcPct val="100000"/>
              </a:lnSpc>
              <a:spcBef>
                <a:spcPts val="0"/>
              </a:spcBef>
              <a:spcAft>
                <a:spcPts val="600"/>
              </a:spcAft>
            </a:pPr>
            <a:r>
              <a:rPr lang="en-US" altLang="en-US" sz="2400" dirty="0">
                <a:solidFill>
                  <a:srgbClr val="002060"/>
                </a:solidFill>
                <a:latin typeface="Calibri" panose="020F0502020204030204" pitchFamily="34" charset="0"/>
              </a:rPr>
              <a:t>What are the consequences of informing decision-making, investments and policy alternatives when using biased data?</a:t>
            </a:r>
          </a:p>
          <a:p>
            <a:pPr>
              <a:lnSpc>
                <a:spcPct val="100000"/>
              </a:lnSpc>
              <a:spcBef>
                <a:spcPts val="0"/>
              </a:spcBef>
              <a:spcAft>
                <a:spcPts val="600"/>
              </a:spcAft>
            </a:pPr>
            <a:r>
              <a:rPr lang="en-US" altLang="en-US" sz="2400" dirty="0">
                <a:solidFill>
                  <a:srgbClr val="002060"/>
                </a:solidFill>
                <a:latin typeface="Calibri" panose="020F0502020204030204" pitchFamily="34" charset="0"/>
              </a:rPr>
              <a:t>Same measurement issues exist for sedentary </a:t>
            </a:r>
            <a:r>
              <a:rPr lang="en-US" altLang="en-US" sz="2400" dirty="0" err="1">
                <a:solidFill>
                  <a:srgbClr val="002060"/>
                </a:solidFill>
                <a:latin typeface="Calibri" panose="020F0502020204030204" pitchFamily="34" charset="0"/>
              </a:rPr>
              <a:t>behaviours</a:t>
            </a:r>
            <a:r>
              <a:rPr lang="en-US" altLang="en-US" sz="2400" dirty="0">
                <a:solidFill>
                  <a:srgbClr val="002060"/>
                </a:solidFill>
                <a:latin typeface="Calibri" panose="020F0502020204030204" pitchFamily="34" charset="0"/>
              </a:rPr>
              <a:t> only worse!</a:t>
            </a:r>
          </a:p>
        </p:txBody>
      </p:sp>
    </p:spTree>
    <p:extLst>
      <p:ext uri="{BB962C8B-B14F-4D97-AF65-F5344CB8AC3E}">
        <p14:creationId xmlns:p14="http://schemas.microsoft.com/office/powerpoint/2010/main" val="3229122147"/>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66915">
                                            <p:txEl>
                                              <p:pRg st="0" end="0"/>
                                            </p:txEl>
                                          </p:spTgt>
                                        </p:tgtEl>
                                        <p:attrNameLst>
                                          <p:attrName>style.visibility</p:attrName>
                                        </p:attrNameLst>
                                      </p:cBhvr>
                                      <p:to>
                                        <p:strVal val="visible"/>
                                      </p:to>
                                    </p:set>
                                    <p:animEffect transition="in" filter="blinds(horizontal)">
                                      <p:cBhvr>
                                        <p:cTn id="7" dur="500"/>
                                        <p:tgtEl>
                                          <p:spTgt spid="16691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66915">
                                            <p:txEl>
                                              <p:pRg st="1" end="1"/>
                                            </p:txEl>
                                          </p:spTgt>
                                        </p:tgtEl>
                                        <p:attrNameLst>
                                          <p:attrName>style.visibility</p:attrName>
                                        </p:attrNameLst>
                                      </p:cBhvr>
                                      <p:to>
                                        <p:strVal val="visible"/>
                                      </p:to>
                                    </p:set>
                                    <p:animEffect transition="in" filter="blinds(horizontal)">
                                      <p:cBhvr>
                                        <p:cTn id="12" dur="500"/>
                                        <p:tgtEl>
                                          <p:spTgt spid="16691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66915">
                                            <p:txEl>
                                              <p:pRg st="2" end="2"/>
                                            </p:txEl>
                                          </p:spTgt>
                                        </p:tgtEl>
                                        <p:attrNameLst>
                                          <p:attrName>style.visibility</p:attrName>
                                        </p:attrNameLst>
                                      </p:cBhvr>
                                      <p:to>
                                        <p:strVal val="visible"/>
                                      </p:to>
                                    </p:set>
                                    <p:animEffect transition="in" filter="blinds(horizontal)">
                                      <p:cBhvr>
                                        <p:cTn id="17" dur="500"/>
                                        <p:tgtEl>
                                          <p:spTgt spid="16691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166915">
                                            <p:txEl>
                                              <p:pRg st="3" end="3"/>
                                            </p:txEl>
                                          </p:spTgt>
                                        </p:tgtEl>
                                        <p:attrNameLst>
                                          <p:attrName>style.visibility</p:attrName>
                                        </p:attrNameLst>
                                      </p:cBhvr>
                                      <p:to>
                                        <p:strVal val="visible"/>
                                      </p:to>
                                    </p:set>
                                    <p:animEffect transition="in" filter="blinds(horizontal)">
                                      <p:cBhvr>
                                        <p:cTn id="22" dur="500"/>
                                        <p:tgtEl>
                                          <p:spTgt spid="16691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166915">
                                            <p:txEl>
                                              <p:pRg st="4" end="4"/>
                                            </p:txEl>
                                          </p:spTgt>
                                        </p:tgtEl>
                                        <p:attrNameLst>
                                          <p:attrName>style.visibility</p:attrName>
                                        </p:attrNameLst>
                                      </p:cBhvr>
                                      <p:to>
                                        <p:strVal val="visible"/>
                                      </p:to>
                                    </p:set>
                                    <p:animEffect transition="in" filter="blinds(horizontal)">
                                      <p:cBhvr>
                                        <p:cTn id="27" dur="500"/>
                                        <p:tgtEl>
                                          <p:spTgt spid="16691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6915"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9986"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7200" y="685800"/>
            <a:ext cx="8197850"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9987" name="TextBox 1"/>
          <p:cNvSpPr txBox="1">
            <a:spLocks noChangeArrowheads="1"/>
          </p:cNvSpPr>
          <p:nvPr/>
        </p:nvSpPr>
        <p:spPr bwMode="auto">
          <a:xfrm>
            <a:off x="1887538" y="6172200"/>
            <a:ext cx="5427662"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25AAE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rgbClr val="25AAE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rgbClr val="25AAE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rgbClr val="25AAE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rgbClr val="25AAE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rgbClr val="25AAE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rgbClr val="25AAE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rgbClr val="25AAE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rgbClr val="25AAE1"/>
                </a:solidFill>
                <a:latin typeface="Calibri" panose="020F0502020204030204" pitchFamily="34" charset="0"/>
              </a:defRPr>
            </a:lvl9pPr>
          </a:lstStyle>
          <a:p>
            <a:pPr algn="ctr" eaLnBrk="1" hangingPunct="1">
              <a:spcBef>
                <a:spcPct val="0"/>
              </a:spcBef>
              <a:buFontTx/>
              <a:buNone/>
            </a:pPr>
            <a:r>
              <a:rPr lang="en-US" altLang="en-US" b="1">
                <a:latin typeface="Arial" panose="020B0604020202020204" pitchFamily="34" charset="0"/>
              </a:rPr>
              <a:t>www.activehealthykids.org</a:t>
            </a:r>
          </a:p>
        </p:txBody>
      </p:sp>
    </p:spTree>
    <p:extLst>
      <p:ext uri="{BB962C8B-B14F-4D97-AF65-F5344CB8AC3E}">
        <p14:creationId xmlns:p14="http://schemas.microsoft.com/office/powerpoint/2010/main" val="336844408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381000"/>
            <a:ext cx="7924800" cy="731837"/>
          </a:xfrm>
        </p:spPr>
        <p:txBody>
          <a:bodyPr rtlCol="0">
            <a:noAutofit/>
          </a:bodyPr>
          <a:lstStyle/>
          <a:p>
            <a:pPr algn="ctr" defTabSz="914341" fontAlgn="auto">
              <a:spcAft>
                <a:spcPts val="0"/>
              </a:spcAft>
              <a:defRPr/>
            </a:pPr>
            <a:r>
              <a:rPr lang="en-CA" b="1" dirty="0"/>
              <a:t>Active Healthy Kids Global Alliance</a:t>
            </a:r>
            <a:br>
              <a:rPr lang="en-CA" b="1" dirty="0"/>
            </a:br>
            <a:r>
              <a:rPr lang="en-CA" sz="2400" b="1" dirty="0"/>
              <a:t>(established in 2014; incorporated in 2018)</a:t>
            </a:r>
          </a:p>
        </p:txBody>
      </p:sp>
      <p:sp>
        <p:nvSpPr>
          <p:cNvPr id="168963" name="Content Placeholder 4"/>
          <p:cNvSpPr>
            <a:spLocks noGrp="1"/>
          </p:cNvSpPr>
          <p:nvPr>
            <p:ph idx="1"/>
          </p:nvPr>
        </p:nvSpPr>
        <p:spPr>
          <a:xfrm>
            <a:off x="228600" y="1600200"/>
            <a:ext cx="8686800" cy="4800600"/>
          </a:xfrm>
        </p:spPr>
        <p:txBody>
          <a:bodyPr lIns="0" tIns="0" rIns="0" bIns="0"/>
          <a:lstStyle/>
          <a:p>
            <a:pPr marL="0" indent="0" defTabSz="506413">
              <a:buNone/>
            </a:pPr>
            <a:r>
              <a:rPr lang="en-US" altLang="en-US" sz="2800" b="1" dirty="0"/>
              <a:t>Mission</a:t>
            </a:r>
            <a:endParaRPr lang="en-CA" altLang="en-US" sz="2800" b="1" dirty="0"/>
          </a:p>
          <a:p>
            <a:pPr marL="169863" indent="-169863" defTabSz="506413">
              <a:spcAft>
                <a:spcPts val="600"/>
              </a:spcAft>
            </a:pPr>
            <a:r>
              <a:rPr lang="en-CA" altLang="en-US" sz="2800" dirty="0"/>
              <a:t>The Active Healthy Kids Global Alliance is committed to powering the global movement to get kids moving through thought leadership, knowledge translation and mobilization, capacity building, and advocacy. This is facilitated by sustainable partnerships and cross-sectoral collaborations that enable best-practice exchanges, networking and cross-fertilization.</a:t>
            </a:r>
          </a:p>
          <a:p>
            <a:pPr marL="0" indent="0" defTabSz="506413">
              <a:buNone/>
            </a:pPr>
            <a:r>
              <a:rPr lang="en-CA" altLang="en-US" sz="2800" b="1" dirty="0"/>
              <a:t>Vision</a:t>
            </a:r>
          </a:p>
          <a:p>
            <a:pPr marL="169863" indent="-169863" defTabSz="506413"/>
            <a:r>
              <a:rPr lang="en-CA" altLang="en-US" sz="2800" dirty="0"/>
              <a:t>A world of active healthy kids.</a:t>
            </a:r>
            <a:endParaRPr lang="en-US" altLang="en-US" sz="2800" dirty="0"/>
          </a:p>
        </p:txBody>
      </p:sp>
    </p:spTree>
    <p:extLst>
      <p:ext uri="{BB962C8B-B14F-4D97-AF65-F5344CB8AC3E}">
        <p14:creationId xmlns:p14="http://schemas.microsoft.com/office/powerpoint/2010/main" val="744203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68963">
                                            <p:txEl>
                                              <p:pRg st="0" end="0"/>
                                            </p:txEl>
                                          </p:spTgt>
                                        </p:tgtEl>
                                        <p:attrNameLst>
                                          <p:attrName>style.visibility</p:attrName>
                                        </p:attrNameLst>
                                      </p:cBhvr>
                                      <p:to>
                                        <p:strVal val="visible"/>
                                      </p:to>
                                    </p:set>
                                    <p:animEffect transition="in" filter="blinds(horizontal)">
                                      <p:cBhvr>
                                        <p:cTn id="7" dur="500"/>
                                        <p:tgtEl>
                                          <p:spTgt spid="168963">
                                            <p:txEl>
                                              <p:pRg st="0" end="0"/>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168963">
                                            <p:txEl>
                                              <p:pRg st="1" end="1"/>
                                            </p:txEl>
                                          </p:spTgt>
                                        </p:tgtEl>
                                        <p:attrNameLst>
                                          <p:attrName>style.visibility</p:attrName>
                                        </p:attrNameLst>
                                      </p:cBhvr>
                                      <p:to>
                                        <p:strVal val="visible"/>
                                      </p:to>
                                    </p:set>
                                    <p:animEffect transition="in" filter="blinds(horizontal)">
                                      <p:cBhvr>
                                        <p:cTn id="10" dur="500"/>
                                        <p:tgtEl>
                                          <p:spTgt spid="16896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nodeType="clickEffect">
                                  <p:stCondLst>
                                    <p:cond delay="0"/>
                                  </p:stCondLst>
                                  <p:childTnLst>
                                    <p:set>
                                      <p:cBhvr>
                                        <p:cTn id="14" dur="1" fill="hold">
                                          <p:stCondLst>
                                            <p:cond delay="0"/>
                                          </p:stCondLst>
                                        </p:cTn>
                                        <p:tgtEl>
                                          <p:spTgt spid="168963">
                                            <p:txEl>
                                              <p:pRg st="2" end="2"/>
                                            </p:txEl>
                                          </p:spTgt>
                                        </p:tgtEl>
                                        <p:attrNameLst>
                                          <p:attrName>style.visibility</p:attrName>
                                        </p:attrNameLst>
                                      </p:cBhvr>
                                      <p:to>
                                        <p:strVal val="visible"/>
                                      </p:to>
                                    </p:set>
                                    <p:animEffect transition="in" filter="blinds(horizontal)">
                                      <p:cBhvr>
                                        <p:cTn id="15" dur="500"/>
                                        <p:tgtEl>
                                          <p:spTgt spid="168963">
                                            <p:txEl>
                                              <p:pRg st="2" end="2"/>
                                            </p:txEl>
                                          </p:spTgt>
                                        </p:tgtEl>
                                      </p:cBhvr>
                                    </p:animEffect>
                                  </p:childTnLst>
                                </p:cTn>
                              </p:par>
                              <p:par>
                                <p:cTn id="16" presetID="3" presetClass="entr" presetSubtype="10" fill="hold" nodeType="withEffect">
                                  <p:stCondLst>
                                    <p:cond delay="0"/>
                                  </p:stCondLst>
                                  <p:childTnLst>
                                    <p:set>
                                      <p:cBhvr>
                                        <p:cTn id="17" dur="1" fill="hold">
                                          <p:stCondLst>
                                            <p:cond delay="0"/>
                                          </p:stCondLst>
                                        </p:cTn>
                                        <p:tgtEl>
                                          <p:spTgt spid="168963">
                                            <p:txEl>
                                              <p:pRg st="3" end="3"/>
                                            </p:txEl>
                                          </p:spTgt>
                                        </p:tgtEl>
                                        <p:attrNameLst>
                                          <p:attrName>style.visibility</p:attrName>
                                        </p:attrNameLst>
                                      </p:cBhvr>
                                      <p:to>
                                        <p:strVal val="visible"/>
                                      </p:to>
                                    </p:set>
                                    <p:animEffect transition="in" filter="blinds(horizontal)">
                                      <p:cBhvr>
                                        <p:cTn id="18" dur="500"/>
                                        <p:tgtEl>
                                          <p:spTgt spid="16896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0600" y="614363"/>
            <a:ext cx="7162800" cy="731837"/>
          </a:xfrm>
        </p:spPr>
        <p:txBody>
          <a:bodyPr rtlCol="0">
            <a:normAutofit fontScale="90000"/>
          </a:bodyPr>
          <a:lstStyle/>
          <a:p>
            <a:pPr algn="ctr" defTabSz="914341" fontAlgn="auto">
              <a:spcAft>
                <a:spcPts val="0"/>
              </a:spcAft>
              <a:defRPr/>
            </a:pPr>
            <a:r>
              <a:rPr lang="en-CA" sz="4400" b="1" dirty="0"/>
              <a:t>History</a:t>
            </a:r>
          </a:p>
        </p:txBody>
      </p:sp>
      <p:sp>
        <p:nvSpPr>
          <p:cNvPr id="168963" name="Content Placeholder 4"/>
          <p:cNvSpPr>
            <a:spLocks noGrp="1"/>
          </p:cNvSpPr>
          <p:nvPr>
            <p:ph idx="1"/>
          </p:nvPr>
        </p:nvSpPr>
        <p:spPr>
          <a:xfrm>
            <a:off x="228600" y="1524000"/>
            <a:ext cx="8686800" cy="4800600"/>
          </a:xfrm>
        </p:spPr>
        <p:txBody>
          <a:bodyPr lIns="0" tIns="0" rIns="0" bIns="0"/>
          <a:lstStyle/>
          <a:p>
            <a:pPr marL="169863" indent="-169863" defTabSz="506413">
              <a:spcBef>
                <a:spcPct val="0"/>
              </a:spcBef>
              <a:spcAft>
                <a:spcPts val="1200"/>
              </a:spcAft>
            </a:pPr>
            <a:r>
              <a:rPr lang="en-US" altLang="en-US" sz="2800" dirty="0"/>
              <a:t>Active Healthy Kids Canada started developing a Report Card on the Physical Activity of Children and Youth in 2005 in an effort to </a:t>
            </a:r>
            <a:r>
              <a:rPr lang="en-US" altLang="en-US" sz="2800" i="1" dirty="0"/>
              <a:t>power the movement to get kids moving</a:t>
            </a:r>
            <a:endParaRPr lang="en-US" altLang="en-US" sz="2800" dirty="0"/>
          </a:p>
          <a:p>
            <a:pPr marL="169863" indent="-169863" defTabSz="506413">
              <a:spcBef>
                <a:spcPct val="0"/>
              </a:spcBef>
              <a:spcAft>
                <a:spcPts val="1200"/>
              </a:spcAft>
            </a:pPr>
            <a:r>
              <a:rPr lang="en-US" altLang="en-US" sz="2800" dirty="0"/>
              <a:t>More than 70 jurisdictions have replicated the Canadian Report Card (countries, regions, provinces/states, cities)</a:t>
            </a:r>
          </a:p>
          <a:p>
            <a:pPr marL="169863" indent="-169863" defTabSz="506413">
              <a:spcBef>
                <a:spcPct val="0"/>
              </a:spcBef>
              <a:spcAft>
                <a:spcPts val="1200"/>
              </a:spcAft>
            </a:pPr>
            <a:r>
              <a:rPr lang="en-US" altLang="en-US" sz="2800" dirty="0"/>
              <a:t>The </a:t>
            </a:r>
            <a:r>
              <a:rPr lang="en-US" altLang="en-US" sz="2800" b="1" dirty="0"/>
              <a:t>Active Healthy Kids Global Alliance </a:t>
            </a:r>
            <a:r>
              <a:rPr lang="en-US" altLang="en-US" sz="2800" dirty="0"/>
              <a:t>was established in 2014 to facilitate international comparisons among Report Card findings using a “Global Matrix” of grades</a:t>
            </a:r>
          </a:p>
          <a:p>
            <a:pPr marL="169863" indent="-169863" defTabSz="506413">
              <a:spcBef>
                <a:spcPct val="0"/>
              </a:spcBef>
              <a:spcAft>
                <a:spcPts val="1200"/>
              </a:spcAft>
            </a:pPr>
            <a:r>
              <a:rPr lang="en-US" altLang="en-US" sz="2800" dirty="0"/>
              <a:t>In 2018 the Active Healthy Kids Global Alliance was incorporated as a not-for-profit organization</a:t>
            </a:r>
            <a:endParaRPr lang="en-CA" altLang="en-US" sz="2800" dirty="0"/>
          </a:p>
          <a:p>
            <a:pPr marL="169863" indent="-169863" defTabSz="506413"/>
            <a:endParaRPr lang="en-US" altLang="en-US" sz="1800" dirty="0"/>
          </a:p>
        </p:txBody>
      </p:sp>
    </p:spTree>
    <p:extLst>
      <p:ext uri="{BB962C8B-B14F-4D97-AF65-F5344CB8AC3E}">
        <p14:creationId xmlns:p14="http://schemas.microsoft.com/office/powerpoint/2010/main" val="418218820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4"/>
          <p:cNvSpPr txBox="1">
            <a:spLocks/>
          </p:cNvSpPr>
          <p:nvPr/>
        </p:nvSpPr>
        <p:spPr>
          <a:xfrm>
            <a:off x="533400" y="1092200"/>
            <a:ext cx="8077200" cy="609600"/>
          </a:xfrm>
          <a:prstGeom prst="rect">
            <a:avLst/>
          </a:prstGeom>
        </p:spPr>
        <p:txBody>
          <a:bodyPr lIns="91434" tIns="45717" rIns="91434" bIns="45717" anchor="ctr"/>
          <a:lstStyle>
            <a:lvl1pPr algn="l" defTabSz="914400" rtl="0" eaLnBrk="1" latinLnBrk="0" hangingPunct="1">
              <a:spcBef>
                <a:spcPct val="0"/>
              </a:spcBef>
              <a:buNone/>
              <a:defRPr sz="3600" b="0" kern="1200">
                <a:solidFill>
                  <a:srgbClr val="25AAE1"/>
                </a:solidFill>
                <a:latin typeface="+mj-lt"/>
                <a:ea typeface="+mj-ea"/>
                <a:cs typeface="+mj-cs"/>
              </a:defRPr>
            </a:lvl1pPr>
          </a:lstStyle>
          <a:p>
            <a:pPr algn="ctr" fontAlgn="auto">
              <a:spcAft>
                <a:spcPts val="0"/>
              </a:spcAft>
              <a:defRPr/>
            </a:pPr>
            <a:r>
              <a:rPr lang="en-US" sz="4000" b="1" dirty="0"/>
              <a:t>Report Card Framework and Process</a:t>
            </a:r>
            <a:endParaRPr lang="en-US" sz="4000" b="1" cap="all" dirty="0"/>
          </a:p>
        </p:txBody>
      </p:sp>
      <p:sp>
        <p:nvSpPr>
          <p:cNvPr id="169987" name="Content Placeholder 5"/>
          <p:cNvSpPr txBox="1">
            <a:spLocks/>
          </p:cNvSpPr>
          <p:nvPr/>
        </p:nvSpPr>
        <p:spPr bwMode="auto">
          <a:xfrm>
            <a:off x="304800" y="1981200"/>
            <a:ext cx="8458200"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4" tIns="45717" rIns="91434" bIns="45717"/>
          <a:lstStyle>
            <a:lvl1pPr marL="342900" indent="-342900">
              <a:spcBef>
                <a:spcPct val="20000"/>
              </a:spcBef>
              <a:buFont typeface="Arial" panose="020B0604020202020204" pitchFamily="34" charset="0"/>
              <a:buChar char="•"/>
              <a:defRPr sz="3200">
                <a:solidFill>
                  <a:srgbClr val="25AAE1"/>
                </a:solidFill>
                <a:latin typeface="Calibri" panose="020F0502020204030204" pitchFamily="34" charset="0"/>
              </a:defRPr>
            </a:lvl1pPr>
            <a:lvl2pPr marL="150813" indent="-150813">
              <a:spcBef>
                <a:spcPct val="20000"/>
              </a:spcBef>
              <a:buFont typeface="Arial" panose="020B0604020202020204" pitchFamily="34" charset="0"/>
              <a:buChar char="–"/>
              <a:defRPr sz="2800">
                <a:solidFill>
                  <a:srgbClr val="25AAE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rgbClr val="25AAE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rgbClr val="25AAE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rgbClr val="25AAE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buChar char="»"/>
              <a:defRPr sz="2000">
                <a:solidFill>
                  <a:srgbClr val="25AAE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buChar char="»"/>
              <a:defRPr sz="2000">
                <a:solidFill>
                  <a:srgbClr val="25AAE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buChar char="»"/>
              <a:defRPr sz="2000">
                <a:solidFill>
                  <a:srgbClr val="25AAE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buChar char="»"/>
              <a:defRPr sz="2000">
                <a:solidFill>
                  <a:srgbClr val="25AAE1"/>
                </a:solidFill>
                <a:latin typeface="Calibri" panose="020F0502020204030204" pitchFamily="34" charset="0"/>
              </a:defRPr>
            </a:lvl9pPr>
          </a:lstStyle>
          <a:p>
            <a:pPr lvl="1" eaLnBrk="1" hangingPunct="1">
              <a:spcBef>
                <a:spcPct val="0"/>
              </a:spcBef>
              <a:spcAft>
                <a:spcPts val="1063"/>
              </a:spcAft>
              <a:buFont typeface="Arial" panose="020B0604020202020204" pitchFamily="34" charset="0"/>
              <a:buChar char="•"/>
            </a:pPr>
            <a:r>
              <a:rPr lang="en-US" altLang="en-US" dirty="0"/>
              <a:t>The Report Card assigns letter grades to different indicators grouped into categories </a:t>
            </a:r>
          </a:p>
          <a:p>
            <a:pPr lvl="1" eaLnBrk="1" hangingPunct="1">
              <a:spcBef>
                <a:spcPct val="0"/>
              </a:spcBef>
              <a:spcAft>
                <a:spcPts val="1063"/>
              </a:spcAft>
              <a:buFont typeface="Arial" panose="020B0604020202020204" pitchFamily="34" charset="0"/>
              <a:buChar char="•"/>
            </a:pPr>
            <a:r>
              <a:rPr lang="en-US" altLang="en-US" dirty="0"/>
              <a:t>Grades are based on a synthesis and examination of current data against a benchmark</a:t>
            </a:r>
          </a:p>
          <a:p>
            <a:pPr lvl="1" eaLnBrk="1" hangingPunct="1">
              <a:spcBef>
                <a:spcPct val="0"/>
              </a:spcBef>
              <a:spcAft>
                <a:spcPts val="1063"/>
              </a:spcAft>
              <a:buFont typeface="Arial" panose="020B0604020202020204" pitchFamily="34" charset="0"/>
              <a:buChar char="•"/>
            </a:pPr>
            <a:r>
              <a:rPr lang="en-US" altLang="en-US" dirty="0"/>
              <a:t>Assessment of trends over time and the presence of disparities </a:t>
            </a:r>
          </a:p>
          <a:p>
            <a:pPr lvl="1" eaLnBrk="1" hangingPunct="1">
              <a:spcBef>
                <a:spcPct val="0"/>
              </a:spcBef>
              <a:spcAft>
                <a:spcPts val="1063"/>
              </a:spcAft>
              <a:buFont typeface="Arial" panose="020B0604020202020204" pitchFamily="34" charset="0"/>
              <a:buChar char="•"/>
            </a:pPr>
            <a:r>
              <a:rPr lang="en-US" altLang="en-US" dirty="0"/>
              <a:t>Together the indicators provide a robust and </a:t>
            </a:r>
            <a:r>
              <a:rPr lang="en-US" altLang="en-US" u="sng" dirty="0"/>
              <a:t>comprehensive assessment </a:t>
            </a:r>
            <a:r>
              <a:rPr lang="en-US" altLang="en-US" dirty="0"/>
              <a:t>of physical activity of children and youth</a:t>
            </a:r>
          </a:p>
          <a:p>
            <a:pPr eaLnBrk="1" hangingPunct="1"/>
            <a:endParaRPr lang="en-US" altLang="en-US" dirty="0"/>
          </a:p>
        </p:txBody>
      </p:sp>
    </p:spTree>
    <p:extLst>
      <p:ext uri="{BB962C8B-B14F-4D97-AF65-F5344CB8AC3E}">
        <p14:creationId xmlns:p14="http://schemas.microsoft.com/office/powerpoint/2010/main" val="397592797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2"/>
          <p:cNvSpPr>
            <a:spLocks noGrp="1" noChangeArrowheads="1"/>
          </p:cNvSpPr>
          <p:nvPr>
            <p:ph type="title"/>
          </p:nvPr>
        </p:nvSpPr>
        <p:spPr>
          <a:xfrm>
            <a:off x="685800" y="1117600"/>
            <a:ext cx="7772400" cy="609600"/>
          </a:xfrm>
        </p:spPr>
        <p:txBody>
          <a:bodyPr/>
          <a:lstStyle/>
          <a:p>
            <a:pPr algn="ctr"/>
            <a:r>
              <a:rPr lang="en-CA" altLang="en-US" sz="4000" b="1" dirty="0"/>
              <a:t>Report Card Leadership Committee</a:t>
            </a:r>
          </a:p>
        </p:txBody>
      </p:sp>
      <p:sp>
        <p:nvSpPr>
          <p:cNvPr id="171011" name="Rectangle 3"/>
          <p:cNvSpPr>
            <a:spLocks noGrp="1" noChangeArrowheads="1"/>
          </p:cNvSpPr>
          <p:nvPr>
            <p:ph type="body" idx="1"/>
          </p:nvPr>
        </p:nvSpPr>
        <p:spPr>
          <a:xfrm>
            <a:off x="1143000" y="2209800"/>
            <a:ext cx="5715000" cy="4191000"/>
          </a:xfrm>
        </p:spPr>
        <p:txBody>
          <a:bodyPr/>
          <a:lstStyle/>
          <a:p>
            <a:pPr>
              <a:lnSpc>
                <a:spcPct val="90000"/>
              </a:lnSpc>
            </a:pPr>
            <a:r>
              <a:rPr lang="en-CA" altLang="en-US" sz="2800"/>
              <a:t>National in scope</a:t>
            </a:r>
          </a:p>
          <a:p>
            <a:pPr>
              <a:lnSpc>
                <a:spcPct val="90000"/>
              </a:lnSpc>
            </a:pPr>
            <a:r>
              <a:rPr lang="en-CA" altLang="en-US" sz="2800"/>
              <a:t>Cross-sectoral representation</a:t>
            </a:r>
          </a:p>
          <a:p>
            <a:pPr>
              <a:lnSpc>
                <a:spcPct val="90000"/>
              </a:lnSpc>
            </a:pPr>
            <a:r>
              <a:rPr lang="en-CA" altLang="en-US" sz="2800"/>
              <a:t>Unbiased</a:t>
            </a:r>
          </a:p>
          <a:p>
            <a:pPr>
              <a:lnSpc>
                <a:spcPct val="90000"/>
              </a:lnSpc>
            </a:pPr>
            <a:r>
              <a:rPr lang="en-CA" altLang="en-US" sz="2800"/>
              <a:t>Transparent</a:t>
            </a:r>
          </a:p>
          <a:p>
            <a:pPr>
              <a:lnSpc>
                <a:spcPct val="90000"/>
              </a:lnSpc>
            </a:pPr>
            <a:r>
              <a:rPr lang="en-CA" altLang="en-US" sz="2800"/>
              <a:t>Participatory</a:t>
            </a:r>
          </a:p>
          <a:p>
            <a:pPr>
              <a:lnSpc>
                <a:spcPct val="90000"/>
              </a:lnSpc>
            </a:pPr>
            <a:r>
              <a:rPr lang="en-CA" altLang="en-US" sz="2800"/>
              <a:t>Consensus driven</a:t>
            </a:r>
          </a:p>
          <a:p>
            <a:pPr>
              <a:lnSpc>
                <a:spcPct val="90000"/>
              </a:lnSpc>
            </a:pPr>
            <a:r>
              <a:rPr lang="en-CA" altLang="en-US" sz="2800"/>
              <a:t>Harmonization with AHKGA</a:t>
            </a:r>
          </a:p>
        </p:txBody>
      </p:sp>
    </p:spTree>
    <p:extLst>
      <p:ext uri="{BB962C8B-B14F-4D97-AF65-F5344CB8AC3E}">
        <p14:creationId xmlns:p14="http://schemas.microsoft.com/office/powerpoint/2010/main" val="255381624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Title 1"/>
          <p:cNvSpPr>
            <a:spLocks noGrp="1"/>
          </p:cNvSpPr>
          <p:nvPr>
            <p:ph type="title"/>
          </p:nvPr>
        </p:nvSpPr>
        <p:spPr>
          <a:xfrm>
            <a:off x="152400" y="990600"/>
            <a:ext cx="8839200" cy="731838"/>
          </a:xfrm>
        </p:spPr>
        <p:txBody>
          <a:bodyPr/>
          <a:lstStyle/>
          <a:p>
            <a:pPr algn="ctr">
              <a:lnSpc>
                <a:spcPts val="3600"/>
              </a:lnSpc>
            </a:pPr>
            <a:r>
              <a:rPr lang="en-US" altLang="en-US" sz="4000" b="1" dirty="0"/>
              <a:t>Global Matrix 4.0 Indicators Framework</a:t>
            </a:r>
          </a:p>
        </p:txBody>
      </p:sp>
      <p:sp>
        <p:nvSpPr>
          <p:cNvPr id="172035" name="Content Placeholder 2"/>
          <p:cNvSpPr>
            <a:spLocks noGrp="1"/>
          </p:cNvSpPr>
          <p:nvPr>
            <p:ph idx="1"/>
          </p:nvPr>
        </p:nvSpPr>
        <p:spPr>
          <a:xfrm>
            <a:off x="838200" y="1722438"/>
            <a:ext cx="7391400" cy="4525962"/>
          </a:xfrm>
        </p:spPr>
        <p:txBody>
          <a:bodyPr/>
          <a:lstStyle/>
          <a:p>
            <a:pPr>
              <a:spcBef>
                <a:spcPct val="0"/>
              </a:spcBef>
              <a:buClr>
                <a:srgbClr val="25AAE1"/>
              </a:buClr>
            </a:pPr>
            <a:r>
              <a:rPr lang="en-US" altLang="en-US" sz="2400" dirty="0"/>
              <a:t>Five </a:t>
            </a:r>
            <a:r>
              <a:rPr lang="en-US" altLang="en-US" sz="2400" dirty="0" err="1"/>
              <a:t>behaviours</a:t>
            </a:r>
            <a:endParaRPr lang="en-US" altLang="en-US" sz="2400" dirty="0"/>
          </a:p>
          <a:p>
            <a:pPr lvl="1">
              <a:spcBef>
                <a:spcPct val="0"/>
              </a:spcBef>
              <a:buClr>
                <a:srgbClr val="25AAE1"/>
              </a:buClr>
            </a:pPr>
            <a:r>
              <a:rPr lang="en-US" altLang="en-US" sz="2400" i="1" dirty="0"/>
              <a:t>Overall physical activity</a:t>
            </a:r>
          </a:p>
          <a:p>
            <a:pPr lvl="1">
              <a:spcBef>
                <a:spcPct val="0"/>
              </a:spcBef>
              <a:buClr>
                <a:srgbClr val="25AAE1"/>
              </a:buClr>
            </a:pPr>
            <a:r>
              <a:rPr lang="en-US" altLang="en-US" sz="2400" i="1" dirty="0"/>
              <a:t>Organized sport and physical activity</a:t>
            </a:r>
          </a:p>
          <a:p>
            <a:pPr lvl="1">
              <a:spcBef>
                <a:spcPct val="0"/>
              </a:spcBef>
              <a:buClr>
                <a:srgbClr val="25AAE1"/>
              </a:buClr>
            </a:pPr>
            <a:r>
              <a:rPr lang="en-US" altLang="en-US" sz="2400" i="1" dirty="0"/>
              <a:t>Active play</a:t>
            </a:r>
          </a:p>
          <a:p>
            <a:pPr lvl="1">
              <a:spcBef>
                <a:spcPct val="0"/>
              </a:spcBef>
              <a:buClr>
                <a:srgbClr val="25AAE1"/>
              </a:buClr>
            </a:pPr>
            <a:r>
              <a:rPr lang="en-US" altLang="en-US" sz="2400" i="1" dirty="0"/>
              <a:t>Active transportation</a:t>
            </a:r>
          </a:p>
          <a:p>
            <a:pPr lvl="1">
              <a:spcBef>
                <a:spcPct val="0"/>
              </a:spcBef>
              <a:buClr>
                <a:srgbClr val="25AAE1"/>
              </a:buClr>
            </a:pPr>
            <a:r>
              <a:rPr lang="en-US" altLang="en-US" sz="2400" i="1" dirty="0"/>
              <a:t>Sedentary </a:t>
            </a:r>
            <a:r>
              <a:rPr lang="en-US" altLang="en-US" sz="2400" i="1" dirty="0" err="1"/>
              <a:t>behaviour</a:t>
            </a:r>
            <a:endParaRPr lang="en-US" altLang="en-US" sz="2400" i="1" dirty="0"/>
          </a:p>
          <a:p>
            <a:pPr>
              <a:spcBef>
                <a:spcPct val="0"/>
              </a:spcBef>
              <a:buClr>
                <a:srgbClr val="25AAE1"/>
              </a:buClr>
            </a:pPr>
            <a:r>
              <a:rPr lang="en-US" altLang="en-US" sz="2400" dirty="0"/>
              <a:t>One personal characteristic</a:t>
            </a:r>
            <a:r>
              <a:rPr lang="en-US" altLang="en-US" sz="3200" dirty="0"/>
              <a:t> </a:t>
            </a:r>
            <a:r>
              <a:rPr lang="en-US" altLang="en-US" sz="2800" i="1" dirty="0"/>
              <a:t>– </a:t>
            </a:r>
            <a:r>
              <a:rPr lang="en-US" altLang="en-US" sz="2400" i="1" dirty="0"/>
              <a:t>Physical Fitness</a:t>
            </a:r>
          </a:p>
          <a:p>
            <a:pPr>
              <a:spcBef>
                <a:spcPct val="0"/>
              </a:spcBef>
              <a:buClr>
                <a:srgbClr val="25AAE1"/>
              </a:buClr>
            </a:pPr>
            <a:r>
              <a:rPr lang="en-US" altLang="en-US" sz="2400" dirty="0"/>
              <a:t>Four settings and sources of influence</a:t>
            </a:r>
          </a:p>
          <a:p>
            <a:pPr lvl="1">
              <a:spcBef>
                <a:spcPct val="0"/>
              </a:spcBef>
              <a:buClr>
                <a:srgbClr val="25AAE1"/>
              </a:buClr>
            </a:pPr>
            <a:r>
              <a:rPr lang="en-US" altLang="en-US" sz="2400" i="1" dirty="0"/>
              <a:t>Family and peers</a:t>
            </a:r>
          </a:p>
          <a:p>
            <a:pPr lvl="1">
              <a:spcBef>
                <a:spcPct val="0"/>
              </a:spcBef>
              <a:buClr>
                <a:srgbClr val="25AAE1"/>
              </a:buClr>
            </a:pPr>
            <a:r>
              <a:rPr lang="en-US" altLang="en-US" sz="2400" i="1" dirty="0"/>
              <a:t>School</a:t>
            </a:r>
          </a:p>
          <a:p>
            <a:pPr lvl="1">
              <a:spcBef>
                <a:spcPct val="0"/>
              </a:spcBef>
              <a:buClr>
                <a:srgbClr val="25AAE1"/>
              </a:buClr>
            </a:pPr>
            <a:r>
              <a:rPr lang="en-US" altLang="en-US" sz="2400" i="1" dirty="0"/>
              <a:t>Community and environment</a:t>
            </a:r>
          </a:p>
          <a:p>
            <a:pPr lvl="1">
              <a:spcBef>
                <a:spcPct val="0"/>
              </a:spcBef>
              <a:buClr>
                <a:srgbClr val="25AAE1"/>
              </a:buClr>
            </a:pPr>
            <a:r>
              <a:rPr lang="en-US" altLang="en-US" sz="2400" i="1" dirty="0"/>
              <a:t>Government</a:t>
            </a:r>
          </a:p>
        </p:txBody>
      </p:sp>
    </p:spTree>
    <p:extLst>
      <p:ext uri="{BB962C8B-B14F-4D97-AF65-F5344CB8AC3E}">
        <p14:creationId xmlns:p14="http://schemas.microsoft.com/office/powerpoint/2010/main" val="242079453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Title 1"/>
          <p:cNvSpPr>
            <a:spLocks noGrp="1"/>
          </p:cNvSpPr>
          <p:nvPr>
            <p:ph type="title"/>
          </p:nvPr>
        </p:nvSpPr>
        <p:spPr>
          <a:xfrm>
            <a:off x="914400" y="766763"/>
            <a:ext cx="7162800" cy="731837"/>
          </a:xfrm>
        </p:spPr>
        <p:txBody>
          <a:bodyPr/>
          <a:lstStyle/>
          <a:p>
            <a:pPr algn="ctr"/>
            <a:r>
              <a:rPr lang="en-US" altLang="en-US" sz="4000" b="1"/>
              <a:t>Benchmarks</a:t>
            </a:r>
          </a:p>
        </p:txBody>
      </p:sp>
      <p:graphicFrame>
        <p:nvGraphicFramePr>
          <p:cNvPr id="4" name="Content Placeholder 3"/>
          <p:cNvGraphicFramePr>
            <a:graphicFrameLocks noGrp="1"/>
          </p:cNvGraphicFramePr>
          <p:nvPr>
            <p:ph idx="1"/>
          </p:nvPr>
        </p:nvGraphicFramePr>
        <p:xfrm>
          <a:off x="152400" y="2298700"/>
          <a:ext cx="8839200" cy="3084576"/>
        </p:xfrm>
        <a:graphic>
          <a:graphicData uri="http://schemas.openxmlformats.org/drawingml/2006/table">
            <a:tbl>
              <a:tblPr firstRow="1" firstCol="1" bandRow="1">
                <a:tableStyleId>{5C22544A-7EE6-4342-B048-85BDC9FD1C3A}</a:tableStyleId>
              </a:tblPr>
              <a:tblGrid>
                <a:gridCol w="1346436">
                  <a:extLst>
                    <a:ext uri="{9D8B030D-6E8A-4147-A177-3AD203B41FA5}">
                      <a16:colId xmlns:a16="http://schemas.microsoft.com/office/drawing/2014/main" val="20000"/>
                    </a:ext>
                  </a:extLst>
                </a:gridCol>
                <a:gridCol w="3321552">
                  <a:extLst>
                    <a:ext uri="{9D8B030D-6E8A-4147-A177-3AD203B41FA5}">
                      <a16:colId xmlns:a16="http://schemas.microsoft.com/office/drawing/2014/main" val="20001"/>
                    </a:ext>
                  </a:extLst>
                </a:gridCol>
                <a:gridCol w="4171212">
                  <a:extLst>
                    <a:ext uri="{9D8B030D-6E8A-4147-A177-3AD203B41FA5}">
                      <a16:colId xmlns:a16="http://schemas.microsoft.com/office/drawing/2014/main" val="20002"/>
                    </a:ext>
                  </a:extLst>
                </a:gridCol>
              </a:tblGrid>
              <a:tr h="1962872">
                <a:tc>
                  <a:txBody>
                    <a:bodyPr/>
                    <a:lstStyle/>
                    <a:p>
                      <a:pPr marL="0" marR="0">
                        <a:lnSpc>
                          <a:spcPct val="115000"/>
                        </a:lnSpc>
                        <a:spcBef>
                          <a:spcPts val="0"/>
                        </a:spcBef>
                        <a:spcAft>
                          <a:spcPts val="0"/>
                        </a:spcAft>
                      </a:pPr>
                      <a:r>
                        <a:rPr lang="en-US" sz="1600" b="1" dirty="0">
                          <a:effectLst/>
                        </a:rPr>
                        <a:t>Overall Physical Activity</a:t>
                      </a:r>
                      <a:endParaRPr lang="en-US" sz="1600" b="1" dirty="0">
                        <a:effectLst/>
                        <a:latin typeface="Calibri"/>
                        <a:ea typeface="Calibri"/>
                        <a:cs typeface="Times New Roman"/>
                      </a:endParaRPr>
                    </a:p>
                  </a:txBody>
                  <a:tcPr marL="61669" marR="61669" marT="0" marB="0">
                    <a:solidFill>
                      <a:srgbClr val="25AAE1"/>
                    </a:solidFill>
                  </a:tcPr>
                </a:tc>
                <a:tc>
                  <a:txBody>
                    <a:bodyPr/>
                    <a:lstStyle/>
                    <a:p>
                      <a:pPr marL="0" marR="0">
                        <a:lnSpc>
                          <a:spcPct val="115000"/>
                        </a:lnSpc>
                        <a:spcBef>
                          <a:spcPts val="0"/>
                        </a:spcBef>
                        <a:spcAft>
                          <a:spcPts val="0"/>
                        </a:spcAft>
                      </a:pPr>
                      <a:r>
                        <a:rPr lang="en-US" sz="1600" b="1" dirty="0">
                          <a:effectLst/>
                        </a:rPr>
                        <a:t>Any bodily movement produced by skeletal muscles that requires energy expenditure.</a:t>
                      </a:r>
                      <a:endParaRPr lang="en-US" sz="1600" b="1" dirty="0">
                        <a:effectLst/>
                        <a:latin typeface="Calibri"/>
                        <a:ea typeface="Calibri"/>
                        <a:cs typeface="Times New Roman"/>
                      </a:endParaRPr>
                    </a:p>
                  </a:txBody>
                  <a:tcPr marL="61669" marR="61669" marT="0" marB="0">
                    <a:solidFill>
                      <a:srgbClr val="25AAE1"/>
                    </a:solidFill>
                  </a:tcPr>
                </a:tc>
                <a:tc>
                  <a:txBody>
                    <a:bodyPr/>
                    <a:lstStyle/>
                    <a:p>
                      <a:pPr marL="0" marR="0">
                        <a:lnSpc>
                          <a:spcPct val="115000"/>
                        </a:lnSpc>
                        <a:spcBef>
                          <a:spcPts val="0"/>
                        </a:spcBef>
                        <a:spcAft>
                          <a:spcPts val="0"/>
                        </a:spcAft>
                      </a:pPr>
                      <a:r>
                        <a:rPr lang="en-US" sz="1600" b="1" dirty="0">
                          <a:effectLst/>
                        </a:rPr>
                        <a:t>% of children and youth who meet the Global Recommendations on Physical Activity for Health, which recommend that children and youth accumulate at least 60 minutes of moderate- to vigorous-intensity physical activity per day on average.</a:t>
                      </a:r>
                    </a:p>
                    <a:p>
                      <a:pPr marL="0" marR="0">
                        <a:lnSpc>
                          <a:spcPct val="115000"/>
                        </a:lnSpc>
                        <a:spcBef>
                          <a:spcPts val="0"/>
                        </a:spcBef>
                        <a:spcAft>
                          <a:spcPts val="0"/>
                        </a:spcAft>
                      </a:pPr>
                      <a:r>
                        <a:rPr lang="en-US" sz="1600" b="1" dirty="0">
                          <a:effectLst/>
                        </a:rPr>
                        <a:t> </a:t>
                      </a:r>
                    </a:p>
                  </a:txBody>
                  <a:tcPr marL="61669" marR="61669" marT="0" marB="0">
                    <a:solidFill>
                      <a:srgbClr val="25AAE1"/>
                    </a:solidFill>
                  </a:tcPr>
                </a:tc>
                <a:extLst>
                  <a:ext uri="{0D108BD9-81ED-4DB2-BD59-A6C34878D82A}">
                    <a16:rowId xmlns:a16="http://schemas.microsoft.com/office/drawing/2014/main" val="10000"/>
                  </a:ext>
                </a:extLst>
              </a:tr>
              <a:tr h="1121641">
                <a:tc>
                  <a:txBody>
                    <a:bodyPr/>
                    <a:lstStyle/>
                    <a:p>
                      <a:pPr marL="0" marR="0">
                        <a:lnSpc>
                          <a:spcPct val="115000"/>
                        </a:lnSpc>
                        <a:spcBef>
                          <a:spcPts val="0"/>
                        </a:spcBef>
                        <a:spcAft>
                          <a:spcPts val="0"/>
                        </a:spcAft>
                      </a:pPr>
                      <a:r>
                        <a:rPr lang="en-US" sz="1600" b="1" dirty="0">
                          <a:effectLst/>
                        </a:rPr>
                        <a:t>Organized Sport and Physical Activity</a:t>
                      </a:r>
                      <a:endParaRPr lang="en-US" sz="1600" b="1" dirty="0">
                        <a:effectLst/>
                        <a:latin typeface="Calibri"/>
                        <a:ea typeface="Calibri"/>
                        <a:cs typeface="Times New Roman"/>
                      </a:endParaRPr>
                    </a:p>
                  </a:txBody>
                  <a:tcPr marL="61669" marR="61669" marT="0" marB="0">
                    <a:solidFill>
                      <a:srgbClr val="25AAE1"/>
                    </a:solidFill>
                  </a:tcPr>
                </a:tc>
                <a:tc>
                  <a:txBody>
                    <a:bodyPr/>
                    <a:lstStyle/>
                    <a:p>
                      <a:pPr marL="0" marR="0">
                        <a:lnSpc>
                          <a:spcPct val="115000"/>
                        </a:lnSpc>
                        <a:spcBef>
                          <a:spcPts val="0"/>
                        </a:spcBef>
                        <a:spcAft>
                          <a:spcPts val="0"/>
                        </a:spcAft>
                      </a:pPr>
                      <a:r>
                        <a:rPr lang="en-US" sz="1600" b="1" baseline="0" dirty="0">
                          <a:solidFill>
                            <a:schemeClr val="bg1"/>
                          </a:solidFill>
                          <a:effectLst/>
                        </a:rPr>
                        <a:t>A subset of physical activity that is structured, goal-oriented, competitive and contest-based.</a:t>
                      </a:r>
                      <a:endParaRPr lang="en-US" sz="1600" b="1" baseline="0" dirty="0">
                        <a:solidFill>
                          <a:schemeClr val="bg1"/>
                        </a:solidFill>
                        <a:effectLst/>
                        <a:latin typeface="Calibri"/>
                        <a:ea typeface="Calibri"/>
                        <a:cs typeface="Times New Roman"/>
                      </a:endParaRPr>
                    </a:p>
                  </a:txBody>
                  <a:tcPr marL="61669" marR="61669" marT="0" marB="0">
                    <a:solidFill>
                      <a:srgbClr val="25AAE1"/>
                    </a:solidFill>
                  </a:tcPr>
                </a:tc>
                <a:tc>
                  <a:txBody>
                    <a:bodyPr/>
                    <a:lstStyle/>
                    <a:p>
                      <a:pPr marL="0" marR="0">
                        <a:lnSpc>
                          <a:spcPct val="115000"/>
                        </a:lnSpc>
                        <a:spcBef>
                          <a:spcPts val="0"/>
                        </a:spcBef>
                        <a:spcAft>
                          <a:spcPts val="0"/>
                        </a:spcAft>
                      </a:pPr>
                      <a:r>
                        <a:rPr lang="en-US" sz="1600" b="1" baseline="0" dirty="0">
                          <a:solidFill>
                            <a:schemeClr val="bg1"/>
                          </a:solidFill>
                          <a:effectLst/>
                        </a:rPr>
                        <a:t>% of children and youth who participate in organized sport and/or physical activity programs.</a:t>
                      </a:r>
                      <a:endParaRPr lang="en-US" sz="1600" b="1" baseline="0" dirty="0">
                        <a:solidFill>
                          <a:schemeClr val="bg1"/>
                        </a:solidFill>
                        <a:effectLst/>
                        <a:latin typeface="Calibri"/>
                        <a:ea typeface="Calibri"/>
                        <a:cs typeface="Times New Roman"/>
                      </a:endParaRPr>
                    </a:p>
                  </a:txBody>
                  <a:tcPr marL="61669" marR="61669" marT="0" marB="0">
                    <a:solidFill>
                      <a:srgbClr val="25AAE1"/>
                    </a:solid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11744438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Title 3"/>
          <p:cNvSpPr>
            <a:spLocks noGrp="1"/>
          </p:cNvSpPr>
          <p:nvPr>
            <p:ph type="title"/>
          </p:nvPr>
        </p:nvSpPr>
        <p:spPr>
          <a:xfrm>
            <a:off x="628650" y="152400"/>
            <a:ext cx="7886700" cy="1323975"/>
          </a:xfrm>
        </p:spPr>
        <p:txBody>
          <a:bodyPr/>
          <a:lstStyle/>
          <a:p>
            <a:pPr algn="ctr"/>
            <a:r>
              <a:rPr lang="en-US" altLang="en-US" sz="4000" dirty="0">
                <a:latin typeface="Calibri" panose="020F0502020204030204" pitchFamily="34" charset="0"/>
              </a:rPr>
              <a:t>Overview</a:t>
            </a:r>
          </a:p>
        </p:txBody>
      </p:sp>
      <p:sp>
        <p:nvSpPr>
          <p:cNvPr id="166915" name="Content Placeholder 4"/>
          <p:cNvSpPr>
            <a:spLocks noGrp="1"/>
          </p:cNvSpPr>
          <p:nvPr>
            <p:ph idx="1"/>
          </p:nvPr>
        </p:nvSpPr>
        <p:spPr>
          <a:xfrm>
            <a:off x="781050" y="1614488"/>
            <a:ext cx="7677150" cy="4176712"/>
          </a:xfrm>
        </p:spPr>
        <p:txBody>
          <a:bodyPr/>
          <a:lstStyle/>
          <a:p>
            <a:pPr>
              <a:lnSpc>
                <a:spcPts val="3400"/>
              </a:lnSpc>
              <a:spcBef>
                <a:spcPts val="600"/>
              </a:spcBef>
              <a:spcAft>
                <a:spcPts val="600"/>
              </a:spcAft>
            </a:pPr>
            <a:r>
              <a:rPr lang="en-US" altLang="en-US" sz="2400" dirty="0">
                <a:solidFill>
                  <a:srgbClr val="002060"/>
                </a:solidFill>
                <a:latin typeface="Calibri" panose="020F0502020204030204" pitchFamily="34" charset="0"/>
              </a:rPr>
              <a:t>WHO Global Action Plan on Physical Activity</a:t>
            </a:r>
          </a:p>
          <a:p>
            <a:pPr>
              <a:lnSpc>
                <a:spcPts val="3400"/>
              </a:lnSpc>
              <a:spcBef>
                <a:spcPts val="600"/>
              </a:spcBef>
              <a:spcAft>
                <a:spcPts val="600"/>
              </a:spcAft>
            </a:pPr>
            <a:r>
              <a:rPr lang="en-US" altLang="en-US" sz="2400" dirty="0">
                <a:solidFill>
                  <a:srgbClr val="002060"/>
                </a:solidFill>
                <a:latin typeface="Calibri" panose="020F0502020204030204" pitchFamily="34" charset="0"/>
              </a:rPr>
              <a:t>WHO Physical Activity and Sedentary </a:t>
            </a:r>
            <a:r>
              <a:rPr lang="en-US" altLang="en-US" sz="2400" dirty="0" err="1">
                <a:solidFill>
                  <a:srgbClr val="002060"/>
                </a:solidFill>
                <a:latin typeface="Calibri" panose="020F0502020204030204" pitchFamily="34" charset="0"/>
              </a:rPr>
              <a:t>Behaviour</a:t>
            </a:r>
            <a:r>
              <a:rPr lang="en-US" altLang="en-US" sz="2400" dirty="0">
                <a:solidFill>
                  <a:srgbClr val="002060"/>
                </a:solidFill>
                <a:latin typeface="Calibri" panose="020F0502020204030204" pitchFamily="34" charset="0"/>
              </a:rPr>
              <a:t> Guidelines</a:t>
            </a:r>
          </a:p>
          <a:p>
            <a:pPr>
              <a:lnSpc>
                <a:spcPts val="3400"/>
              </a:lnSpc>
              <a:spcBef>
                <a:spcPts val="600"/>
              </a:spcBef>
              <a:spcAft>
                <a:spcPts val="600"/>
              </a:spcAft>
            </a:pPr>
            <a:r>
              <a:rPr lang="en-US" altLang="en-US" sz="2400" dirty="0">
                <a:solidFill>
                  <a:srgbClr val="002060"/>
                </a:solidFill>
                <a:latin typeface="Calibri" panose="020F0502020204030204" pitchFamily="34" charset="0"/>
              </a:rPr>
              <a:t>Active Healthy Kids Global Alliance “Global Matrix”</a:t>
            </a:r>
          </a:p>
          <a:p>
            <a:pPr>
              <a:lnSpc>
                <a:spcPts val="3400"/>
              </a:lnSpc>
              <a:spcBef>
                <a:spcPts val="600"/>
              </a:spcBef>
              <a:spcAft>
                <a:spcPts val="600"/>
              </a:spcAft>
            </a:pPr>
            <a:r>
              <a:rPr lang="en-US" altLang="en-US" sz="2400" dirty="0">
                <a:solidFill>
                  <a:srgbClr val="002060"/>
                </a:solidFill>
                <a:latin typeface="Calibri" panose="020F0502020204030204" pitchFamily="34" charset="0"/>
              </a:rPr>
              <a:t>SUNRISE </a:t>
            </a:r>
            <a:r>
              <a:rPr lang="en-CA" altLang="en-US" sz="2400" dirty="0">
                <a:solidFill>
                  <a:srgbClr val="002060"/>
                </a:solidFill>
                <a:latin typeface="Calibri" panose="020F0502020204030204" pitchFamily="34" charset="0"/>
              </a:rPr>
              <a:t>International Study</a:t>
            </a:r>
          </a:p>
          <a:p>
            <a:pPr>
              <a:lnSpc>
                <a:spcPts val="3400"/>
              </a:lnSpc>
              <a:spcBef>
                <a:spcPts val="600"/>
              </a:spcBef>
              <a:spcAft>
                <a:spcPts val="600"/>
              </a:spcAft>
            </a:pPr>
            <a:r>
              <a:rPr lang="en-CA" altLang="en-US" sz="2400" dirty="0">
                <a:solidFill>
                  <a:srgbClr val="002060"/>
                </a:solidFill>
                <a:latin typeface="Calibri" panose="020F0502020204030204" pitchFamily="34" charset="0"/>
              </a:rPr>
              <a:t>Discussion</a:t>
            </a:r>
            <a:endParaRPr lang="en-US" altLang="en-US" sz="1800" dirty="0">
              <a:solidFill>
                <a:srgbClr val="002060"/>
              </a:solidFill>
              <a:latin typeface="Calibri" panose="020F0502020204030204" pitchFamily="34" charset="0"/>
            </a:endParaRPr>
          </a:p>
        </p:txBody>
      </p:sp>
    </p:spTree>
    <p:extLst>
      <p:ext uri="{BB962C8B-B14F-4D97-AF65-F5344CB8AC3E}">
        <p14:creationId xmlns:p14="http://schemas.microsoft.com/office/powerpoint/2010/main" val="2391180270"/>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66915">
                                            <p:txEl>
                                              <p:pRg st="0" end="0"/>
                                            </p:txEl>
                                          </p:spTgt>
                                        </p:tgtEl>
                                        <p:attrNameLst>
                                          <p:attrName>style.visibility</p:attrName>
                                        </p:attrNameLst>
                                      </p:cBhvr>
                                      <p:to>
                                        <p:strVal val="visible"/>
                                      </p:to>
                                    </p:set>
                                    <p:animEffect transition="in" filter="blinds(horizontal)">
                                      <p:cBhvr>
                                        <p:cTn id="7" dur="500"/>
                                        <p:tgtEl>
                                          <p:spTgt spid="16691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66915">
                                            <p:txEl>
                                              <p:pRg st="1" end="1"/>
                                            </p:txEl>
                                          </p:spTgt>
                                        </p:tgtEl>
                                        <p:attrNameLst>
                                          <p:attrName>style.visibility</p:attrName>
                                        </p:attrNameLst>
                                      </p:cBhvr>
                                      <p:to>
                                        <p:strVal val="visible"/>
                                      </p:to>
                                    </p:set>
                                    <p:animEffect transition="in" filter="blinds(horizontal)">
                                      <p:cBhvr>
                                        <p:cTn id="12" dur="500"/>
                                        <p:tgtEl>
                                          <p:spTgt spid="16691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66915">
                                            <p:txEl>
                                              <p:pRg st="2" end="2"/>
                                            </p:txEl>
                                          </p:spTgt>
                                        </p:tgtEl>
                                        <p:attrNameLst>
                                          <p:attrName>style.visibility</p:attrName>
                                        </p:attrNameLst>
                                      </p:cBhvr>
                                      <p:to>
                                        <p:strVal val="visible"/>
                                      </p:to>
                                    </p:set>
                                    <p:animEffect transition="in" filter="blinds(horizontal)">
                                      <p:cBhvr>
                                        <p:cTn id="17" dur="500"/>
                                        <p:tgtEl>
                                          <p:spTgt spid="16691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166915">
                                            <p:txEl>
                                              <p:pRg st="3" end="3"/>
                                            </p:txEl>
                                          </p:spTgt>
                                        </p:tgtEl>
                                        <p:attrNameLst>
                                          <p:attrName>style.visibility</p:attrName>
                                        </p:attrNameLst>
                                      </p:cBhvr>
                                      <p:to>
                                        <p:strVal val="visible"/>
                                      </p:to>
                                    </p:set>
                                    <p:animEffect transition="in" filter="blinds(horizontal)">
                                      <p:cBhvr>
                                        <p:cTn id="22" dur="500"/>
                                        <p:tgtEl>
                                          <p:spTgt spid="16691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166915">
                                            <p:txEl>
                                              <p:pRg st="4" end="4"/>
                                            </p:txEl>
                                          </p:spTgt>
                                        </p:tgtEl>
                                        <p:attrNameLst>
                                          <p:attrName>style.visibility</p:attrName>
                                        </p:attrNameLst>
                                      </p:cBhvr>
                                      <p:to>
                                        <p:strVal val="visible"/>
                                      </p:to>
                                    </p:set>
                                    <p:animEffect transition="in" filter="blinds(horizontal)">
                                      <p:cBhvr>
                                        <p:cTn id="27" dur="500"/>
                                        <p:tgtEl>
                                          <p:spTgt spid="16691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6915"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41" name="Shape 84"/>
          <p:cNvSpPr>
            <a:spLocks noChangeArrowheads="1"/>
          </p:cNvSpPr>
          <p:nvPr/>
        </p:nvSpPr>
        <p:spPr bwMode="auto">
          <a:xfrm>
            <a:off x="0" y="460375"/>
            <a:ext cx="9144000" cy="73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p>
            <a:pPr algn="ctr" defTabSz="914341" eaLnBrk="1" fontAlgn="auto" hangingPunct="1">
              <a:spcBef>
                <a:spcPts val="0"/>
              </a:spcBef>
              <a:spcAft>
                <a:spcPts val="0"/>
              </a:spcAft>
              <a:buSzPct val="25000"/>
              <a:defRPr/>
            </a:pPr>
            <a:r>
              <a:rPr lang="en-US" altLang="en-US" sz="4000" b="1" dirty="0">
                <a:solidFill>
                  <a:srgbClr val="25AAE1"/>
                </a:solidFill>
                <a:latin typeface="Calibri"/>
              </a:rPr>
              <a:t>Grading Framework</a:t>
            </a:r>
          </a:p>
        </p:txBody>
      </p:sp>
      <p:pic>
        <p:nvPicPr>
          <p:cNvPr id="17408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498600"/>
            <a:ext cx="8537575" cy="4775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58897106"/>
      </p:ext>
    </p:extLst>
  </p:cSld>
  <p:clrMapOvr>
    <a:masterClrMapping/>
  </p:clrMapOvr>
  <p:transition spd="slow">
    <p:cut/>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Title 4"/>
          <p:cNvSpPr>
            <a:spLocks noGrp="1"/>
          </p:cNvSpPr>
          <p:nvPr>
            <p:ph type="title"/>
          </p:nvPr>
        </p:nvSpPr>
        <p:spPr>
          <a:xfrm>
            <a:off x="685800" y="1295400"/>
            <a:ext cx="7772400" cy="609600"/>
          </a:xfrm>
        </p:spPr>
        <p:txBody>
          <a:bodyPr/>
          <a:lstStyle/>
          <a:p>
            <a:pPr algn="ctr"/>
            <a:r>
              <a:rPr lang="en-US" altLang="en-US" sz="4400" b="1"/>
              <a:t>Form and Format</a:t>
            </a:r>
          </a:p>
        </p:txBody>
      </p:sp>
      <p:sp>
        <p:nvSpPr>
          <p:cNvPr id="175107" name="Content Placeholder 5"/>
          <p:cNvSpPr>
            <a:spLocks noGrp="1"/>
          </p:cNvSpPr>
          <p:nvPr>
            <p:ph idx="1"/>
          </p:nvPr>
        </p:nvSpPr>
        <p:spPr>
          <a:xfrm>
            <a:off x="381000" y="2438400"/>
            <a:ext cx="8458200" cy="3352800"/>
          </a:xfrm>
        </p:spPr>
        <p:txBody>
          <a:bodyPr/>
          <a:lstStyle/>
          <a:p>
            <a:pPr marL="344488" lvl="1" indent="-341313">
              <a:buFont typeface="Arial" panose="020B0604020202020204" pitchFamily="34" charset="0"/>
              <a:buChar char="•"/>
            </a:pPr>
            <a:r>
              <a:rPr lang="en-US" altLang="en-US" sz="3200" dirty="0"/>
              <a:t>Report Card(s)</a:t>
            </a:r>
          </a:p>
          <a:p>
            <a:pPr marL="344488" lvl="1" indent="-341313">
              <a:buFont typeface="Arial" panose="020B0604020202020204" pitchFamily="34" charset="0"/>
              <a:buChar char="•"/>
            </a:pPr>
            <a:r>
              <a:rPr lang="en-US" altLang="en-US" sz="3200" dirty="0"/>
              <a:t>Print and electronic</a:t>
            </a:r>
          </a:p>
          <a:p>
            <a:pPr marL="344488" lvl="1" indent="-341313">
              <a:buFont typeface="Arial" panose="020B0604020202020204" pitchFamily="34" charset="0"/>
              <a:buChar char="•"/>
            </a:pPr>
            <a:r>
              <a:rPr lang="en-US" altLang="en-US" sz="3200" dirty="0"/>
              <a:t>Multiple languages in some countries</a:t>
            </a:r>
          </a:p>
          <a:p>
            <a:pPr marL="344488" lvl="1" indent="-341313">
              <a:buFont typeface="Arial" panose="020B0604020202020204" pitchFamily="34" charset="0"/>
              <a:buChar char="•"/>
            </a:pPr>
            <a:r>
              <a:rPr lang="en-US" altLang="en-US" sz="3200" dirty="0"/>
              <a:t>Housed on Active Healthy Kids ________ website</a:t>
            </a:r>
          </a:p>
        </p:txBody>
      </p:sp>
    </p:spTree>
    <p:extLst>
      <p:ext uri="{BB962C8B-B14F-4D97-AF65-F5344CB8AC3E}">
        <p14:creationId xmlns:p14="http://schemas.microsoft.com/office/powerpoint/2010/main" val="300102608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Content Placeholder 2"/>
          <p:cNvSpPr>
            <a:spLocks noGrp="1"/>
          </p:cNvSpPr>
          <p:nvPr>
            <p:ph idx="1"/>
          </p:nvPr>
        </p:nvSpPr>
        <p:spPr>
          <a:xfrm>
            <a:off x="228600" y="1568450"/>
            <a:ext cx="8763000" cy="4756150"/>
          </a:xfrm>
        </p:spPr>
        <p:txBody>
          <a:bodyPr lIns="91412" tIns="45706" rIns="91412" bIns="45706"/>
          <a:lstStyle/>
          <a:p>
            <a:pPr marL="422275" indent="-422275" defTabSz="506413">
              <a:buClr>
                <a:srgbClr val="25AAE1"/>
              </a:buClr>
            </a:pPr>
            <a:r>
              <a:rPr lang="en-CA" altLang="en-US" sz="2400" dirty="0">
                <a:latin typeface="+mn-lt"/>
                <a:cs typeface="Arial" panose="020B0604020202020204" pitchFamily="34" charset="0"/>
              </a:rPr>
              <a:t>A public awareness mechanism and call to action through a nationwide media advocacy strategy</a:t>
            </a:r>
          </a:p>
          <a:p>
            <a:pPr marL="422275" indent="-422275" defTabSz="506413">
              <a:buClr>
                <a:srgbClr val="25AAE1"/>
              </a:buClr>
            </a:pPr>
            <a:r>
              <a:rPr lang="en-CA" altLang="en-US" sz="2400" dirty="0">
                <a:latin typeface="+mn-lt"/>
                <a:cs typeface="Arial" panose="020B0604020202020204" pitchFamily="34" charset="0"/>
              </a:rPr>
              <a:t>An accountability index for all citizens</a:t>
            </a:r>
          </a:p>
          <a:p>
            <a:pPr marL="422275" indent="-422275" defTabSz="506413">
              <a:buClr>
                <a:srgbClr val="25AAE1"/>
              </a:buClr>
            </a:pPr>
            <a:r>
              <a:rPr lang="en-CA" altLang="en-US" sz="2400" dirty="0">
                <a:latin typeface="+mn-lt"/>
                <a:cs typeface="Arial" panose="020B0604020202020204" pitchFamily="34" charset="0"/>
              </a:rPr>
              <a:t>A surveillance synthesis mechanism</a:t>
            </a:r>
          </a:p>
          <a:p>
            <a:pPr marL="422275" indent="-422275" defTabSz="506413">
              <a:buClr>
                <a:srgbClr val="25AAE1"/>
              </a:buClr>
            </a:pPr>
            <a:r>
              <a:rPr lang="en-CA" altLang="en-US" sz="2400" dirty="0">
                <a:latin typeface="+mn-lt"/>
                <a:cs typeface="Arial" panose="020B0604020202020204" pitchFamily="34" charset="0"/>
              </a:rPr>
              <a:t>An advocacy tool for physical activity leaders and organizations</a:t>
            </a:r>
          </a:p>
          <a:p>
            <a:pPr marL="422275" indent="-422275" defTabSz="506413">
              <a:buClr>
                <a:srgbClr val="25AAE1"/>
              </a:buClr>
            </a:pPr>
            <a:r>
              <a:rPr lang="en-CA" altLang="en-US" sz="2400" dirty="0">
                <a:latin typeface="+mn-lt"/>
                <a:cs typeface="Arial" panose="020B0604020202020204" pitchFamily="34" charset="0"/>
              </a:rPr>
              <a:t>A policy driver</a:t>
            </a:r>
          </a:p>
          <a:p>
            <a:pPr marL="422275" indent="-422275" defTabSz="506413">
              <a:buClr>
                <a:srgbClr val="25AAE1"/>
              </a:buClr>
            </a:pPr>
            <a:r>
              <a:rPr lang="en-US" altLang="en-US" sz="2400" dirty="0">
                <a:latin typeface="+mn-lt"/>
                <a:cs typeface="Arial" panose="020B0604020202020204" pitchFamily="34" charset="0"/>
              </a:rPr>
              <a:t>A compass for identifying strengths, weaknesses, priorities</a:t>
            </a:r>
          </a:p>
          <a:p>
            <a:pPr marL="822325" lvl="1" indent="-422275" defTabSz="506413">
              <a:buClr>
                <a:srgbClr val="25AAE1"/>
              </a:buClr>
            </a:pPr>
            <a:r>
              <a:rPr lang="en-US" altLang="en-US" sz="2000" dirty="0">
                <a:latin typeface="+mn-lt"/>
                <a:cs typeface="Arial" panose="020B0604020202020204" pitchFamily="34" charset="0"/>
              </a:rPr>
              <a:t>Data driven policy-making</a:t>
            </a:r>
            <a:endParaRPr lang="en-CA" altLang="en-US" sz="2000" dirty="0">
              <a:latin typeface="+mn-lt"/>
              <a:cs typeface="Arial" panose="020B0604020202020204" pitchFamily="34" charset="0"/>
            </a:endParaRPr>
          </a:p>
          <a:p>
            <a:pPr marL="422275" indent="-422275" defTabSz="506413">
              <a:buClr>
                <a:srgbClr val="25AAE1"/>
              </a:buClr>
            </a:pPr>
            <a:r>
              <a:rPr lang="en-CA" altLang="en-US" sz="2400" dirty="0">
                <a:latin typeface="+mn-lt"/>
                <a:cs typeface="Arial" panose="020B0604020202020204" pitchFamily="34" charset="0"/>
              </a:rPr>
              <a:t>A process for identifying research and surveillance needs</a:t>
            </a:r>
          </a:p>
          <a:p>
            <a:pPr marL="422275" indent="-422275" defTabSz="506413">
              <a:buClr>
                <a:srgbClr val="25AAE1"/>
              </a:buClr>
            </a:pPr>
            <a:r>
              <a:rPr lang="en-CA" altLang="en-US" sz="2400" dirty="0">
                <a:latin typeface="+mn-lt"/>
                <a:cs typeface="Arial" panose="020B0604020202020204" pitchFamily="34" charset="0"/>
              </a:rPr>
              <a:t>A challenge to other jurisdictions to implement similar processes to allow comparisons and facilitate improvements</a:t>
            </a:r>
          </a:p>
        </p:txBody>
      </p:sp>
      <p:sp>
        <p:nvSpPr>
          <p:cNvPr id="176131" name="Title 1"/>
          <p:cNvSpPr>
            <a:spLocks noGrp="1"/>
          </p:cNvSpPr>
          <p:nvPr>
            <p:ph type="title"/>
          </p:nvPr>
        </p:nvSpPr>
        <p:spPr>
          <a:xfrm>
            <a:off x="457200" y="381000"/>
            <a:ext cx="6469063" cy="831850"/>
          </a:xfrm>
        </p:spPr>
        <p:txBody>
          <a:bodyPr/>
          <a:lstStyle/>
          <a:p>
            <a:r>
              <a:rPr lang="en-US" altLang="en-US"/>
              <a:t>The Report Card Serves as…</a:t>
            </a:r>
          </a:p>
        </p:txBody>
      </p:sp>
      <p:pic>
        <p:nvPicPr>
          <p:cNvPr id="176132"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772400" y="304800"/>
            <a:ext cx="1219200"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27179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76130">
                                            <p:txEl>
                                              <p:pRg st="0" end="0"/>
                                            </p:txEl>
                                          </p:spTgt>
                                        </p:tgtEl>
                                        <p:attrNameLst>
                                          <p:attrName>style.visibility</p:attrName>
                                        </p:attrNameLst>
                                      </p:cBhvr>
                                      <p:to>
                                        <p:strVal val="visible"/>
                                      </p:to>
                                    </p:set>
                                    <p:animEffect transition="in" filter="blinds(horizontal)">
                                      <p:cBhvr>
                                        <p:cTn id="7" dur="500"/>
                                        <p:tgtEl>
                                          <p:spTgt spid="17613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76130">
                                            <p:txEl>
                                              <p:pRg st="1" end="1"/>
                                            </p:txEl>
                                          </p:spTgt>
                                        </p:tgtEl>
                                        <p:attrNameLst>
                                          <p:attrName>style.visibility</p:attrName>
                                        </p:attrNameLst>
                                      </p:cBhvr>
                                      <p:to>
                                        <p:strVal val="visible"/>
                                      </p:to>
                                    </p:set>
                                    <p:animEffect transition="in" filter="blinds(horizontal)">
                                      <p:cBhvr>
                                        <p:cTn id="12" dur="500"/>
                                        <p:tgtEl>
                                          <p:spTgt spid="17613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76130">
                                            <p:txEl>
                                              <p:pRg st="2" end="2"/>
                                            </p:txEl>
                                          </p:spTgt>
                                        </p:tgtEl>
                                        <p:attrNameLst>
                                          <p:attrName>style.visibility</p:attrName>
                                        </p:attrNameLst>
                                      </p:cBhvr>
                                      <p:to>
                                        <p:strVal val="visible"/>
                                      </p:to>
                                    </p:set>
                                    <p:animEffect transition="in" filter="blinds(horizontal)">
                                      <p:cBhvr>
                                        <p:cTn id="17" dur="500"/>
                                        <p:tgtEl>
                                          <p:spTgt spid="176130">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176130">
                                            <p:txEl>
                                              <p:pRg st="3" end="3"/>
                                            </p:txEl>
                                          </p:spTgt>
                                        </p:tgtEl>
                                        <p:attrNameLst>
                                          <p:attrName>style.visibility</p:attrName>
                                        </p:attrNameLst>
                                      </p:cBhvr>
                                      <p:to>
                                        <p:strVal val="visible"/>
                                      </p:to>
                                    </p:set>
                                    <p:animEffect transition="in" filter="blinds(horizontal)">
                                      <p:cBhvr>
                                        <p:cTn id="22" dur="500"/>
                                        <p:tgtEl>
                                          <p:spTgt spid="176130">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176130">
                                            <p:txEl>
                                              <p:pRg st="4" end="4"/>
                                            </p:txEl>
                                          </p:spTgt>
                                        </p:tgtEl>
                                        <p:attrNameLst>
                                          <p:attrName>style.visibility</p:attrName>
                                        </p:attrNameLst>
                                      </p:cBhvr>
                                      <p:to>
                                        <p:strVal val="visible"/>
                                      </p:to>
                                    </p:set>
                                    <p:animEffect transition="in" filter="blinds(horizontal)">
                                      <p:cBhvr>
                                        <p:cTn id="27" dur="500"/>
                                        <p:tgtEl>
                                          <p:spTgt spid="176130">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176130">
                                            <p:txEl>
                                              <p:pRg st="5" end="5"/>
                                            </p:txEl>
                                          </p:spTgt>
                                        </p:tgtEl>
                                        <p:attrNameLst>
                                          <p:attrName>style.visibility</p:attrName>
                                        </p:attrNameLst>
                                      </p:cBhvr>
                                      <p:to>
                                        <p:strVal val="visible"/>
                                      </p:to>
                                    </p:set>
                                    <p:animEffect transition="in" filter="blinds(horizontal)">
                                      <p:cBhvr>
                                        <p:cTn id="32" dur="500"/>
                                        <p:tgtEl>
                                          <p:spTgt spid="176130">
                                            <p:txEl>
                                              <p:pRg st="5" end="5"/>
                                            </p:txEl>
                                          </p:spTgt>
                                        </p:tgtEl>
                                      </p:cBhvr>
                                    </p:animEffect>
                                  </p:childTnLst>
                                </p:cTn>
                              </p:par>
                              <p:par>
                                <p:cTn id="33" presetID="3" presetClass="entr" presetSubtype="10" fill="hold" grpId="0" nodeType="withEffect">
                                  <p:stCondLst>
                                    <p:cond delay="0"/>
                                  </p:stCondLst>
                                  <p:childTnLst>
                                    <p:set>
                                      <p:cBhvr>
                                        <p:cTn id="34" dur="1" fill="hold">
                                          <p:stCondLst>
                                            <p:cond delay="0"/>
                                          </p:stCondLst>
                                        </p:cTn>
                                        <p:tgtEl>
                                          <p:spTgt spid="176130">
                                            <p:txEl>
                                              <p:pRg st="6" end="6"/>
                                            </p:txEl>
                                          </p:spTgt>
                                        </p:tgtEl>
                                        <p:attrNameLst>
                                          <p:attrName>style.visibility</p:attrName>
                                        </p:attrNameLst>
                                      </p:cBhvr>
                                      <p:to>
                                        <p:strVal val="visible"/>
                                      </p:to>
                                    </p:set>
                                    <p:animEffect transition="in" filter="blinds(horizontal)">
                                      <p:cBhvr>
                                        <p:cTn id="35" dur="500"/>
                                        <p:tgtEl>
                                          <p:spTgt spid="176130">
                                            <p:txEl>
                                              <p:pRg st="6" end="6"/>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3" presetClass="entr" presetSubtype="10" fill="hold" grpId="0" nodeType="clickEffect">
                                  <p:stCondLst>
                                    <p:cond delay="0"/>
                                  </p:stCondLst>
                                  <p:childTnLst>
                                    <p:set>
                                      <p:cBhvr>
                                        <p:cTn id="39" dur="1" fill="hold">
                                          <p:stCondLst>
                                            <p:cond delay="0"/>
                                          </p:stCondLst>
                                        </p:cTn>
                                        <p:tgtEl>
                                          <p:spTgt spid="176130">
                                            <p:txEl>
                                              <p:pRg st="7" end="7"/>
                                            </p:txEl>
                                          </p:spTgt>
                                        </p:tgtEl>
                                        <p:attrNameLst>
                                          <p:attrName>style.visibility</p:attrName>
                                        </p:attrNameLst>
                                      </p:cBhvr>
                                      <p:to>
                                        <p:strVal val="visible"/>
                                      </p:to>
                                    </p:set>
                                    <p:animEffect transition="in" filter="blinds(horizontal)">
                                      <p:cBhvr>
                                        <p:cTn id="40" dur="500"/>
                                        <p:tgtEl>
                                          <p:spTgt spid="176130">
                                            <p:txEl>
                                              <p:pRg st="7" end="7"/>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3" presetClass="entr" presetSubtype="10" fill="hold" grpId="0" nodeType="clickEffect">
                                  <p:stCondLst>
                                    <p:cond delay="0"/>
                                  </p:stCondLst>
                                  <p:childTnLst>
                                    <p:set>
                                      <p:cBhvr>
                                        <p:cTn id="44" dur="1" fill="hold">
                                          <p:stCondLst>
                                            <p:cond delay="0"/>
                                          </p:stCondLst>
                                        </p:cTn>
                                        <p:tgtEl>
                                          <p:spTgt spid="176130">
                                            <p:txEl>
                                              <p:pRg st="8" end="8"/>
                                            </p:txEl>
                                          </p:spTgt>
                                        </p:tgtEl>
                                        <p:attrNameLst>
                                          <p:attrName>style.visibility</p:attrName>
                                        </p:attrNameLst>
                                      </p:cBhvr>
                                      <p:to>
                                        <p:strVal val="visible"/>
                                      </p:to>
                                    </p:set>
                                    <p:animEffect transition="in" filter="blinds(horizontal)">
                                      <p:cBhvr>
                                        <p:cTn id="45" dur="500"/>
                                        <p:tgtEl>
                                          <p:spTgt spid="176130">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6130"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6370" name="Object 2"/>
          <p:cNvGraphicFramePr>
            <a:graphicFrameLocks noChangeAspect="1"/>
          </p:cNvGraphicFramePr>
          <p:nvPr/>
        </p:nvGraphicFramePr>
        <p:xfrm>
          <a:off x="152400" y="557213"/>
          <a:ext cx="8861425" cy="6418262"/>
        </p:xfrm>
        <a:graphic>
          <a:graphicData uri="http://schemas.openxmlformats.org/presentationml/2006/ole">
            <mc:AlternateContent xmlns:mc="http://schemas.openxmlformats.org/markup-compatibility/2006">
              <mc:Choice xmlns:v="urn:schemas-microsoft-com:vml" Requires="v">
                <p:oleObj name="Worksheet" r:id="rId2" imgW="8763095" imgH="6353080" progId="Excel.Sheet.8">
                  <p:embed/>
                </p:oleObj>
              </mc:Choice>
              <mc:Fallback>
                <p:oleObj name="Worksheet" r:id="rId2" imgW="8763095" imgH="6353080" progId="Excel.Sheet.8">
                  <p:embed/>
                  <p:pic>
                    <p:nvPicPr>
                      <p:cNvPr id="0" name=""/>
                      <p:cNvPicPr>
                        <a:picLocks noChangeAspect="1" noChangeArrowheads="1"/>
                      </p:cNvPicPr>
                      <p:nvPr/>
                    </p:nvPicPr>
                    <p:blipFill>
                      <a:blip r:embed="rId3"/>
                      <a:srcRect/>
                      <a:stretch>
                        <a:fillRect/>
                      </a:stretch>
                    </p:blipFill>
                    <p:spPr bwMode="auto">
                      <a:xfrm>
                        <a:off x="152400" y="557213"/>
                        <a:ext cx="8861425" cy="6418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7" name="TextBox 6"/>
          <p:cNvSpPr txBox="1"/>
          <p:nvPr/>
        </p:nvSpPr>
        <p:spPr>
          <a:xfrm>
            <a:off x="2770188" y="233363"/>
            <a:ext cx="3438525" cy="1138237"/>
          </a:xfrm>
          <a:prstGeom prst="rect">
            <a:avLst/>
          </a:prstGeom>
          <a:noFill/>
        </p:spPr>
        <p:txBody>
          <a:bodyPr wrap="none" lIns="91434" tIns="45717" rIns="91434" bIns="45717">
            <a:spAutoFit/>
          </a:bodyPr>
          <a:lstStyle/>
          <a:p>
            <a:pPr algn="ctr" defTabSz="914341" eaLnBrk="1" fontAlgn="auto" hangingPunct="1">
              <a:spcBef>
                <a:spcPts val="0"/>
              </a:spcBef>
              <a:spcAft>
                <a:spcPts val="0"/>
              </a:spcAft>
              <a:defRPr/>
            </a:pPr>
            <a:r>
              <a:rPr lang="en-US" sz="4000" b="1" dirty="0">
                <a:solidFill>
                  <a:srgbClr val="25AAE1"/>
                </a:solidFill>
                <a:latin typeface="Calibri"/>
              </a:rPr>
              <a:t>Media Uptake</a:t>
            </a:r>
          </a:p>
          <a:p>
            <a:pPr algn="ctr" defTabSz="914341" eaLnBrk="1" fontAlgn="auto" hangingPunct="1">
              <a:spcBef>
                <a:spcPts val="0"/>
              </a:spcBef>
              <a:spcAft>
                <a:spcPts val="0"/>
              </a:spcAft>
              <a:defRPr/>
            </a:pPr>
            <a:r>
              <a:rPr lang="en-US" sz="2800" b="1" dirty="0">
                <a:solidFill>
                  <a:srgbClr val="25AAE1"/>
                </a:solidFill>
                <a:latin typeface="Calibri"/>
              </a:rPr>
              <a:t>Canadian Report Card</a:t>
            </a:r>
          </a:p>
        </p:txBody>
      </p:sp>
    </p:spTree>
    <p:extLst>
      <p:ext uri="{BB962C8B-B14F-4D97-AF65-F5344CB8AC3E}">
        <p14:creationId xmlns:p14="http://schemas.microsoft.com/office/powerpoint/2010/main" val="116810617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715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1262448"/>
            <a:ext cx="6726237" cy="5410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7155"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772400" y="200025"/>
            <a:ext cx="1219200"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2590800" y="452438"/>
            <a:ext cx="3886200" cy="708025"/>
          </a:xfrm>
          <a:prstGeom prst="rect">
            <a:avLst/>
          </a:prstGeom>
          <a:noFill/>
        </p:spPr>
        <p:txBody>
          <a:bodyPr lIns="91434" tIns="45717" rIns="91434" bIns="45717">
            <a:spAutoFit/>
          </a:bodyPr>
          <a:lstStyle/>
          <a:p>
            <a:pPr algn="ctr" defTabSz="914341" eaLnBrk="1" fontAlgn="auto" hangingPunct="1">
              <a:lnSpc>
                <a:spcPts val="2400"/>
              </a:lnSpc>
              <a:spcBef>
                <a:spcPts val="0"/>
              </a:spcBef>
              <a:spcAft>
                <a:spcPts val="0"/>
              </a:spcAft>
              <a:defRPr/>
            </a:pPr>
            <a:r>
              <a:rPr lang="en-CA" sz="4000" b="1" dirty="0">
                <a:solidFill>
                  <a:srgbClr val="25AAE1"/>
                </a:solidFill>
                <a:latin typeface="Calibri"/>
              </a:rPr>
              <a:t>Global Matrix 1.0</a:t>
            </a:r>
          </a:p>
          <a:p>
            <a:pPr algn="ctr" defTabSz="914341" eaLnBrk="1" fontAlgn="auto" hangingPunct="1">
              <a:lnSpc>
                <a:spcPts val="2400"/>
              </a:lnSpc>
              <a:spcBef>
                <a:spcPts val="0"/>
              </a:spcBef>
              <a:spcAft>
                <a:spcPts val="0"/>
              </a:spcAft>
              <a:defRPr/>
            </a:pPr>
            <a:r>
              <a:rPr lang="en-CA" b="1" dirty="0">
                <a:solidFill>
                  <a:srgbClr val="25AAE1"/>
                </a:solidFill>
                <a:latin typeface="Calibri"/>
              </a:rPr>
              <a:t>2014</a:t>
            </a:r>
          </a:p>
        </p:txBody>
      </p:sp>
      <p:sp>
        <p:nvSpPr>
          <p:cNvPr id="3" name="Rectangle 2"/>
          <p:cNvSpPr/>
          <p:nvPr/>
        </p:nvSpPr>
        <p:spPr>
          <a:xfrm>
            <a:off x="4419600" y="2667000"/>
            <a:ext cx="1371600" cy="3048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prstClr val="white"/>
              </a:solidFill>
            </a:endParaRPr>
          </a:p>
        </p:txBody>
      </p:sp>
    </p:spTree>
    <p:extLst>
      <p:ext uri="{BB962C8B-B14F-4D97-AF65-F5344CB8AC3E}">
        <p14:creationId xmlns:p14="http://schemas.microsoft.com/office/powerpoint/2010/main" val="627994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9202"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772400" y="200025"/>
            <a:ext cx="1219200"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2590800" y="350838"/>
            <a:ext cx="3886200" cy="708025"/>
          </a:xfrm>
          <a:prstGeom prst="rect">
            <a:avLst/>
          </a:prstGeom>
          <a:noFill/>
        </p:spPr>
        <p:txBody>
          <a:bodyPr lIns="91434" tIns="45717" rIns="91434" bIns="45717">
            <a:spAutoFit/>
          </a:bodyPr>
          <a:lstStyle/>
          <a:p>
            <a:pPr algn="ctr" defTabSz="914341" eaLnBrk="1" fontAlgn="auto" hangingPunct="1">
              <a:lnSpc>
                <a:spcPts val="2400"/>
              </a:lnSpc>
              <a:spcBef>
                <a:spcPts val="0"/>
              </a:spcBef>
              <a:spcAft>
                <a:spcPts val="0"/>
              </a:spcAft>
              <a:defRPr/>
            </a:pPr>
            <a:r>
              <a:rPr lang="en-CA" sz="4000" b="1" dirty="0">
                <a:solidFill>
                  <a:srgbClr val="25AAE1"/>
                </a:solidFill>
                <a:latin typeface="Calibri"/>
              </a:rPr>
              <a:t>Global Matrix 2.0</a:t>
            </a:r>
          </a:p>
          <a:p>
            <a:pPr algn="ctr" defTabSz="914341" eaLnBrk="1" fontAlgn="auto" hangingPunct="1">
              <a:lnSpc>
                <a:spcPts val="2400"/>
              </a:lnSpc>
              <a:spcBef>
                <a:spcPts val="0"/>
              </a:spcBef>
              <a:spcAft>
                <a:spcPts val="0"/>
              </a:spcAft>
              <a:defRPr/>
            </a:pPr>
            <a:r>
              <a:rPr lang="en-CA" b="1" dirty="0">
                <a:solidFill>
                  <a:srgbClr val="25AAE1"/>
                </a:solidFill>
                <a:latin typeface="Calibri"/>
              </a:rPr>
              <a:t>2016</a:t>
            </a:r>
          </a:p>
        </p:txBody>
      </p:sp>
      <p:pic>
        <p:nvPicPr>
          <p:cNvPr id="17920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19200" y="1358900"/>
            <a:ext cx="6705600" cy="5499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5504934" y="2574324"/>
            <a:ext cx="1371600" cy="3048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prstClr val="white"/>
              </a:solidFill>
            </a:endParaRPr>
          </a:p>
        </p:txBody>
      </p:sp>
    </p:spTree>
    <p:extLst>
      <p:ext uri="{BB962C8B-B14F-4D97-AF65-F5344CB8AC3E}">
        <p14:creationId xmlns:p14="http://schemas.microsoft.com/office/powerpoint/2010/main" val="208338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1250"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772400" y="200025"/>
            <a:ext cx="1219200"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1251" name="TextBox 1"/>
          <p:cNvSpPr txBox="1">
            <a:spLocks noChangeArrowheads="1"/>
          </p:cNvSpPr>
          <p:nvPr/>
        </p:nvSpPr>
        <p:spPr bwMode="auto">
          <a:xfrm>
            <a:off x="2590800" y="350838"/>
            <a:ext cx="38862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4" tIns="45717" rIns="91434" bIns="45717">
            <a:spAutoFit/>
          </a:bodyPr>
          <a:lstStyle>
            <a:lvl1pPr defTabSz="912813">
              <a:defRPr sz="2400">
                <a:solidFill>
                  <a:schemeClr val="tx1"/>
                </a:solidFill>
                <a:latin typeface="Arial" panose="020B0604020202020204" pitchFamily="34" charset="0"/>
                <a:ea typeface="ヒラギノ角ゴ Pro W3" pitchFamily="1" charset="-128"/>
              </a:defRPr>
            </a:lvl1pPr>
            <a:lvl2pPr marL="742950" indent="-285750" defTabSz="912813">
              <a:defRPr sz="2400">
                <a:solidFill>
                  <a:schemeClr val="tx1"/>
                </a:solidFill>
                <a:latin typeface="Arial" panose="020B0604020202020204" pitchFamily="34" charset="0"/>
                <a:ea typeface="ヒラギノ角ゴ Pro W3" pitchFamily="1" charset="-128"/>
              </a:defRPr>
            </a:lvl2pPr>
            <a:lvl3pPr marL="1143000" indent="-228600" defTabSz="912813">
              <a:defRPr sz="2400">
                <a:solidFill>
                  <a:schemeClr val="tx1"/>
                </a:solidFill>
                <a:latin typeface="Arial" panose="020B0604020202020204" pitchFamily="34" charset="0"/>
                <a:ea typeface="ヒラギノ角ゴ Pro W3" pitchFamily="1" charset="-128"/>
              </a:defRPr>
            </a:lvl3pPr>
            <a:lvl4pPr marL="1600200" indent="-228600" defTabSz="912813">
              <a:defRPr sz="2400">
                <a:solidFill>
                  <a:schemeClr val="tx1"/>
                </a:solidFill>
                <a:latin typeface="Arial" panose="020B0604020202020204" pitchFamily="34" charset="0"/>
                <a:ea typeface="ヒラギノ角ゴ Pro W3" pitchFamily="1" charset="-128"/>
              </a:defRPr>
            </a:lvl4pPr>
            <a:lvl5pPr marL="2057400" indent="-228600" defTabSz="912813">
              <a:defRPr sz="2400">
                <a:solidFill>
                  <a:schemeClr val="tx1"/>
                </a:solidFill>
                <a:latin typeface="Arial" panose="020B0604020202020204" pitchFamily="34" charset="0"/>
                <a:ea typeface="ヒラギノ角ゴ Pro W3" pitchFamily="1" charset="-128"/>
              </a:defRPr>
            </a:lvl5pPr>
            <a:lvl6pPr marL="2514600" indent="-228600" defTabSz="912813" eaLnBrk="0" fontAlgn="base" hangingPunct="0">
              <a:spcBef>
                <a:spcPct val="0"/>
              </a:spcBef>
              <a:spcAft>
                <a:spcPct val="0"/>
              </a:spcAft>
              <a:defRPr sz="2400">
                <a:solidFill>
                  <a:schemeClr val="tx1"/>
                </a:solidFill>
                <a:latin typeface="Arial" panose="020B0604020202020204" pitchFamily="34" charset="0"/>
                <a:ea typeface="ヒラギノ角ゴ Pro W3" pitchFamily="1" charset="-128"/>
              </a:defRPr>
            </a:lvl6pPr>
            <a:lvl7pPr marL="2971800" indent="-228600" defTabSz="912813" eaLnBrk="0" fontAlgn="base" hangingPunct="0">
              <a:spcBef>
                <a:spcPct val="0"/>
              </a:spcBef>
              <a:spcAft>
                <a:spcPct val="0"/>
              </a:spcAft>
              <a:defRPr sz="2400">
                <a:solidFill>
                  <a:schemeClr val="tx1"/>
                </a:solidFill>
                <a:latin typeface="Arial" panose="020B0604020202020204" pitchFamily="34" charset="0"/>
                <a:ea typeface="ヒラギノ角ゴ Pro W3" pitchFamily="1" charset="-128"/>
              </a:defRPr>
            </a:lvl7pPr>
            <a:lvl8pPr marL="3429000" indent="-228600" defTabSz="912813" eaLnBrk="0" fontAlgn="base" hangingPunct="0">
              <a:spcBef>
                <a:spcPct val="0"/>
              </a:spcBef>
              <a:spcAft>
                <a:spcPct val="0"/>
              </a:spcAft>
              <a:defRPr sz="2400">
                <a:solidFill>
                  <a:schemeClr val="tx1"/>
                </a:solidFill>
                <a:latin typeface="Arial" panose="020B0604020202020204" pitchFamily="34" charset="0"/>
                <a:ea typeface="ヒラギノ角ゴ Pro W3" pitchFamily="1" charset="-128"/>
              </a:defRPr>
            </a:lvl8pPr>
            <a:lvl9pPr marL="3886200" indent="-228600" defTabSz="912813" eaLnBrk="0" fontAlgn="base" hangingPunct="0">
              <a:spcBef>
                <a:spcPct val="0"/>
              </a:spcBef>
              <a:spcAft>
                <a:spcPct val="0"/>
              </a:spcAft>
              <a:defRPr sz="2400">
                <a:solidFill>
                  <a:schemeClr val="tx1"/>
                </a:solidFill>
                <a:latin typeface="Arial" panose="020B0604020202020204" pitchFamily="34" charset="0"/>
                <a:ea typeface="ヒラギノ角ゴ Pro W3" pitchFamily="1" charset="-128"/>
              </a:defRPr>
            </a:lvl9pPr>
          </a:lstStyle>
          <a:p>
            <a:pPr algn="ctr" eaLnBrk="1" hangingPunct="1">
              <a:lnSpc>
                <a:spcPts val="2400"/>
              </a:lnSpc>
            </a:pPr>
            <a:r>
              <a:rPr lang="en-CA" altLang="en-US" sz="4000" b="1">
                <a:solidFill>
                  <a:srgbClr val="25AAE1"/>
                </a:solidFill>
                <a:latin typeface="Calibri" panose="020F0502020204030204" pitchFamily="34" charset="0"/>
              </a:rPr>
              <a:t>Global Matrix 3.0</a:t>
            </a:r>
          </a:p>
          <a:p>
            <a:pPr algn="ctr" eaLnBrk="1" hangingPunct="1">
              <a:lnSpc>
                <a:spcPts val="2400"/>
              </a:lnSpc>
            </a:pPr>
            <a:r>
              <a:rPr lang="en-CA" altLang="en-US" b="1">
                <a:solidFill>
                  <a:srgbClr val="25AAE1"/>
                </a:solidFill>
                <a:latin typeface="Calibri" panose="020F0502020204030204" pitchFamily="34" charset="0"/>
              </a:rPr>
              <a:t>2018</a:t>
            </a:r>
          </a:p>
        </p:txBody>
      </p:sp>
      <p:pic>
        <p:nvPicPr>
          <p:cNvPr id="18125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71600" y="1319213"/>
            <a:ext cx="6400800" cy="55641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6128952" y="2269524"/>
            <a:ext cx="1371600" cy="3048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prstClr val="white"/>
              </a:solidFill>
            </a:endParaRPr>
          </a:p>
        </p:txBody>
      </p:sp>
    </p:spTree>
    <p:extLst>
      <p:ext uri="{BB962C8B-B14F-4D97-AF65-F5344CB8AC3E}">
        <p14:creationId xmlns:p14="http://schemas.microsoft.com/office/powerpoint/2010/main" val="18676784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Title 1"/>
          <p:cNvSpPr>
            <a:spLocks noGrp="1"/>
          </p:cNvSpPr>
          <p:nvPr>
            <p:ph type="title"/>
          </p:nvPr>
        </p:nvSpPr>
        <p:spPr>
          <a:xfrm>
            <a:off x="228600" y="304800"/>
            <a:ext cx="7696200" cy="731838"/>
          </a:xfrm>
        </p:spPr>
        <p:txBody>
          <a:bodyPr/>
          <a:lstStyle/>
          <a:p>
            <a:r>
              <a:rPr lang="en-US" altLang="en-US" sz="4000" b="1" dirty="0"/>
              <a:t>Findings – Overall Physical Activity</a:t>
            </a:r>
          </a:p>
        </p:txBody>
      </p:sp>
      <p:sp>
        <p:nvSpPr>
          <p:cNvPr id="3" name="Content Placeholder 2"/>
          <p:cNvSpPr>
            <a:spLocks noGrp="1"/>
          </p:cNvSpPr>
          <p:nvPr>
            <p:ph idx="1"/>
          </p:nvPr>
        </p:nvSpPr>
        <p:spPr>
          <a:xfrm>
            <a:off x="152400" y="1066800"/>
            <a:ext cx="8915400" cy="5029200"/>
          </a:xfrm>
        </p:spPr>
        <p:txBody>
          <a:bodyPr/>
          <a:lstStyle/>
          <a:p>
            <a:pPr>
              <a:spcBef>
                <a:spcPct val="0"/>
              </a:spcBef>
              <a:spcAft>
                <a:spcPts val="600"/>
              </a:spcAft>
            </a:pPr>
            <a:r>
              <a:rPr lang="en-US" altLang="en-US" sz="2400" dirty="0"/>
              <a:t>Benchmark:</a:t>
            </a:r>
            <a:r>
              <a:rPr lang="en-US" altLang="en-US" sz="2400" b="1" dirty="0"/>
              <a:t> </a:t>
            </a:r>
            <a:r>
              <a:rPr lang="en-US" altLang="en-US" sz="2400" dirty="0"/>
              <a:t>% of children and youth who meet physical activity guidelines </a:t>
            </a:r>
          </a:p>
          <a:p>
            <a:pPr>
              <a:spcBef>
                <a:spcPct val="0"/>
              </a:spcBef>
              <a:spcAft>
                <a:spcPts val="600"/>
              </a:spcAft>
            </a:pPr>
            <a:r>
              <a:rPr lang="en-US" altLang="en-US" sz="2400" dirty="0"/>
              <a:t>Data from 1,367,783 children</a:t>
            </a:r>
          </a:p>
          <a:p>
            <a:pPr>
              <a:spcBef>
                <a:spcPct val="0"/>
              </a:spcBef>
              <a:spcAft>
                <a:spcPts val="600"/>
              </a:spcAft>
            </a:pPr>
            <a:r>
              <a:rPr lang="en-US" altLang="en-US" sz="2400" dirty="0"/>
              <a:t>Global average: D</a:t>
            </a:r>
            <a:endParaRPr lang="en-US" altLang="en-US" sz="2800" dirty="0"/>
          </a:p>
          <a:p>
            <a:pPr>
              <a:spcBef>
                <a:spcPct val="0"/>
              </a:spcBef>
              <a:spcAft>
                <a:spcPts val="600"/>
              </a:spcAft>
            </a:pPr>
            <a:r>
              <a:rPr lang="en-US" altLang="en-US" sz="2400" dirty="0"/>
              <a:t>HDI variation</a:t>
            </a:r>
          </a:p>
          <a:p>
            <a:pPr lvl="1">
              <a:spcBef>
                <a:spcPct val="0"/>
              </a:spcBef>
              <a:spcAft>
                <a:spcPts val="600"/>
              </a:spcAft>
            </a:pPr>
            <a:r>
              <a:rPr lang="en-US" altLang="en-US" sz="2000" dirty="0"/>
              <a:t>low and medium HDI: C-</a:t>
            </a:r>
          </a:p>
          <a:p>
            <a:pPr lvl="1">
              <a:spcBef>
                <a:spcPct val="0"/>
              </a:spcBef>
              <a:spcAft>
                <a:spcPts val="600"/>
              </a:spcAft>
            </a:pPr>
            <a:r>
              <a:rPr lang="en-US" altLang="en-US" sz="2000" dirty="0"/>
              <a:t>high HDI: D-</a:t>
            </a:r>
          </a:p>
          <a:p>
            <a:pPr lvl="1">
              <a:spcBef>
                <a:spcPct val="0"/>
              </a:spcBef>
              <a:spcAft>
                <a:spcPts val="600"/>
              </a:spcAft>
            </a:pPr>
            <a:r>
              <a:rPr lang="en-US" altLang="en-US" sz="2000" dirty="0"/>
              <a:t>very high HDI: D-</a:t>
            </a:r>
          </a:p>
          <a:p>
            <a:pPr>
              <a:spcBef>
                <a:spcPct val="0"/>
              </a:spcBef>
              <a:spcAft>
                <a:spcPts val="600"/>
              </a:spcAft>
            </a:pPr>
            <a:r>
              <a:rPr lang="en-US" altLang="en-US" sz="2400" dirty="0"/>
              <a:t>Slovenia reported the highest grade (A-); six countries reported failing (F) grades</a:t>
            </a:r>
          </a:p>
          <a:p>
            <a:pPr>
              <a:spcBef>
                <a:spcPct val="0"/>
              </a:spcBef>
              <a:spcAft>
                <a:spcPts val="600"/>
              </a:spcAft>
            </a:pPr>
            <a:r>
              <a:rPr lang="en-US" altLang="en-US" sz="2400" dirty="0"/>
              <a:t>Only two countries (Botswana and Japan) reported INC grades </a:t>
            </a:r>
          </a:p>
          <a:p>
            <a:pPr>
              <a:spcBef>
                <a:spcPct val="0"/>
              </a:spcBef>
              <a:spcAft>
                <a:spcPts val="600"/>
              </a:spcAft>
            </a:pPr>
            <a:r>
              <a:rPr lang="en-US" altLang="en-US" sz="2400" dirty="0"/>
              <a:t>Grades were generally higher in low and medium HDI countries and a significant negative correlation was observed between HDI and overall PA grade  </a:t>
            </a:r>
          </a:p>
          <a:p>
            <a:pPr>
              <a:spcBef>
                <a:spcPct val="0"/>
              </a:spcBef>
              <a:spcAft>
                <a:spcPts val="600"/>
              </a:spcAft>
            </a:pPr>
            <a:endParaRPr lang="en-US" altLang="en-US" sz="2400" dirty="0"/>
          </a:p>
        </p:txBody>
      </p:sp>
    </p:spTree>
    <p:extLst>
      <p:ext uri="{BB962C8B-B14F-4D97-AF65-F5344CB8AC3E}">
        <p14:creationId xmlns:p14="http://schemas.microsoft.com/office/powerpoint/2010/main" val="317018882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horizontal)">
                                      <p:cBhvr>
                                        <p:cTn id="17" dur="500"/>
                                        <p:tgtEl>
                                          <p:spTgt spid="3">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linds(horizontal)">
                                      <p:cBhvr>
                                        <p:cTn id="22" dur="500"/>
                                        <p:tgtEl>
                                          <p:spTgt spid="3">
                                            <p:txEl>
                                              <p:pRg st="3" end="3"/>
                                            </p:txEl>
                                          </p:spTgt>
                                        </p:tgtEl>
                                      </p:cBhvr>
                                    </p:animEffect>
                                  </p:childTnLst>
                                </p:cTn>
                              </p:par>
                              <p:par>
                                <p:cTn id="23" presetID="3" presetClass="entr" presetSubtype="10" fill="hold" grpId="0" nodeType="with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Effect transition="in" filter="blinds(horizontal)">
                                      <p:cBhvr>
                                        <p:cTn id="25" dur="500"/>
                                        <p:tgtEl>
                                          <p:spTgt spid="3">
                                            <p:txEl>
                                              <p:pRg st="4" end="4"/>
                                            </p:txEl>
                                          </p:spTgt>
                                        </p:tgtEl>
                                      </p:cBhvr>
                                    </p:animEffect>
                                  </p:childTnLst>
                                </p:cTn>
                              </p:par>
                              <p:par>
                                <p:cTn id="26" presetID="3" presetClass="entr" presetSubtype="10" fill="hold" grpId="0" nodeType="withEffect">
                                  <p:stCondLst>
                                    <p:cond delay="0"/>
                                  </p:stCondLst>
                                  <p:childTnLst>
                                    <p:set>
                                      <p:cBhvr>
                                        <p:cTn id="27" dur="1" fill="hold">
                                          <p:stCondLst>
                                            <p:cond delay="0"/>
                                          </p:stCondLst>
                                        </p:cTn>
                                        <p:tgtEl>
                                          <p:spTgt spid="3">
                                            <p:txEl>
                                              <p:pRg st="5" end="5"/>
                                            </p:txEl>
                                          </p:spTgt>
                                        </p:tgtEl>
                                        <p:attrNameLst>
                                          <p:attrName>style.visibility</p:attrName>
                                        </p:attrNameLst>
                                      </p:cBhvr>
                                      <p:to>
                                        <p:strVal val="visible"/>
                                      </p:to>
                                    </p:set>
                                    <p:animEffect transition="in" filter="blinds(horizontal)">
                                      <p:cBhvr>
                                        <p:cTn id="28" dur="500"/>
                                        <p:tgtEl>
                                          <p:spTgt spid="3">
                                            <p:txEl>
                                              <p:pRg st="5" end="5"/>
                                            </p:txEl>
                                          </p:spTgt>
                                        </p:tgtEl>
                                      </p:cBhvr>
                                    </p:animEffect>
                                  </p:childTnLst>
                                </p:cTn>
                              </p:par>
                              <p:par>
                                <p:cTn id="29" presetID="3" presetClass="entr" presetSubtype="10" fill="hold" grpId="0" nodeType="with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Effect transition="in" filter="blinds(horizontal)">
                                      <p:cBhvr>
                                        <p:cTn id="31" dur="500"/>
                                        <p:tgtEl>
                                          <p:spTgt spid="3">
                                            <p:txEl>
                                              <p:pRg st="6" end="6"/>
                                            </p:txEl>
                                          </p:spTgt>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3" presetClass="entr" presetSubtype="10" fill="hold" grpId="0" nodeType="clickEffect">
                                  <p:stCondLst>
                                    <p:cond delay="0"/>
                                  </p:stCondLst>
                                  <p:childTnLst>
                                    <p:set>
                                      <p:cBhvr>
                                        <p:cTn id="35" dur="1" fill="hold">
                                          <p:stCondLst>
                                            <p:cond delay="0"/>
                                          </p:stCondLst>
                                        </p:cTn>
                                        <p:tgtEl>
                                          <p:spTgt spid="3">
                                            <p:txEl>
                                              <p:pRg st="7" end="7"/>
                                            </p:txEl>
                                          </p:spTgt>
                                        </p:tgtEl>
                                        <p:attrNameLst>
                                          <p:attrName>style.visibility</p:attrName>
                                        </p:attrNameLst>
                                      </p:cBhvr>
                                      <p:to>
                                        <p:strVal val="visible"/>
                                      </p:to>
                                    </p:set>
                                    <p:animEffect transition="in" filter="blinds(horizontal)">
                                      <p:cBhvr>
                                        <p:cTn id="36" dur="500"/>
                                        <p:tgtEl>
                                          <p:spTgt spid="3">
                                            <p:txEl>
                                              <p:pRg st="7" end="7"/>
                                            </p:txEl>
                                          </p:spTgt>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3" presetClass="entr" presetSubtype="10" fill="hold" grpId="0" nodeType="clickEffect">
                                  <p:stCondLst>
                                    <p:cond delay="0"/>
                                  </p:stCondLst>
                                  <p:childTnLst>
                                    <p:set>
                                      <p:cBhvr>
                                        <p:cTn id="40" dur="1" fill="hold">
                                          <p:stCondLst>
                                            <p:cond delay="0"/>
                                          </p:stCondLst>
                                        </p:cTn>
                                        <p:tgtEl>
                                          <p:spTgt spid="3">
                                            <p:txEl>
                                              <p:pRg st="8" end="8"/>
                                            </p:txEl>
                                          </p:spTgt>
                                        </p:tgtEl>
                                        <p:attrNameLst>
                                          <p:attrName>style.visibility</p:attrName>
                                        </p:attrNameLst>
                                      </p:cBhvr>
                                      <p:to>
                                        <p:strVal val="visible"/>
                                      </p:to>
                                    </p:set>
                                    <p:animEffect transition="in" filter="blinds(horizontal)">
                                      <p:cBhvr>
                                        <p:cTn id="41" dur="500"/>
                                        <p:tgtEl>
                                          <p:spTgt spid="3">
                                            <p:txEl>
                                              <p:pRg st="8" end="8"/>
                                            </p:txEl>
                                          </p:spTgt>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3" presetClass="entr" presetSubtype="10" fill="hold" grpId="0" nodeType="clickEffect">
                                  <p:stCondLst>
                                    <p:cond delay="0"/>
                                  </p:stCondLst>
                                  <p:childTnLst>
                                    <p:set>
                                      <p:cBhvr>
                                        <p:cTn id="45" dur="1" fill="hold">
                                          <p:stCondLst>
                                            <p:cond delay="0"/>
                                          </p:stCondLst>
                                        </p:cTn>
                                        <p:tgtEl>
                                          <p:spTgt spid="3">
                                            <p:txEl>
                                              <p:pRg st="9" end="9"/>
                                            </p:txEl>
                                          </p:spTgt>
                                        </p:tgtEl>
                                        <p:attrNameLst>
                                          <p:attrName>style.visibility</p:attrName>
                                        </p:attrNameLst>
                                      </p:cBhvr>
                                      <p:to>
                                        <p:strVal val="visible"/>
                                      </p:to>
                                    </p:set>
                                    <p:animEffect transition="in" filter="blinds(horizontal)">
                                      <p:cBhvr>
                                        <p:cTn id="46"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Title 1"/>
          <p:cNvSpPr>
            <a:spLocks noGrp="1"/>
          </p:cNvSpPr>
          <p:nvPr>
            <p:ph type="title"/>
          </p:nvPr>
        </p:nvSpPr>
        <p:spPr>
          <a:xfrm>
            <a:off x="990600" y="182563"/>
            <a:ext cx="7162800" cy="731837"/>
          </a:xfrm>
        </p:spPr>
        <p:txBody>
          <a:bodyPr/>
          <a:lstStyle/>
          <a:p>
            <a:pPr algn="ctr" eaLnBrk="1" hangingPunct="1"/>
            <a:r>
              <a:rPr lang="en-US" altLang="en-US" b="1"/>
              <a:t>Global Matrix 3.0</a:t>
            </a:r>
          </a:p>
        </p:txBody>
      </p:sp>
      <p:pic>
        <p:nvPicPr>
          <p:cNvPr id="512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67232" y="-320272"/>
            <a:ext cx="4590768" cy="8321279"/>
          </a:xfrm>
          <a:prstGeom prst="rect">
            <a:avLst/>
          </a:prstGeom>
          <a:noFill/>
          <a:ln>
            <a:noFill/>
          </a:ln>
          <a:scene3d>
            <a:camera prst="orthographicFront">
              <a:rot lat="0" lon="0" rev="16200000"/>
            </a:camera>
            <a:lightRig rig="threePt" dir="t"/>
          </a:scene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6249526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Title 1"/>
          <p:cNvSpPr>
            <a:spLocks noGrp="1"/>
          </p:cNvSpPr>
          <p:nvPr>
            <p:ph type="title"/>
          </p:nvPr>
        </p:nvSpPr>
        <p:spPr>
          <a:xfrm>
            <a:off x="990600" y="334963"/>
            <a:ext cx="7162800" cy="731837"/>
          </a:xfrm>
        </p:spPr>
        <p:txBody>
          <a:bodyPr/>
          <a:lstStyle/>
          <a:p>
            <a:pPr algn="ctr"/>
            <a:r>
              <a:rPr lang="en-US" altLang="en-US" sz="4000" b="1" dirty="0"/>
              <a:t>International Impact Paper</a:t>
            </a:r>
          </a:p>
        </p:txBody>
      </p:sp>
      <p:pic>
        <p:nvPicPr>
          <p:cNvPr id="217091" name="Picture 4"/>
          <p:cNvPicPr>
            <a:picLocks noChangeAspect="1" noChangeArrowheads="1"/>
          </p:cNvPicPr>
          <p:nvPr/>
        </p:nvPicPr>
        <p:blipFill>
          <a:blip r:embed="rId2">
            <a:extLst>
              <a:ext uri="{28A0092B-C50C-407E-A947-70E740481C1C}">
                <a14:useLocalDpi xmlns:a14="http://schemas.microsoft.com/office/drawing/2010/main" val="0"/>
              </a:ext>
            </a:extLst>
          </a:blip>
          <a:srcRect l="19778" t="17500" r="21184" b="5000"/>
          <a:stretch>
            <a:fillRect/>
          </a:stretch>
        </p:blipFill>
        <p:spPr bwMode="auto">
          <a:xfrm>
            <a:off x="762000" y="990600"/>
            <a:ext cx="7680325" cy="5668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923734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33613" y="0"/>
            <a:ext cx="4776787"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3102345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Title 1"/>
          <p:cNvSpPr>
            <a:spLocks noGrp="1"/>
          </p:cNvSpPr>
          <p:nvPr>
            <p:ph type="title"/>
          </p:nvPr>
        </p:nvSpPr>
        <p:spPr>
          <a:xfrm>
            <a:off x="914400" y="411163"/>
            <a:ext cx="7162800" cy="731837"/>
          </a:xfrm>
        </p:spPr>
        <p:txBody>
          <a:bodyPr/>
          <a:lstStyle/>
          <a:p>
            <a:r>
              <a:rPr lang="en-US" altLang="en-US" sz="4000" b="1" dirty="0"/>
              <a:t>International Evaluation Paper</a:t>
            </a:r>
          </a:p>
        </p:txBody>
      </p:sp>
      <p:pic>
        <p:nvPicPr>
          <p:cNvPr id="2" name="Picture 1"/>
          <p:cNvPicPr>
            <a:picLocks noChangeAspect="1"/>
          </p:cNvPicPr>
          <p:nvPr/>
        </p:nvPicPr>
        <p:blipFill>
          <a:blip r:embed="rId2"/>
          <a:stretch>
            <a:fillRect/>
          </a:stretch>
        </p:blipFill>
        <p:spPr>
          <a:xfrm>
            <a:off x="0" y="1571159"/>
            <a:ext cx="9144000" cy="3715681"/>
          </a:xfrm>
          <a:prstGeom prst="rect">
            <a:avLst/>
          </a:prstGeom>
        </p:spPr>
      </p:pic>
    </p:spTree>
    <p:extLst>
      <p:ext uri="{BB962C8B-B14F-4D97-AF65-F5344CB8AC3E}">
        <p14:creationId xmlns:p14="http://schemas.microsoft.com/office/powerpoint/2010/main" val="318303731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0600" y="914400"/>
            <a:ext cx="7543800" cy="731839"/>
          </a:xfrm>
        </p:spPr>
        <p:txBody>
          <a:bodyPr/>
          <a:lstStyle/>
          <a:p>
            <a:pPr algn="ctr"/>
            <a:r>
              <a:rPr lang="en-CA" sz="2400" dirty="0"/>
              <a:t>Number of countries participating in the</a:t>
            </a:r>
            <a:br>
              <a:rPr lang="en-CA" sz="2400" dirty="0"/>
            </a:br>
            <a:r>
              <a:rPr lang="en-CA" sz="2400" dirty="0"/>
              <a:t>Global Matrix 1.0 (2014), 2.0 (2016),</a:t>
            </a:r>
            <a:br>
              <a:rPr lang="en-CA" sz="2400" dirty="0"/>
            </a:br>
            <a:r>
              <a:rPr lang="en-CA" sz="2400" dirty="0"/>
              <a:t>3.0 (2018) and 4.0 (2022) sorted by country</a:t>
            </a:r>
            <a:br>
              <a:rPr lang="en-CA" sz="2400" dirty="0"/>
            </a:br>
            <a:r>
              <a:rPr lang="en-CA" sz="2400" dirty="0"/>
              <a:t>Human Development Index</a:t>
            </a:r>
            <a:br>
              <a:rPr lang="en-CA" sz="2400" dirty="0"/>
            </a:br>
            <a:endParaRPr lang="en-CA" sz="2400" dirty="0"/>
          </a:p>
        </p:txBody>
      </p:sp>
      <p:graphicFrame>
        <p:nvGraphicFramePr>
          <p:cNvPr id="4" name="Chart 3"/>
          <p:cNvGraphicFramePr/>
          <p:nvPr>
            <p:extLst>
              <p:ext uri="{D42A27DB-BD31-4B8C-83A1-F6EECF244321}">
                <p14:modId xmlns:p14="http://schemas.microsoft.com/office/powerpoint/2010/main" val="2465721050"/>
              </p:ext>
            </p:extLst>
          </p:nvPr>
        </p:nvGraphicFramePr>
        <p:xfrm>
          <a:off x="1143000" y="1905000"/>
          <a:ext cx="6948805" cy="4714558"/>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2873551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2">
            <a:extLst>
              <a:ext uri="{28A0092B-C50C-407E-A947-70E740481C1C}">
                <a14:useLocalDpi xmlns:a14="http://schemas.microsoft.com/office/drawing/2010/main" val="0"/>
              </a:ext>
            </a:extLst>
          </a:blip>
          <a:stretch>
            <a:fillRect/>
          </a:stretch>
        </p:blipFill>
        <p:spPr>
          <a:xfrm>
            <a:off x="1981200" y="-1"/>
            <a:ext cx="5257800" cy="6858001"/>
          </a:xfrm>
          <a:prstGeom prst="rect">
            <a:avLst/>
          </a:prstGeom>
        </p:spPr>
      </p:pic>
    </p:spTree>
    <p:extLst>
      <p:ext uri="{BB962C8B-B14F-4D97-AF65-F5344CB8AC3E}">
        <p14:creationId xmlns:p14="http://schemas.microsoft.com/office/powerpoint/2010/main" val="215672887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Title 3"/>
          <p:cNvSpPr>
            <a:spLocks noGrp="1"/>
          </p:cNvSpPr>
          <p:nvPr>
            <p:ph type="title"/>
          </p:nvPr>
        </p:nvSpPr>
        <p:spPr>
          <a:xfrm>
            <a:off x="628650" y="152400"/>
            <a:ext cx="7886700" cy="1323975"/>
          </a:xfrm>
        </p:spPr>
        <p:txBody>
          <a:bodyPr/>
          <a:lstStyle/>
          <a:p>
            <a:pPr algn="ctr"/>
            <a:r>
              <a:rPr lang="en-US" altLang="en-US" sz="4000" b="1" dirty="0">
                <a:solidFill>
                  <a:srgbClr val="7030A0"/>
                </a:solidFill>
                <a:latin typeface="Calibri" panose="020F0502020204030204" pitchFamily="34" charset="0"/>
              </a:rPr>
              <a:t>Lots of Opportunities!</a:t>
            </a:r>
          </a:p>
        </p:txBody>
      </p:sp>
      <p:sp>
        <p:nvSpPr>
          <p:cNvPr id="166915" name="Content Placeholder 4"/>
          <p:cNvSpPr>
            <a:spLocks noGrp="1"/>
          </p:cNvSpPr>
          <p:nvPr>
            <p:ph idx="1"/>
          </p:nvPr>
        </p:nvSpPr>
        <p:spPr>
          <a:xfrm>
            <a:off x="628650" y="1447800"/>
            <a:ext cx="7886700" cy="4176712"/>
          </a:xfrm>
        </p:spPr>
        <p:txBody>
          <a:bodyPr>
            <a:noAutofit/>
          </a:bodyPr>
          <a:lstStyle/>
          <a:p>
            <a:pPr>
              <a:lnSpc>
                <a:spcPct val="100000"/>
              </a:lnSpc>
              <a:spcBef>
                <a:spcPts val="0"/>
              </a:spcBef>
              <a:spcAft>
                <a:spcPts val="600"/>
              </a:spcAft>
            </a:pPr>
            <a:r>
              <a:rPr lang="en-US" altLang="en-US" sz="2400" dirty="0">
                <a:solidFill>
                  <a:srgbClr val="002060"/>
                </a:solidFill>
                <a:latin typeface="Calibri" panose="020F0502020204030204" pitchFamily="34" charset="0"/>
              </a:rPr>
              <a:t>Respect all domains of physical activity (and sedentary </a:t>
            </a:r>
            <a:r>
              <a:rPr lang="en-US" altLang="en-US" sz="2400" dirty="0" err="1">
                <a:solidFill>
                  <a:srgbClr val="002060"/>
                </a:solidFill>
                <a:latin typeface="Calibri" panose="020F0502020204030204" pitchFamily="34" charset="0"/>
              </a:rPr>
              <a:t>behaviour</a:t>
            </a:r>
            <a:r>
              <a:rPr lang="en-US" altLang="en-US" sz="2400" dirty="0">
                <a:solidFill>
                  <a:srgbClr val="002060"/>
                </a:solidFill>
                <a:latin typeface="Calibri" panose="020F0502020204030204" pitchFamily="34" charset="0"/>
              </a:rPr>
              <a:t>)</a:t>
            </a:r>
          </a:p>
          <a:p>
            <a:pPr>
              <a:lnSpc>
                <a:spcPct val="100000"/>
              </a:lnSpc>
              <a:spcBef>
                <a:spcPts val="0"/>
              </a:spcBef>
              <a:spcAft>
                <a:spcPts val="600"/>
              </a:spcAft>
            </a:pPr>
            <a:r>
              <a:rPr lang="en-US" altLang="en-US" sz="2400" dirty="0">
                <a:solidFill>
                  <a:srgbClr val="002060"/>
                </a:solidFill>
                <a:latin typeface="Calibri" panose="020F0502020204030204" pitchFamily="34" charset="0"/>
              </a:rPr>
              <a:t>Consider measuring sources of influence (family, peers, school, community, government)</a:t>
            </a:r>
          </a:p>
          <a:p>
            <a:pPr>
              <a:lnSpc>
                <a:spcPct val="100000"/>
              </a:lnSpc>
              <a:spcBef>
                <a:spcPts val="0"/>
              </a:spcBef>
              <a:spcAft>
                <a:spcPts val="600"/>
              </a:spcAft>
            </a:pPr>
            <a:r>
              <a:rPr lang="en-US" altLang="en-US" sz="2400" dirty="0">
                <a:solidFill>
                  <a:srgbClr val="002060"/>
                </a:solidFill>
                <a:latin typeface="Calibri" panose="020F0502020204030204" pitchFamily="34" charset="0"/>
              </a:rPr>
              <a:t>Exploit and assess cross-fertilization and capacity-building opportunities</a:t>
            </a:r>
            <a:endParaRPr lang="en-CA" altLang="en-US" sz="2400" dirty="0">
              <a:solidFill>
                <a:srgbClr val="002060"/>
              </a:solidFill>
              <a:latin typeface="Calibri" panose="020F0502020204030204" pitchFamily="34" charset="0"/>
            </a:endParaRPr>
          </a:p>
          <a:p>
            <a:pPr>
              <a:lnSpc>
                <a:spcPct val="100000"/>
              </a:lnSpc>
              <a:spcBef>
                <a:spcPts val="0"/>
              </a:spcBef>
              <a:spcAft>
                <a:spcPts val="600"/>
              </a:spcAft>
            </a:pPr>
            <a:r>
              <a:rPr lang="en-CA" altLang="en-US" sz="2400" dirty="0">
                <a:solidFill>
                  <a:srgbClr val="002060"/>
                </a:solidFill>
                <a:latin typeface="Calibri" panose="020F0502020204030204" pitchFamily="34" charset="0"/>
              </a:rPr>
              <a:t>Active Healthy Kids Global Alliance Global Matrix 4.0—A Resource for Physical Activity Researchers</a:t>
            </a:r>
          </a:p>
          <a:p>
            <a:pPr lvl="1">
              <a:spcBef>
                <a:spcPts val="0"/>
              </a:spcBef>
              <a:spcAft>
                <a:spcPts val="600"/>
              </a:spcAft>
            </a:pPr>
            <a:r>
              <a:rPr lang="en-US" altLang="en-US" sz="2200" dirty="0">
                <a:solidFill>
                  <a:srgbClr val="002060"/>
                </a:solidFill>
                <a:latin typeface="Calibri" panose="020F0502020204030204" pitchFamily="34" charset="0"/>
              </a:rPr>
              <a:t>In press</a:t>
            </a:r>
          </a:p>
          <a:p>
            <a:pPr lvl="1">
              <a:spcBef>
                <a:spcPts val="0"/>
              </a:spcBef>
              <a:spcAft>
                <a:spcPts val="600"/>
              </a:spcAft>
            </a:pPr>
            <a:r>
              <a:rPr lang="en-US" altLang="en-US" sz="2200" dirty="0">
                <a:solidFill>
                  <a:srgbClr val="002060"/>
                </a:solidFill>
                <a:latin typeface="Calibri" panose="020F0502020204030204" pitchFamily="34" charset="0"/>
              </a:rPr>
              <a:t>Invitation to use AHKGA information</a:t>
            </a:r>
          </a:p>
        </p:txBody>
      </p:sp>
    </p:spTree>
    <p:extLst>
      <p:ext uri="{BB962C8B-B14F-4D97-AF65-F5344CB8AC3E}">
        <p14:creationId xmlns:p14="http://schemas.microsoft.com/office/powerpoint/2010/main" val="1188326163"/>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66915">
                                            <p:txEl>
                                              <p:pRg st="0" end="0"/>
                                            </p:txEl>
                                          </p:spTgt>
                                        </p:tgtEl>
                                        <p:attrNameLst>
                                          <p:attrName>style.visibility</p:attrName>
                                        </p:attrNameLst>
                                      </p:cBhvr>
                                      <p:to>
                                        <p:strVal val="visible"/>
                                      </p:to>
                                    </p:set>
                                    <p:animEffect transition="in" filter="blinds(horizontal)">
                                      <p:cBhvr>
                                        <p:cTn id="7" dur="500"/>
                                        <p:tgtEl>
                                          <p:spTgt spid="16691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66915">
                                            <p:txEl>
                                              <p:pRg st="1" end="1"/>
                                            </p:txEl>
                                          </p:spTgt>
                                        </p:tgtEl>
                                        <p:attrNameLst>
                                          <p:attrName>style.visibility</p:attrName>
                                        </p:attrNameLst>
                                      </p:cBhvr>
                                      <p:to>
                                        <p:strVal val="visible"/>
                                      </p:to>
                                    </p:set>
                                    <p:animEffect transition="in" filter="blinds(horizontal)">
                                      <p:cBhvr>
                                        <p:cTn id="12" dur="500"/>
                                        <p:tgtEl>
                                          <p:spTgt spid="16691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66915">
                                            <p:txEl>
                                              <p:pRg st="2" end="2"/>
                                            </p:txEl>
                                          </p:spTgt>
                                        </p:tgtEl>
                                        <p:attrNameLst>
                                          <p:attrName>style.visibility</p:attrName>
                                        </p:attrNameLst>
                                      </p:cBhvr>
                                      <p:to>
                                        <p:strVal val="visible"/>
                                      </p:to>
                                    </p:set>
                                    <p:animEffect transition="in" filter="blinds(horizontal)">
                                      <p:cBhvr>
                                        <p:cTn id="17" dur="500"/>
                                        <p:tgtEl>
                                          <p:spTgt spid="16691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166915">
                                            <p:txEl>
                                              <p:pRg st="3" end="3"/>
                                            </p:txEl>
                                          </p:spTgt>
                                        </p:tgtEl>
                                        <p:attrNameLst>
                                          <p:attrName>style.visibility</p:attrName>
                                        </p:attrNameLst>
                                      </p:cBhvr>
                                      <p:to>
                                        <p:strVal val="visible"/>
                                      </p:to>
                                    </p:set>
                                    <p:animEffect transition="in" filter="blinds(horizontal)">
                                      <p:cBhvr>
                                        <p:cTn id="22" dur="500"/>
                                        <p:tgtEl>
                                          <p:spTgt spid="166915">
                                            <p:txEl>
                                              <p:pRg st="3" end="3"/>
                                            </p:txEl>
                                          </p:spTgt>
                                        </p:tgtEl>
                                      </p:cBhvr>
                                    </p:animEffect>
                                  </p:childTnLst>
                                </p:cTn>
                              </p:par>
                              <p:par>
                                <p:cTn id="23" presetID="3" presetClass="entr" presetSubtype="10" fill="hold" grpId="0" nodeType="withEffect">
                                  <p:stCondLst>
                                    <p:cond delay="0"/>
                                  </p:stCondLst>
                                  <p:childTnLst>
                                    <p:set>
                                      <p:cBhvr>
                                        <p:cTn id="24" dur="1" fill="hold">
                                          <p:stCondLst>
                                            <p:cond delay="0"/>
                                          </p:stCondLst>
                                        </p:cTn>
                                        <p:tgtEl>
                                          <p:spTgt spid="166915">
                                            <p:txEl>
                                              <p:pRg st="4" end="4"/>
                                            </p:txEl>
                                          </p:spTgt>
                                        </p:tgtEl>
                                        <p:attrNameLst>
                                          <p:attrName>style.visibility</p:attrName>
                                        </p:attrNameLst>
                                      </p:cBhvr>
                                      <p:to>
                                        <p:strVal val="visible"/>
                                      </p:to>
                                    </p:set>
                                    <p:animEffect transition="in" filter="blinds(horizontal)">
                                      <p:cBhvr>
                                        <p:cTn id="25" dur="500"/>
                                        <p:tgtEl>
                                          <p:spTgt spid="166915">
                                            <p:txEl>
                                              <p:pRg st="4" end="4"/>
                                            </p:txEl>
                                          </p:spTgt>
                                        </p:tgtEl>
                                      </p:cBhvr>
                                    </p:animEffect>
                                  </p:childTnLst>
                                </p:cTn>
                              </p:par>
                              <p:par>
                                <p:cTn id="26" presetID="3" presetClass="entr" presetSubtype="10" fill="hold" grpId="0" nodeType="withEffect">
                                  <p:stCondLst>
                                    <p:cond delay="0"/>
                                  </p:stCondLst>
                                  <p:childTnLst>
                                    <p:set>
                                      <p:cBhvr>
                                        <p:cTn id="27" dur="1" fill="hold">
                                          <p:stCondLst>
                                            <p:cond delay="0"/>
                                          </p:stCondLst>
                                        </p:cTn>
                                        <p:tgtEl>
                                          <p:spTgt spid="166915">
                                            <p:txEl>
                                              <p:pRg st="5" end="5"/>
                                            </p:txEl>
                                          </p:spTgt>
                                        </p:tgtEl>
                                        <p:attrNameLst>
                                          <p:attrName>style.visibility</p:attrName>
                                        </p:attrNameLst>
                                      </p:cBhvr>
                                      <p:to>
                                        <p:strVal val="visible"/>
                                      </p:to>
                                    </p:set>
                                    <p:animEffect transition="in" filter="blinds(horizontal)">
                                      <p:cBhvr>
                                        <p:cTn id="28" dur="500"/>
                                        <p:tgtEl>
                                          <p:spTgt spid="16691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6915" grpId="0" build="p"/>
    </p:bld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FDBA54"/>
        </a:solidFill>
        <a:effectLst/>
      </p:bgPr>
    </p:bg>
    <p:spTree>
      <p:nvGrpSpPr>
        <p:cNvPr id="1" name=""/>
        <p:cNvGrpSpPr/>
        <p:nvPr/>
      </p:nvGrpSpPr>
      <p:grpSpPr>
        <a:xfrm>
          <a:off x="0" y="0"/>
          <a:ext cx="0" cy="0"/>
          <a:chOff x="0" y="0"/>
          <a:chExt cx="0" cy="0"/>
        </a:xfrm>
      </p:grpSpPr>
      <p:pic>
        <p:nvPicPr>
          <p:cNvPr id="118786" name="Picture 2">
            <a:extLst>
              <a:ext uri="{FF2B5EF4-FFF2-40B4-BE49-F238E27FC236}">
                <a16:creationId xmlns:a16="http://schemas.microsoft.com/office/drawing/2014/main" id="{CFF3693D-8F91-AD79-94EC-661D0E2DC30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81150" y="1920875"/>
            <a:ext cx="3016250" cy="301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8787" name="Picture 3">
            <a:extLst>
              <a:ext uri="{FF2B5EF4-FFF2-40B4-BE49-F238E27FC236}">
                <a16:creationId xmlns:a16="http://schemas.microsoft.com/office/drawing/2014/main" id="{66BEC3CB-7A16-E371-9DFD-803638F36E79}"/>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447800" y="993775"/>
            <a:ext cx="3708400" cy="4802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8788" name="Picture 4">
            <a:extLst>
              <a:ext uri="{FF2B5EF4-FFF2-40B4-BE49-F238E27FC236}">
                <a16:creationId xmlns:a16="http://schemas.microsoft.com/office/drawing/2014/main" id="{798EC3FE-4503-6912-C663-A595F18926A9}"/>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933700" y="2474913"/>
            <a:ext cx="4152900" cy="1944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8789" name="Picture 5">
            <a:extLst>
              <a:ext uri="{FF2B5EF4-FFF2-40B4-BE49-F238E27FC236}">
                <a16:creationId xmlns:a16="http://schemas.microsoft.com/office/drawing/2014/main" id="{B2CAB7FF-11AE-A6E7-B9D9-FD53A6F8D7BF}"/>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980363" y="152400"/>
            <a:ext cx="1125537" cy="925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FDBA54"/>
        </a:solidFill>
        <a:effectLst/>
      </p:bgPr>
    </p:bg>
    <p:spTree>
      <p:nvGrpSpPr>
        <p:cNvPr id="1" name=""/>
        <p:cNvGrpSpPr/>
        <p:nvPr/>
      </p:nvGrpSpPr>
      <p:grpSpPr>
        <a:xfrm>
          <a:off x="0" y="0"/>
          <a:ext cx="0" cy="0"/>
          <a:chOff x="0" y="0"/>
          <a:chExt cx="0" cy="0"/>
        </a:xfrm>
      </p:grpSpPr>
      <p:sp>
        <p:nvSpPr>
          <p:cNvPr id="120834" name="AutoShape 2">
            <a:extLst>
              <a:ext uri="{FF2B5EF4-FFF2-40B4-BE49-F238E27FC236}">
                <a16:creationId xmlns:a16="http://schemas.microsoft.com/office/drawing/2014/main" id="{17E14BEB-0F33-B510-8F15-A4C4068FECC3}"/>
              </a:ext>
            </a:extLst>
          </p:cNvPr>
          <p:cNvSpPr>
            <a:spLocks noChangeArrowheads="1"/>
          </p:cNvSpPr>
          <p:nvPr/>
        </p:nvSpPr>
        <p:spPr bwMode="auto">
          <a:xfrm>
            <a:off x="-387350" y="263525"/>
            <a:ext cx="9798050" cy="3325813"/>
          </a:xfrm>
          <a:prstGeom prst="rect">
            <a:avLst/>
          </a:prstGeom>
          <a:solidFill>
            <a:srgbClr val="FFFFFF">
              <a:alpha val="1490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CA" sz="2400" b="0" i="0" u="none" strike="noStrike" kern="1200" cap="none" spc="0" normalizeH="0" baseline="0" noProof="0">
              <a:ln>
                <a:noFill/>
              </a:ln>
              <a:solidFill>
                <a:prstClr val="black"/>
              </a:solidFill>
              <a:effectLst/>
              <a:uLnTx/>
              <a:uFillTx/>
              <a:latin typeface="Arial" panose="020B0604020202020204" pitchFamily="34" charset="0"/>
              <a:ea typeface="ヒラギノ角ゴ Pro W3"/>
            </a:endParaRPr>
          </a:p>
        </p:txBody>
      </p:sp>
      <p:grpSp>
        <p:nvGrpSpPr>
          <p:cNvPr id="120835" name="Group 3">
            <a:extLst>
              <a:ext uri="{FF2B5EF4-FFF2-40B4-BE49-F238E27FC236}">
                <a16:creationId xmlns:a16="http://schemas.microsoft.com/office/drawing/2014/main" id="{8CA50799-CB14-F977-A81E-C2492EF76AE2}"/>
              </a:ext>
            </a:extLst>
          </p:cNvPr>
          <p:cNvGrpSpPr>
            <a:grpSpLocks/>
          </p:cNvGrpSpPr>
          <p:nvPr/>
        </p:nvGrpSpPr>
        <p:grpSpPr bwMode="auto">
          <a:xfrm>
            <a:off x="4751388" y="2555875"/>
            <a:ext cx="1924050" cy="1924050"/>
            <a:chOff x="0" y="0"/>
            <a:chExt cx="6350000" cy="6350000"/>
          </a:xfrm>
        </p:grpSpPr>
        <p:sp>
          <p:nvSpPr>
            <p:cNvPr id="120854" name="Freeform 4">
              <a:extLst>
                <a:ext uri="{FF2B5EF4-FFF2-40B4-BE49-F238E27FC236}">
                  <a16:creationId xmlns:a16="http://schemas.microsoft.com/office/drawing/2014/main" id="{D73B19C7-A86E-C7FB-2C0F-27BB5FAA0A54}"/>
                </a:ext>
              </a:extLst>
            </p:cNvPr>
            <p:cNvSpPr>
              <a:spLocks/>
            </p:cNvSpPr>
            <p:nvPr/>
          </p:nvSpPr>
          <p:spPr bwMode="auto">
            <a:xfrm>
              <a:off x="14167" y="0"/>
              <a:ext cx="6321665" cy="6350000"/>
            </a:xfrm>
            <a:custGeom>
              <a:avLst/>
              <a:gdLst>
                <a:gd name="T0" fmla="*/ 3160833 w 6321665"/>
                <a:gd name="T1" fmla="*/ 0 h 6350000"/>
                <a:gd name="T2" fmla="*/ 3160833 w 6321665"/>
                <a:gd name="T3" fmla="*/ 0 h 6350000"/>
                <a:gd name="T4" fmla="*/ 6321666 w 6321665"/>
                <a:gd name="T5" fmla="*/ 3175000 h 6350000"/>
                <a:gd name="T6" fmla="*/ 3160833 w 6321665"/>
                <a:gd name="T7" fmla="*/ 6350000 h 6350000"/>
                <a:gd name="T8" fmla="*/ 0 w 6321665"/>
                <a:gd name="T9" fmla="*/ 3175000 h 6350000"/>
                <a:gd name="T10" fmla="*/ 3160833 w 6321665"/>
                <a:gd name="T11" fmla="*/ 0 h 6350000"/>
              </a:gdLst>
              <a:ahLst/>
              <a:cxnLst>
                <a:cxn ang="0">
                  <a:pos x="T0" y="T1"/>
                </a:cxn>
                <a:cxn ang="0">
                  <a:pos x="T2" y="T3"/>
                </a:cxn>
                <a:cxn ang="0">
                  <a:pos x="T4" y="T5"/>
                </a:cxn>
                <a:cxn ang="0">
                  <a:pos x="T6" y="T7"/>
                </a:cxn>
                <a:cxn ang="0">
                  <a:pos x="T8" y="T9"/>
                </a:cxn>
                <a:cxn ang="0">
                  <a:pos x="T10" y="T11"/>
                </a:cxn>
              </a:cxnLst>
              <a:rect l="0" t="0"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CA" sz="2400" b="0" i="0" u="none" strike="noStrike" kern="1200" cap="none" spc="0" normalizeH="0" baseline="0" noProof="0">
                <a:ln>
                  <a:noFill/>
                </a:ln>
                <a:solidFill>
                  <a:prstClr val="black"/>
                </a:solidFill>
                <a:effectLst/>
                <a:uLnTx/>
                <a:uFillTx/>
                <a:latin typeface="Arial" panose="020B0604020202020204" pitchFamily="34" charset="0"/>
                <a:ea typeface="ヒラギノ角ゴ Pro W3"/>
              </a:endParaRPr>
            </a:p>
          </p:txBody>
        </p:sp>
      </p:grpSp>
      <p:grpSp>
        <p:nvGrpSpPr>
          <p:cNvPr id="120836" name="Group 5">
            <a:extLst>
              <a:ext uri="{FF2B5EF4-FFF2-40B4-BE49-F238E27FC236}">
                <a16:creationId xmlns:a16="http://schemas.microsoft.com/office/drawing/2014/main" id="{D7BD83BE-7AD4-35A4-A715-AE3698117E34}"/>
              </a:ext>
            </a:extLst>
          </p:cNvPr>
          <p:cNvGrpSpPr>
            <a:grpSpLocks/>
          </p:cNvGrpSpPr>
          <p:nvPr/>
        </p:nvGrpSpPr>
        <p:grpSpPr bwMode="auto">
          <a:xfrm>
            <a:off x="2405063" y="2555875"/>
            <a:ext cx="1924050" cy="1924050"/>
            <a:chOff x="0" y="0"/>
            <a:chExt cx="6350000" cy="6350000"/>
          </a:xfrm>
        </p:grpSpPr>
        <p:sp>
          <p:nvSpPr>
            <p:cNvPr id="120853" name="Freeform 6">
              <a:extLst>
                <a:ext uri="{FF2B5EF4-FFF2-40B4-BE49-F238E27FC236}">
                  <a16:creationId xmlns:a16="http://schemas.microsoft.com/office/drawing/2014/main" id="{B7713754-FCA6-AB91-2F13-14F4E79CEA8F}"/>
                </a:ext>
              </a:extLst>
            </p:cNvPr>
            <p:cNvSpPr>
              <a:spLocks/>
            </p:cNvSpPr>
            <p:nvPr/>
          </p:nvSpPr>
          <p:spPr bwMode="auto">
            <a:xfrm>
              <a:off x="14167" y="0"/>
              <a:ext cx="6321665" cy="6350000"/>
            </a:xfrm>
            <a:custGeom>
              <a:avLst/>
              <a:gdLst>
                <a:gd name="T0" fmla="*/ 3160833 w 6321665"/>
                <a:gd name="T1" fmla="*/ 0 h 6350000"/>
                <a:gd name="T2" fmla="*/ 3160833 w 6321665"/>
                <a:gd name="T3" fmla="*/ 0 h 6350000"/>
                <a:gd name="T4" fmla="*/ 6321666 w 6321665"/>
                <a:gd name="T5" fmla="*/ 3175000 h 6350000"/>
                <a:gd name="T6" fmla="*/ 3160833 w 6321665"/>
                <a:gd name="T7" fmla="*/ 6350000 h 6350000"/>
                <a:gd name="T8" fmla="*/ 0 w 6321665"/>
                <a:gd name="T9" fmla="*/ 3175000 h 6350000"/>
                <a:gd name="T10" fmla="*/ 3160833 w 6321665"/>
                <a:gd name="T11" fmla="*/ 0 h 6350000"/>
              </a:gdLst>
              <a:ahLst/>
              <a:cxnLst>
                <a:cxn ang="0">
                  <a:pos x="T0" y="T1"/>
                </a:cxn>
                <a:cxn ang="0">
                  <a:pos x="T2" y="T3"/>
                </a:cxn>
                <a:cxn ang="0">
                  <a:pos x="T4" y="T5"/>
                </a:cxn>
                <a:cxn ang="0">
                  <a:pos x="T6" y="T7"/>
                </a:cxn>
                <a:cxn ang="0">
                  <a:pos x="T8" y="T9"/>
                </a:cxn>
                <a:cxn ang="0">
                  <a:pos x="T10" y="T11"/>
                </a:cxn>
              </a:cxnLst>
              <a:rect l="0" t="0"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CA" sz="2400" b="0" i="0" u="none" strike="noStrike" kern="1200" cap="none" spc="0" normalizeH="0" baseline="0" noProof="0">
                <a:ln>
                  <a:noFill/>
                </a:ln>
                <a:solidFill>
                  <a:prstClr val="black"/>
                </a:solidFill>
                <a:effectLst/>
                <a:uLnTx/>
                <a:uFillTx/>
                <a:latin typeface="Arial" panose="020B0604020202020204" pitchFamily="34" charset="0"/>
                <a:ea typeface="ヒラギノ角ゴ Pro W3"/>
              </a:endParaRPr>
            </a:p>
          </p:txBody>
        </p:sp>
      </p:grpSp>
      <p:grpSp>
        <p:nvGrpSpPr>
          <p:cNvPr id="120837" name="Group 7">
            <a:extLst>
              <a:ext uri="{FF2B5EF4-FFF2-40B4-BE49-F238E27FC236}">
                <a16:creationId xmlns:a16="http://schemas.microsoft.com/office/drawing/2014/main" id="{BAE93E3D-AFA7-027C-26FA-366FCB10114B}"/>
              </a:ext>
            </a:extLst>
          </p:cNvPr>
          <p:cNvGrpSpPr>
            <a:grpSpLocks/>
          </p:cNvGrpSpPr>
          <p:nvPr/>
        </p:nvGrpSpPr>
        <p:grpSpPr bwMode="auto">
          <a:xfrm>
            <a:off x="222250" y="2555875"/>
            <a:ext cx="1922463" cy="1924050"/>
            <a:chOff x="0" y="0"/>
            <a:chExt cx="6350000" cy="6350000"/>
          </a:xfrm>
        </p:grpSpPr>
        <p:sp>
          <p:nvSpPr>
            <p:cNvPr id="120852" name="Freeform 8">
              <a:extLst>
                <a:ext uri="{FF2B5EF4-FFF2-40B4-BE49-F238E27FC236}">
                  <a16:creationId xmlns:a16="http://schemas.microsoft.com/office/drawing/2014/main" id="{ECFAF255-EC8E-B0C3-CF35-87EFDD6E848B}"/>
                </a:ext>
              </a:extLst>
            </p:cNvPr>
            <p:cNvSpPr>
              <a:spLocks/>
            </p:cNvSpPr>
            <p:nvPr/>
          </p:nvSpPr>
          <p:spPr bwMode="auto">
            <a:xfrm>
              <a:off x="14167" y="0"/>
              <a:ext cx="6321665" cy="6350000"/>
            </a:xfrm>
            <a:custGeom>
              <a:avLst/>
              <a:gdLst>
                <a:gd name="T0" fmla="*/ 3160833 w 6321665"/>
                <a:gd name="T1" fmla="*/ 0 h 6350000"/>
                <a:gd name="T2" fmla="*/ 3160833 w 6321665"/>
                <a:gd name="T3" fmla="*/ 0 h 6350000"/>
                <a:gd name="T4" fmla="*/ 6321666 w 6321665"/>
                <a:gd name="T5" fmla="*/ 3175000 h 6350000"/>
                <a:gd name="T6" fmla="*/ 3160833 w 6321665"/>
                <a:gd name="T7" fmla="*/ 6350000 h 6350000"/>
                <a:gd name="T8" fmla="*/ 0 w 6321665"/>
                <a:gd name="T9" fmla="*/ 3175000 h 6350000"/>
                <a:gd name="T10" fmla="*/ 3160833 w 6321665"/>
                <a:gd name="T11" fmla="*/ 0 h 6350000"/>
              </a:gdLst>
              <a:ahLst/>
              <a:cxnLst>
                <a:cxn ang="0">
                  <a:pos x="T0" y="T1"/>
                </a:cxn>
                <a:cxn ang="0">
                  <a:pos x="T2" y="T3"/>
                </a:cxn>
                <a:cxn ang="0">
                  <a:pos x="T4" y="T5"/>
                </a:cxn>
                <a:cxn ang="0">
                  <a:pos x="T6" y="T7"/>
                </a:cxn>
                <a:cxn ang="0">
                  <a:pos x="T8" y="T9"/>
                </a:cxn>
                <a:cxn ang="0">
                  <a:pos x="T10" y="T11"/>
                </a:cxn>
              </a:cxnLst>
              <a:rect l="0" t="0"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CA" sz="2400" b="0" i="0" u="none" strike="noStrike" kern="1200" cap="none" spc="0" normalizeH="0" baseline="0" noProof="0">
                <a:ln>
                  <a:noFill/>
                </a:ln>
                <a:solidFill>
                  <a:prstClr val="black"/>
                </a:solidFill>
                <a:effectLst/>
                <a:uLnTx/>
                <a:uFillTx/>
                <a:latin typeface="Arial" panose="020B0604020202020204" pitchFamily="34" charset="0"/>
                <a:ea typeface="ヒラギノ角ゴ Pro W3"/>
              </a:endParaRPr>
            </a:p>
          </p:txBody>
        </p:sp>
      </p:grpSp>
      <p:grpSp>
        <p:nvGrpSpPr>
          <p:cNvPr id="120838" name="Group 9">
            <a:extLst>
              <a:ext uri="{FF2B5EF4-FFF2-40B4-BE49-F238E27FC236}">
                <a16:creationId xmlns:a16="http://schemas.microsoft.com/office/drawing/2014/main" id="{C1B83BC4-D0DA-CC7B-2BA9-929C6F183E2B}"/>
              </a:ext>
            </a:extLst>
          </p:cNvPr>
          <p:cNvGrpSpPr>
            <a:grpSpLocks/>
          </p:cNvGrpSpPr>
          <p:nvPr/>
        </p:nvGrpSpPr>
        <p:grpSpPr bwMode="auto">
          <a:xfrm>
            <a:off x="6978650" y="2479675"/>
            <a:ext cx="1922463" cy="1924050"/>
            <a:chOff x="0" y="0"/>
            <a:chExt cx="6350000" cy="6350000"/>
          </a:xfrm>
        </p:grpSpPr>
        <p:sp>
          <p:nvSpPr>
            <p:cNvPr id="120851" name="Freeform 10">
              <a:extLst>
                <a:ext uri="{FF2B5EF4-FFF2-40B4-BE49-F238E27FC236}">
                  <a16:creationId xmlns:a16="http://schemas.microsoft.com/office/drawing/2014/main" id="{0DC4BEBE-275A-B115-22DF-DC39096276AF}"/>
                </a:ext>
              </a:extLst>
            </p:cNvPr>
            <p:cNvSpPr>
              <a:spLocks/>
            </p:cNvSpPr>
            <p:nvPr/>
          </p:nvSpPr>
          <p:spPr bwMode="auto">
            <a:xfrm>
              <a:off x="14167" y="0"/>
              <a:ext cx="6321665" cy="6350000"/>
            </a:xfrm>
            <a:custGeom>
              <a:avLst/>
              <a:gdLst>
                <a:gd name="T0" fmla="*/ 3160833 w 6321665"/>
                <a:gd name="T1" fmla="*/ 0 h 6350000"/>
                <a:gd name="T2" fmla="*/ 3160833 w 6321665"/>
                <a:gd name="T3" fmla="*/ 0 h 6350000"/>
                <a:gd name="T4" fmla="*/ 6321666 w 6321665"/>
                <a:gd name="T5" fmla="*/ 3175000 h 6350000"/>
                <a:gd name="T6" fmla="*/ 3160833 w 6321665"/>
                <a:gd name="T7" fmla="*/ 6350000 h 6350000"/>
                <a:gd name="T8" fmla="*/ 0 w 6321665"/>
                <a:gd name="T9" fmla="*/ 3175000 h 6350000"/>
                <a:gd name="T10" fmla="*/ 3160833 w 6321665"/>
                <a:gd name="T11" fmla="*/ 0 h 6350000"/>
              </a:gdLst>
              <a:ahLst/>
              <a:cxnLst>
                <a:cxn ang="0">
                  <a:pos x="T0" y="T1"/>
                </a:cxn>
                <a:cxn ang="0">
                  <a:pos x="T2" y="T3"/>
                </a:cxn>
                <a:cxn ang="0">
                  <a:pos x="T4" y="T5"/>
                </a:cxn>
                <a:cxn ang="0">
                  <a:pos x="T6" y="T7"/>
                </a:cxn>
                <a:cxn ang="0">
                  <a:pos x="T8" y="T9"/>
                </a:cxn>
                <a:cxn ang="0">
                  <a:pos x="T10" y="T11"/>
                </a:cxn>
              </a:cxnLst>
              <a:rect l="0" t="0"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CA" sz="2400" b="0" i="0" u="none" strike="noStrike" kern="1200" cap="none" spc="0" normalizeH="0" baseline="0" noProof="0">
                <a:ln>
                  <a:noFill/>
                </a:ln>
                <a:solidFill>
                  <a:prstClr val="black"/>
                </a:solidFill>
                <a:effectLst/>
                <a:uLnTx/>
                <a:uFillTx/>
                <a:latin typeface="Arial" panose="020B0604020202020204" pitchFamily="34" charset="0"/>
                <a:ea typeface="ヒラギノ角ゴ Pro W3"/>
              </a:endParaRPr>
            </a:p>
          </p:txBody>
        </p:sp>
      </p:grpSp>
      <p:pic>
        <p:nvPicPr>
          <p:cNvPr id="120839" name="Picture 11">
            <a:extLst>
              <a:ext uri="{FF2B5EF4-FFF2-40B4-BE49-F238E27FC236}">
                <a16:creationId xmlns:a16="http://schemas.microsoft.com/office/drawing/2014/main" id="{FDDA11FE-7C70-4B3B-8608-515D79573FC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47700" y="2767013"/>
            <a:ext cx="1038225" cy="152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0840" name="Picture 12">
            <a:extLst>
              <a:ext uri="{FF2B5EF4-FFF2-40B4-BE49-F238E27FC236}">
                <a16:creationId xmlns:a16="http://schemas.microsoft.com/office/drawing/2014/main" id="{9ED03CFA-E8E8-E10A-2A33-4928F4443130}"/>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757488" y="3089275"/>
            <a:ext cx="12192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0841" name="Picture 13">
            <a:extLst>
              <a:ext uri="{FF2B5EF4-FFF2-40B4-BE49-F238E27FC236}">
                <a16:creationId xmlns:a16="http://schemas.microsoft.com/office/drawing/2014/main" id="{5F116C70-D7C1-1748-8FFB-77455DB61E1C}"/>
              </a:ext>
            </a:extLst>
          </p:cNvPr>
          <p:cNvPicPr>
            <a:picLocks noChangeAspect="1"/>
          </p:cNvPicPr>
          <p:nvPr/>
        </p:nvPicPr>
        <p:blipFill>
          <a:blip r:embed="rId5">
            <a:extLst>
              <a:ext uri="{28A0092B-C50C-407E-A947-70E740481C1C}">
                <a14:useLocalDpi xmlns:a14="http://schemas.microsoft.com/office/drawing/2010/main" val="0"/>
              </a:ext>
            </a:extLst>
          </a:blip>
          <a:srcRect l="12656" t="12885" r="14755" b="15181"/>
          <a:stretch>
            <a:fillRect/>
          </a:stretch>
        </p:blipFill>
        <p:spPr bwMode="auto">
          <a:xfrm>
            <a:off x="4779963" y="2571750"/>
            <a:ext cx="1854200" cy="183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0842" name="Picture 14">
            <a:extLst>
              <a:ext uri="{FF2B5EF4-FFF2-40B4-BE49-F238E27FC236}">
                <a16:creationId xmlns:a16="http://schemas.microsoft.com/office/drawing/2014/main" id="{1BB93A94-0667-90F2-D57F-371A859D6AF1}"/>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299325" y="2819400"/>
            <a:ext cx="1330325"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20843" name="Group 15">
            <a:extLst>
              <a:ext uri="{FF2B5EF4-FFF2-40B4-BE49-F238E27FC236}">
                <a16:creationId xmlns:a16="http://schemas.microsoft.com/office/drawing/2014/main" id="{8AF18BA2-85E7-8E4D-69F1-ACC3997F02EB}"/>
              </a:ext>
            </a:extLst>
          </p:cNvPr>
          <p:cNvGrpSpPr>
            <a:grpSpLocks/>
          </p:cNvGrpSpPr>
          <p:nvPr/>
        </p:nvGrpSpPr>
        <p:grpSpPr bwMode="auto">
          <a:xfrm>
            <a:off x="1493838" y="1501775"/>
            <a:ext cx="6446837" cy="879475"/>
            <a:chOff x="0" y="57151"/>
            <a:chExt cx="17191253" cy="2346124"/>
          </a:xfrm>
        </p:grpSpPr>
        <p:sp>
          <p:nvSpPr>
            <p:cNvPr id="16" name="TextBox 16">
              <a:extLst>
                <a:ext uri="{FF2B5EF4-FFF2-40B4-BE49-F238E27FC236}">
                  <a16:creationId xmlns:a16="http://schemas.microsoft.com/office/drawing/2014/main" id="{522EF3D0-43A1-1E72-78FE-1FFCB281EC47}"/>
                </a:ext>
              </a:extLst>
            </p:cNvPr>
            <p:cNvSpPr txBox="1"/>
            <p:nvPr/>
          </p:nvSpPr>
          <p:spPr>
            <a:xfrm>
              <a:off x="0" y="57151"/>
              <a:ext cx="17191253" cy="1266231"/>
            </a:xfrm>
            <a:prstGeom prst="rect">
              <a:avLst/>
            </a:prstGeom>
          </p:spPr>
          <p:txBody>
            <a:bodyPr lIns="0" tIns="0" rIns="0" bIns="0">
              <a:spAutoFit/>
            </a:bodyPr>
            <a:lstStyle/>
            <a:p>
              <a:pPr marL="0" marR="0" lvl="0" indent="0" algn="ctr" defTabSz="914400" rtl="0" eaLnBrk="1" fontAlgn="auto" latinLnBrk="0" hangingPunct="1">
                <a:lnSpc>
                  <a:spcPts val="3713"/>
                </a:lnSpc>
                <a:spcBef>
                  <a:spcPts val="0"/>
                </a:spcBef>
                <a:spcAft>
                  <a:spcPts val="0"/>
                </a:spcAft>
                <a:buClrTx/>
                <a:buSzTx/>
                <a:buFontTx/>
                <a:buNone/>
                <a:tabLst/>
                <a:defRPr/>
              </a:pPr>
              <a:r>
                <a:rPr kumimoji="0" lang="en-US" sz="3375" b="0" i="0" u="none" strike="noStrike" kern="1200" cap="none" spc="0" normalizeH="0" baseline="0" noProof="0">
                  <a:ln>
                    <a:noFill/>
                  </a:ln>
                  <a:solidFill>
                    <a:srgbClr val="FFFFFF"/>
                  </a:solidFill>
                  <a:effectLst/>
                  <a:uLnTx/>
                  <a:uFillTx/>
                  <a:latin typeface="League Spartan"/>
                  <a:ea typeface="ヒラギノ角ゴ Pro W3"/>
                  <a:cs typeface="+mn-cs"/>
                </a:rPr>
                <a:t>AIMS OF SUNRISE</a:t>
              </a:r>
            </a:p>
          </p:txBody>
        </p:sp>
        <p:sp>
          <p:nvSpPr>
            <p:cNvPr id="17" name="TextBox 17">
              <a:extLst>
                <a:ext uri="{FF2B5EF4-FFF2-40B4-BE49-F238E27FC236}">
                  <a16:creationId xmlns:a16="http://schemas.microsoft.com/office/drawing/2014/main" id="{F25C9F26-340D-493F-B67D-E65409A5D67C}"/>
                </a:ext>
              </a:extLst>
            </p:cNvPr>
            <p:cNvSpPr txBox="1"/>
            <p:nvPr/>
          </p:nvSpPr>
          <p:spPr>
            <a:xfrm>
              <a:off x="0" y="1755340"/>
              <a:ext cx="17191253" cy="647935"/>
            </a:xfrm>
            <a:prstGeom prst="rect">
              <a:avLst/>
            </a:prstGeom>
          </p:spPr>
          <p:txBody>
            <a:bodyPr lIns="0" tIns="0" rIns="0" bIns="0">
              <a:spAutoFit/>
            </a:bodyPr>
            <a:lstStyle/>
            <a:p>
              <a:pPr marL="0" marR="0" lvl="0" indent="0" algn="ctr" defTabSz="914400" rtl="0" eaLnBrk="1" fontAlgn="auto" latinLnBrk="0" hangingPunct="1">
                <a:lnSpc>
                  <a:spcPts val="1890"/>
                </a:lnSpc>
                <a:spcBef>
                  <a:spcPts val="0"/>
                </a:spcBef>
                <a:spcAft>
                  <a:spcPts val="0"/>
                </a:spcAft>
                <a:buClrTx/>
                <a:buSzTx/>
                <a:buFontTx/>
                <a:buNone/>
                <a:tabLst/>
                <a:defRPr/>
              </a:pPr>
              <a:endParaRPr kumimoji="0" sz="900" b="0" i="0" u="none" strike="noStrike" kern="1200" cap="none" spc="0" normalizeH="0" baseline="0" noProof="0">
                <a:ln>
                  <a:noFill/>
                </a:ln>
                <a:solidFill>
                  <a:prstClr val="black"/>
                </a:solidFill>
                <a:effectLst/>
                <a:uLnTx/>
                <a:uFillTx/>
                <a:latin typeface="Calibri"/>
                <a:ea typeface="ヒラギノ角ゴ Pro W3"/>
                <a:cs typeface="+mn-cs"/>
              </a:endParaRPr>
            </a:p>
          </p:txBody>
        </p:sp>
      </p:grpSp>
      <p:sp>
        <p:nvSpPr>
          <p:cNvPr id="18" name="TextBox 18">
            <a:extLst>
              <a:ext uri="{FF2B5EF4-FFF2-40B4-BE49-F238E27FC236}">
                <a16:creationId xmlns:a16="http://schemas.microsoft.com/office/drawing/2014/main" id="{22A27476-8D96-40C4-534D-026F06F7B1FF}"/>
              </a:ext>
            </a:extLst>
          </p:cNvPr>
          <p:cNvSpPr txBox="1"/>
          <p:nvPr/>
        </p:nvSpPr>
        <p:spPr>
          <a:xfrm>
            <a:off x="4854575" y="4818063"/>
            <a:ext cx="1717675" cy="538162"/>
          </a:xfrm>
          <a:prstGeom prst="rect">
            <a:avLst/>
          </a:prstGeom>
        </p:spPr>
        <p:txBody>
          <a:bodyPr lIns="0" tIns="0" rIns="0" bIns="0">
            <a:spAutoFit/>
          </a:bodyPr>
          <a:lstStyle/>
          <a:p>
            <a:pPr marL="0" marR="0" lvl="0" indent="0" algn="ctr" defTabSz="914400" rtl="0" eaLnBrk="1" fontAlgn="auto" latinLnBrk="0" hangingPunct="1">
              <a:lnSpc>
                <a:spcPts val="2100"/>
              </a:lnSpc>
              <a:spcBef>
                <a:spcPts val="0"/>
              </a:spcBef>
              <a:spcAft>
                <a:spcPts val="0"/>
              </a:spcAft>
              <a:buClrTx/>
              <a:buSzTx/>
              <a:buFontTx/>
              <a:buNone/>
              <a:tabLst/>
              <a:defRPr/>
            </a:pPr>
            <a:r>
              <a:rPr kumimoji="0" lang="en-US" sz="1500" b="0" i="0" u="none" strike="noStrike" kern="1200" cap="none" spc="0" normalizeH="0" baseline="0" noProof="0">
                <a:ln>
                  <a:noFill/>
                </a:ln>
                <a:solidFill>
                  <a:srgbClr val="FFFFFF"/>
                </a:solidFill>
                <a:effectLst/>
                <a:uLnTx/>
                <a:uFillTx/>
                <a:latin typeface="Gidole"/>
                <a:ea typeface="ヒラギノ角ゴ Pro W3"/>
                <a:cs typeface="+mn-cs"/>
              </a:rPr>
              <a:t>Examine SDG-related correlates</a:t>
            </a:r>
          </a:p>
        </p:txBody>
      </p:sp>
      <p:sp>
        <p:nvSpPr>
          <p:cNvPr id="19" name="TextBox 19">
            <a:extLst>
              <a:ext uri="{FF2B5EF4-FFF2-40B4-BE49-F238E27FC236}">
                <a16:creationId xmlns:a16="http://schemas.microsoft.com/office/drawing/2014/main" id="{B75A5F5A-A88F-CA50-9C35-28CD2B309118}"/>
              </a:ext>
            </a:extLst>
          </p:cNvPr>
          <p:cNvSpPr txBox="1"/>
          <p:nvPr/>
        </p:nvSpPr>
        <p:spPr>
          <a:xfrm>
            <a:off x="7080250" y="4813300"/>
            <a:ext cx="1719263" cy="538163"/>
          </a:xfrm>
          <a:prstGeom prst="rect">
            <a:avLst/>
          </a:prstGeom>
        </p:spPr>
        <p:txBody>
          <a:bodyPr lIns="0" tIns="0" rIns="0" bIns="0">
            <a:spAutoFit/>
          </a:bodyPr>
          <a:lstStyle/>
          <a:p>
            <a:pPr marL="0" marR="0" lvl="0" indent="0" algn="ctr" defTabSz="914400" rtl="0" eaLnBrk="1" fontAlgn="auto" latinLnBrk="0" hangingPunct="1">
              <a:lnSpc>
                <a:spcPts val="21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FFFFFF"/>
                </a:solidFill>
                <a:effectLst/>
                <a:uLnTx/>
                <a:uFillTx/>
                <a:latin typeface="Gidole"/>
                <a:ea typeface="ヒラギノ角ゴ Pro W3"/>
                <a:cs typeface="+mn-cs"/>
              </a:rPr>
              <a:t>Co-creation of knowledge</a:t>
            </a:r>
          </a:p>
        </p:txBody>
      </p:sp>
      <p:sp>
        <p:nvSpPr>
          <p:cNvPr id="20" name="TextBox 20">
            <a:extLst>
              <a:ext uri="{FF2B5EF4-FFF2-40B4-BE49-F238E27FC236}">
                <a16:creationId xmlns:a16="http://schemas.microsoft.com/office/drawing/2014/main" id="{C9320042-E300-C7D3-A6E0-F8A3DEB0E415}"/>
              </a:ext>
            </a:extLst>
          </p:cNvPr>
          <p:cNvSpPr txBox="1"/>
          <p:nvPr/>
        </p:nvSpPr>
        <p:spPr>
          <a:xfrm>
            <a:off x="2508250" y="4818063"/>
            <a:ext cx="1717675" cy="1077912"/>
          </a:xfrm>
          <a:prstGeom prst="rect">
            <a:avLst/>
          </a:prstGeom>
        </p:spPr>
        <p:txBody>
          <a:bodyPr lIns="0" tIns="0" rIns="0" bIns="0">
            <a:spAutoFit/>
          </a:bodyPr>
          <a:lstStyle/>
          <a:p>
            <a:pPr marL="0" marR="0" lvl="0" indent="0" algn="ctr" defTabSz="914400" rtl="0" eaLnBrk="1" fontAlgn="auto" latinLnBrk="0" hangingPunct="1">
              <a:lnSpc>
                <a:spcPts val="2100"/>
              </a:lnSpc>
              <a:spcBef>
                <a:spcPts val="0"/>
              </a:spcBef>
              <a:spcAft>
                <a:spcPts val="0"/>
              </a:spcAft>
              <a:buClrTx/>
              <a:buSzTx/>
              <a:buFontTx/>
              <a:buNone/>
              <a:tabLst/>
              <a:defRPr/>
            </a:pPr>
            <a:r>
              <a:rPr kumimoji="0" lang="en-US" sz="1500" b="0" i="0" u="none" strike="noStrike" kern="1200" cap="none" spc="0" normalizeH="0" baseline="0" noProof="0">
                <a:ln>
                  <a:noFill/>
                </a:ln>
                <a:solidFill>
                  <a:srgbClr val="FFFFFF"/>
                </a:solidFill>
                <a:effectLst/>
                <a:uLnTx/>
                <a:uFillTx/>
                <a:latin typeface="Gidole"/>
                <a:ea typeface="ヒラギノ角ゴ Pro W3"/>
                <a:cs typeface="+mn-cs"/>
              </a:rPr>
              <a:t>Examine associations with health and development</a:t>
            </a:r>
          </a:p>
        </p:txBody>
      </p:sp>
      <p:sp>
        <p:nvSpPr>
          <p:cNvPr id="21" name="TextBox 21">
            <a:extLst>
              <a:ext uri="{FF2B5EF4-FFF2-40B4-BE49-F238E27FC236}">
                <a16:creationId xmlns:a16="http://schemas.microsoft.com/office/drawing/2014/main" id="{8EA624C5-CA05-36FA-E144-6B0ED47725F5}"/>
              </a:ext>
            </a:extLst>
          </p:cNvPr>
          <p:cNvSpPr txBox="1"/>
          <p:nvPr/>
        </p:nvSpPr>
        <p:spPr>
          <a:xfrm>
            <a:off x="323850" y="4818063"/>
            <a:ext cx="1719263" cy="808037"/>
          </a:xfrm>
          <a:prstGeom prst="rect">
            <a:avLst/>
          </a:prstGeom>
        </p:spPr>
        <p:txBody>
          <a:bodyPr lIns="0" tIns="0" rIns="0" bIns="0">
            <a:spAutoFit/>
          </a:bodyPr>
          <a:lstStyle/>
          <a:p>
            <a:pPr marL="0" marR="0" lvl="0" indent="0" algn="ctr" defTabSz="914400" rtl="0" eaLnBrk="1" fontAlgn="auto" latinLnBrk="0" hangingPunct="1">
              <a:lnSpc>
                <a:spcPts val="2100"/>
              </a:lnSpc>
              <a:spcBef>
                <a:spcPts val="0"/>
              </a:spcBef>
              <a:spcAft>
                <a:spcPts val="0"/>
              </a:spcAft>
              <a:buClrTx/>
              <a:buSzTx/>
              <a:buFontTx/>
              <a:buNone/>
              <a:tabLst/>
              <a:defRPr/>
            </a:pPr>
            <a:r>
              <a:rPr kumimoji="0" lang="en-US" sz="1500" b="0" i="0" u="none" strike="noStrike" kern="1200" cap="none" spc="0" normalizeH="0" baseline="0" noProof="0">
                <a:ln>
                  <a:noFill/>
                </a:ln>
                <a:solidFill>
                  <a:srgbClr val="FFFFFF"/>
                </a:solidFill>
                <a:effectLst/>
                <a:uLnTx/>
                <a:uFillTx/>
                <a:latin typeface="Gidole"/>
                <a:ea typeface="ヒラギノ角ゴ Pro W3"/>
                <a:cs typeface="+mn-cs"/>
              </a:rPr>
              <a:t>Assess the % of children who meet WHO Guidelines</a:t>
            </a:r>
          </a:p>
        </p:txBody>
      </p:sp>
      <p:pic>
        <p:nvPicPr>
          <p:cNvPr id="120848" name="Picture 4">
            <a:extLst>
              <a:ext uri="{FF2B5EF4-FFF2-40B4-BE49-F238E27FC236}">
                <a16:creationId xmlns:a16="http://schemas.microsoft.com/office/drawing/2014/main" id="{10E79E72-F11F-94D3-E874-AA9F5355467E}"/>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810500" y="76200"/>
            <a:ext cx="130175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83" name="Picture 4">
            <a:extLst>
              <a:ext uri="{FF2B5EF4-FFF2-40B4-BE49-F238E27FC236}">
                <a16:creationId xmlns:a16="http://schemas.microsoft.com/office/drawing/2014/main" id="{0764F36C-CFD9-7647-F038-69F354B1F0A2}"/>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10500" y="76200"/>
            <a:ext cx="130175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EFCB5667-BAF7-FE6E-09B1-FF09CF427CE4}"/>
              </a:ext>
            </a:extLst>
          </p:cNvPr>
          <p:cNvPicPr>
            <a:picLocks noChangeAspect="1"/>
          </p:cNvPicPr>
          <p:nvPr/>
        </p:nvPicPr>
        <p:blipFill rotWithShape="1">
          <a:blip r:embed="rId4"/>
          <a:srcRect l="7679" t="9752" r="1376" b="5556"/>
          <a:stretch/>
        </p:blipFill>
        <p:spPr>
          <a:xfrm>
            <a:off x="0" y="857250"/>
            <a:ext cx="9128414" cy="4781550"/>
          </a:xfrm>
          <a:prstGeom prst="rect">
            <a:avLst/>
          </a:prstGeom>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FDBA54"/>
        </a:solidFill>
        <a:effectLst/>
      </p:bgPr>
    </p:bg>
    <p:spTree>
      <p:nvGrpSpPr>
        <p:cNvPr id="1" name=""/>
        <p:cNvGrpSpPr/>
        <p:nvPr/>
      </p:nvGrpSpPr>
      <p:grpSpPr>
        <a:xfrm>
          <a:off x="0" y="0"/>
          <a:ext cx="0" cy="0"/>
          <a:chOff x="0" y="0"/>
          <a:chExt cx="0" cy="0"/>
        </a:xfrm>
      </p:grpSpPr>
      <p:sp>
        <p:nvSpPr>
          <p:cNvPr id="124930" name="AutoShape 2">
            <a:extLst>
              <a:ext uri="{FF2B5EF4-FFF2-40B4-BE49-F238E27FC236}">
                <a16:creationId xmlns:a16="http://schemas.microsoft.com/office/drawing/2014/main" id="{3FEC6A3D-80E5-EF61-6896-4CC97F88115A}"/>
              </a:ext>
            </a:extLst>
          </p:cNvPr>
          <p:cNvSpPr>
            <a:spLocks noChangeArrowheads="1"/>
          </p:cNvSpPr>
          <p:nvPr/>
        </p:nvSpPr>
        <p:spPr bwMode="auto">
          <a:xfrm>
            <a:off x="-327025" y="549275"/>
            <a:ext cx="9798050" cy="3325813"/>
          </a:xfrm>
          <a:prstGeom prst="rect">
            <a:avLst/>
          </a:prstGeom>
          <a:solidFill>
            <a:srgbClr val="FFFFFF">
              <a:alpha val="1490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CA" sz="2400" b="0" i="0" u="none" strike="noStrike" kern="1200" cap="none" spc="0" normalizeH="0" baseline="0" noProof="0">
              <a:ln>
                <a:noFill/>
              </a:ln>
              <a:solidFill>
                <a:prstClr val="black"/>
              </a:solidFill>
              <a:effectLst/>
              <a:uLnTx/>
              <a:uFillTx/>
              <a:latin typeface="Arial" panose="020B0604020202020204" pitchFamily="34" charset="0"/>
              <a:ea typeface="ヒラギノ角ゴ Pro W3"/>
            </a:endParaRPr>
          </a:p>
        </p:txBody>
      </p:sp>
      <p:grpSp>
        <p:nvGrpSpPr>
          <p:cNvPr id="124931" name="Group 3">
            <a:extLst>
              <a:ext uri="{FF2B5EF4-FFF2-40B4-BE49-F238E27FC236}">
                <a16:creationId xmlns:a16="http://schemas.microsoft.com/office/drawing/2014/main" id="{B17B5805-9AB2-9E53-A0D3-81B764EC0AE7}"/>
              </a:ext>
            </a:extLst>
          </p:cNvPr>
          <p:cNvGrpSpPr>
            <a:grpSpLocks/>
          </p:cNvGrpSpPr>
          <p:nvPr/>
        </p:nvGrpSpPr>
        <p:grpSpPr bwMode="auto">
          <a:xfrm>
            <a:off x="5822950" y="2851150"/>
            <a:ext cx="2036763" cy="2036763"/>
            <a:chOff x="0" y="0"/>
            <a:chExt cx="6350000" cy="6350000"/>
          </a:xfrm>
        </p:grpSpPr>
        <p:sp>
          <p:nvSpPr>
            <p:cNvPr id="124946" name="Freeform 4">
              <a:extLst>
                <a:ext uri="{FF2B5EF4-FFF2-40B4-BE49-F238E27FC236}">
                  <a16:creationId xmlns:a16="http://schemas.microsoft.com/office/drawing/2014/main" id="{7D59BCE7-B991-BE3B-5B55-8276157AE574}"/>
                </a:ext>
              </a:extLst>
            </p:cNvPr>
            <p:cNvSpPr>
              <a:spLocks/>
            </p:cNvSpPr>
            <p:nvPr/>
          </p:nvSpPr>
          <p:spPr bwMode="auto">
            <a:xfrm>
              <a:off x="14167" y="0"/>
              <a:ext cx="6321665" cy="6350000"/>
            </a:xfrm>
            <a:custGeom>
              <a:avLst/>
              <a:gdLst>
                <a:gd name="T0" fmla="*/ 3160833 w 6321665"/>
                <a:gd name="T1" fmla="*/ 0 h 6350000"/>
                <a:gd name="T2" fmla="*/ 3160833 w 6321665"/>
                <a:gd name="T3" fmla="*/ 0 h 6350000"/>
                <a:gd name="T4" fmla="*/ 6321666 w 6321665"/>
                <a:gd name="T5" fmla="*/ 3175000 h 6350000"/>
                <a:gd name="T6" fmla="*/ 3160833 w 6321665"/>
                <a:gd name="T7" fmla="*/ 6350000 h 6350000"/>
                <a:gd name="T8" fmla="*/ 0 w 6321665"/>
                <a:gd name="T9" fmla="*/ 3175000 h 6350000"/>
                <a:gd name="T10" fmla="*/ 3160833 w 6321665"/>
                <a:gd name="T11" fmla="*/ 0 h 6350000"/>
              </a:gdLst>
              <a:ahLst/>
              <a:cxnLst>
                <a:cxn ang="0">
                  <a:pos x="T0" y="T1"/>
                </a:cxn>
                <a:cxn ang="0">
                  <a:pos x="T2" y="T3"/>
                </a:cxn>
                <a:cxn ang="0">
                  <a:pos x="T4" y="T5"/>
                </a:cxn>
                <a:cxn ang="0">
                  <a:pos x="T6" y="T7"/>
                </a:cxn>
                <a:cxn ang="0">
                  <a:pos x="T8" y="T9"/>
                </a:cxn>
                <a:cxn ang="0">
                  <a:pos x="T10" y="T11"/>
                </a:cxn>
              </a:cxnLst>
              <a:rect l="0" t="0"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CA" sz="2400" b="0" i="0" u="none" strike="noStrike" kern="1200" cap="none" spc="0" normalizeH="0" baseline="0" noProof="0">
                <a:ln>
                  <a:noFill/>
                </a:ln>
                <a:solidFill>
                  <a:prstClr val="black"/>
                </a:solidFill>
                <a:effectLst/>
                <a:uLnTx/>
                <a:uFillTx/>
                <a:latin typeface="Arial" panose="020B0604020202020204" pitchFamily="34" charset="0"/>
                <a:ea typeface="ヒラギノ角ゴ Pro W3"/>
              </a:endParaRPr>
            </a:p>
          </p:txBody>
        </p:sp>
      </p:grpSp>
      <p:grpSp>
        <p:nvGrpSpPr>
          <p:cNvPr id="124932" name="Group 5">
            <a:extLst>
              <a:ext uri="{FF2B5EF4-FFF2-40B4-BE49-F238E27FC236}">
                <a16:creationId xmlns:a16="http://schemas.microsoft.com/office/drawing/2014/main" id="{10BF1E66-105B-B030-8668-81C95BDB0BF8}"/>
              </a:ext>
            </a:extLst>
          </p:cNvPr>
          <p:cNvGrpSpPr>
            <a:grpSpLocks/>
          </p:cNvGrpSpPr>
          <p:nvPr/>
        </p:nvGrpSpPr>
        <p:grpSpPr bwMode="auto">
          <a:xfrm>
            <a:off x="3554413" y="2851150"/>
            <a:ext cx="2035175" cy="2036763"/>
            <a:chOff x="0" y="0"/>
            <a:chExt cx="6350000" cy="6350000"/>
          </a:xfrm>
        </p:grpSpPr>
        <p:sp>
          <p:nvSpPr>
            <p:cNvPr id="124945" name="Freeform 6">
              <a:extLst>
                <a:ext uri="{FF2B5EF4-FFF2-40B4-BE49-F238E27FC236}">
                  <a16:creationId xmlns:a16="http://schemas.microsoft.com/office/drawing/2014/main" id="{D6B2B6A2-D286-8D5A-D6F5-D05526471775}"/>
                </a:ext>
              </a:extLst>
            </p:cNvPr>
            <p:cNvSpPr>
              <a:spLocks/>
            </p:cNvSpPr>
            <p:nvPr/>
          </p:nvSpPr>
          <p:spPr bwMode="auto">
            <a:xfrm>
              <a:off x="14167" y="0"/>
              <a:ext cx="6321665" cy="6350000"/>
            </a:xfrm>
            <a:custGeom>
              <a:avLst/>
              <a:gdLst>
                <a:gd name="T0" fmla="*/ 3160833 w 6321665"/>
                <a:gd name="T1" fmla="*/ 0 h 6350000"/>
                <a:gd name="T2" fmla="*/ 3160833 w 6321665"/>
                <a:gd name="T3" fmla="*/ 0 h 6350000"/>
                <a:gd name="T4" fmla="*/ 6321666 w 6321665"/>
                <a:gd name="T5" fmla="*/ 3175000 h 6350000"/>
                <a:gd name="T6" fmla="*/ 3160833 w 6321665"/>
                <a:gd name="T7" fmla="*/ 6350000 h 6350000"/>
                <a:gd name="T8" fmla="*/ 0 w 6321665"/>
                <a:gd name="T9" fmla="*/ 3175000 h 6350000"/>
                <a:gd name="T10" fmla="*/ 3160833 w 6321665"/>
                <a:gd name="T11" fmla="*/ 0 h 6350000"/>
              </a:gdLst>
              <a:ahLst/>
              <a:cxnLst>
                <a:cxn ang="0">
                  <a:pos x="T0" y="T1"/>
                </a:cxn>
                <a:cxn ang="0">
                  <a:pos x="T2" y="T3"/>
                </a:cxn>
                <a:cxn ang="0">
                  <a:pos x="T4" y="T5"/>
                </a:cxn>
                <a:cxn ang="0">
                  <a:pos x="T6" y="T7"/>
                </a:cxn>
                <a:cxn ang="0">
                  <a:pos x="T8" y="T9"/>
                </a:cxn>
                <a:cxn ang="0">
                  <a:pos x="T10" y="T11"/>
                </a:cxn>
              </a:cxnLst>
              <a:rect l="0" t="0"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CA" sz="2400" b="0" i="0" u="none" strike="noStrike" kern="1200" cap="none" spc="0" normalizeH="0" baseline="0" noProof="0">
                <a:ln>
                  <a:noFill/>
                </a:ln>
                <a:solidFill>
                  <a:prstClr val="black"/>
                </a:solidFill>
                <a:effectLst/>
                <a:uLnTx/>
                <a:uFillTx/>
                <a:latin typeface="Arial" panose="020B0604020202020204" pitchFamily="34" charset="0"/>
                <a:ea typeface="ヒラギノ角ゴ Pro W3"/>
              </a:endParaRPr>
            </a:p>
          </p:txBody>
        </p:sp>
      </p:grpSp>
      <p:grpSp>
        <p:nvGrpSpPr>
          <p:cNvPr id="124933" name="Group 7">
            <a:extLst>
              <a:ext uri="{FF2B5EF4-FFF2-40B4-BE49-F238E27FC236}">
                <a16:creationId xmlns:a16="http://schemas.microsoft.com/office/drawing/2014/main" id="{36E4A34E-84F8-C4EC-304A-AB6295848C8F}"/>
              </a:ext>
            </a:extLst>
          </p:cNvPr>
          <p:cNvGrpSpPr>
            <a:grpSpLocks/>
          </p:cNvGrpSpPr>
          <p:nvPr/>
        </p:nvGrpSpPr>
        <p:grpSpPr bwMode="auto">
          <a:xfrm>
            <a:off x="1284288" y="2857500"/>
            <a:ext cx="2036762" cy="2035175"/>
            <a:chOff x="0" y="0"/>
            <a:chExt cx="6350000" cy="6350000"/>
          </a:xfrm>
        </p:grpSpPr>
        <p:sp>
          <p:nvSpPr>
            <p:cNvPr id="124944" name="Freeform 8">
              <a:extLst>
                <a:ext uri="{FF2B5EF4-FFF2-40B4-BE49-F238E27FC236}">
                  <a16:creationId xmlns:a16="http://schemas.microsoft.com/office/drawing/2014/main" id="{5E792CE1-E1EE-2475-896E-DF86AF8BA85A}"/>
                </a:ext>
              </a:extLst>
            </p:cNvPr>
            <p:cNvSpPr>
              <a:spLocks/>
            </p:cNvSpPr>
            <p:nvPr/>
          </p:nvSpPr>
          <p:spPr bwMode="auto">
            <a:xfrm>
              <a:off x="14167" y="0"/>
              <a:ext cx="6321665" cy="6350000"/>
            </a:xfrm>
            <a:custGeom>
              <a:avLst/>
              <a:gdLst>
                <a:gd name="T0" fmla="*/ 3160833 w 6321665"/>
                <a:gd name="T1" fmla="*/ 0 h 6350000"/>
                <a:gd name="T2" fmla="*/ 3160833 w 6321665"/>
                <a:gd name="T3" fmla="*/ 0 h 6350000"/>
                <a:gd name="T4" fmla="*/ 6321666 w 6321665"/>
                <a:gd name="T5" fmla="*/ 3175000 h 6350000"/>
                <a:gd name="T6" fmla="*/ 3160833 w 6321665"/>
                <a:gd name="T7" fmla="*/ 6350000 h 6350000"/>
                <a:gd name="T8" fmla="*/ 0 w 6321665"/>
                <a:gd name="T9" fmla="*/ 3175000 h 6350000"/>
                <a:gd name="T10" fmla="*/ 3160833 w 6321665"/>
                <a:gd name="T11" fmla="*/ 0 h 6350000"/>
              </a:gdLst>
              <a:ahLst/>
              <a:cxnLst>
                <a:cxn ang="0">
                  <a:pos x="T0" y="T1"/>
                </a:cxn>
                <a:cxn ang="0">
                  <a:pos x="T2" y="T3"/>
                </a:cxn>
                <a:cxn ang="0">
                  <a:pos x="T4" y="T5"/>
                </a:cxn>
                <a:cxn ang="0">
                  <a:pos x="T6" y="T7"/>
                </a:cxn>
                <a:cxn ang="0">
                  <a:pos x="T8" y="T9"/>
                </a:cxn>
                <a:cxn ang="0">
                  <a:pos x="T10" y="T11"/>
                </a:cxn>
              </a:cxnLst>
              <a:rect l="0" t="0"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CA" sz="2400" b="0" i="0" u="none" strike="noStrike" kern="1200" cap="none" spc="0" normalizeH="0" baseline="0" noProof="0">
                <a:ln>
                  <a:noFill/>
                </a:ln>
                <a:solidFill>
                  <a:prstClr val="black"/>
                </a:solidFill>
                <a:effectLst/>
                <a:uLnTx/>
                <a:uFillTx/>
                <a:latin typeface="Arial" panose="020B0604020202020204" pitchFamily="34" charset="0"/>
                <a:ea typeface="ヒラギノ角ゴ Pro W3"/>
              </a:endParaRPr>
            </a:p>
          </p:txBody>
        </p:sp>
      </p:grpSp>
      <p:pic>
        <p:nvPicPr>
          <p:cNvPr id="124934" name="Picture 9">
            <a:extLst>
              <a:ext uri="{FF2B5EF4-FFF2-40B4-BE49-F238E27FC236}">
                <a16:creationId xmlns:a16="http://schemas.microsoft.com/office/drawing/2014/main" id="{A5722762-2642-CD0D-ACAE-61F60FD1F085}"/>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14475" y="3336925"/>
            <a:ext cx="1576388"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4935" name="Picture 10">
            <a:extLst>
              <a:ext uri="{FF2B5EF4-FFF2-40B4-BE49-F238E27FC236}">
                <a16:creationId xmlns:a16="http://schemas.microsoft.com/office/drawing/2014/main" id="{FB1A0C9E-01E2-3D6B-6920-B76B693005B4}"/>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94138" y="3244850"/>
            <a:ext cx="1355725" cy="116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4936" name="Picture 11">
            <a:extLst>
              <a:ext uri="{FF2B5EF4-FFF2-40B4-BE49-F238E27FC236}">
                <a16:creationId xmlns:a16="http://schemas.microsoft.com/office/drawing/2014/main" id="{9953C724-1812-E03E-A434-3D8DB7FFB2AF}"/>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024563" y="3336925"/>
            <a:ext cx="1674812" cy="1089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24937" name="Group 12">
            <a:extLst>
              <a:ext uri="{FF2B5EF4-FFF2-40B4-BE49-F238E27FC236}">
                <a16:creationId xmlns:a16="http://schemas.microsoft.com/office/drawing/2014/main" id="{BB4AB019-F7D6-9F32-AEA4-94B0EAB5A6B6}"/>
              </a:ext>
            </a:extLst>
          </p:cNvPr>
          <p:cNvGrpSpPr>
            <a:grpSpLocks/>
          </p:cNvGrpSpPr>
          <p:nvPr/>
        </p:nvGrpSpPr>
        <p:grpSpPr bwMode="auto">
          <a:xfrm>
            <a:off x="1889125" y="1719263"/>
            <a:ext cx="5365750" cy="879475"/>
            <a:chOff x="0" y="57151"/>
            <a:chExt cx="14304914" cy="2346124"/>
          </a:xfrm>
        </p:grpSpPr>
        <p:sp>
          <p:nvSpPr>
            <p:cNvPr id="13" name="TextBox 13">
              <a:extLst>
                <a:ext uri="{FF2B5EF4-FFF2-40B4-BE49-F238E27FC236}">
                  <a16:creationId xmlns:a16="http://schemas.microsoft.com/office/drawing/2014/main" id="{0709AD9D-92A9-FF10-F5C2-BB4F460B134F}"/>
                </a:ext>
              </a:extLst>
            </p:cNvPr>
            <p:cNvSpPr txBox="1"/>
            <p:nvPr/>
          </p:nvSpPr>
          <p:spPr>
            <a:xfrm>
              <a:off x="0" y="57151"/>
              <a:ext cx="14304914" cy="1266228"/>
            </a:xfrm>
            <a:prstGeom prst="rect">
              <a:avLst/>
            </a:prstGeom>
          </p:spPr>
          <p:txBody>
            <a:bodyPr lIns="0" tIns="0" rIns="0" bIns="0">
              <a:spAutoFit/>
            </a:bodyPr>
            <a:lstStyle/>
            <a:p>
              <a:pPr marL="0" marR="0" lvl="0" indent="0" algn="ctr" defTabSz="914400" rtl="0" eaLnBrk="1" fontAlgn="auto" latinLnBrk="0" hangingPunct="1">
                <a:lnSpc>
                  <a:spcPts val="3713"/>
                </a:lnSpc>
                <a:spcBef>
                  <a:spcPts val="0"/>
                </a:spcBef>
                <a:spcAft>
                  <a:spcPts val="0"/>
                </a:spcAft>
                <a:buClrTx/>
                <a:buSzTx/>
                <a:buFontTx/>
                <a:buNone/>
                <a:tabLst/>
                <a:defRPr/>
              </a:pPr>
              <a:r>
                <a:rPr kumimoji="0" lang="en-US" sz="3375" b="0" i="0" u="none" strike="noStrike" kern="1200" cap="none" spc="0" normalizeH="0" baseline="0" noProof="0">
                  <a:ln>
                    <a:noFill/>
                  </a:ln>
                  <a:solidFill>
                    <a:srgbClr val="FFFFFF"/>
                  </a:solidFill>
                  <a:effectLst/>
                  <a:uLnTx/>
                  <a:uFillTx/>
                  <a:latin typeface="League Spartan"/>
                  <a:ea typeface="ヒラギノ角ゴ Pro W3"/>
                  <a:cs typeface="+mn-cs"/>
                </a:rPr>
                <a:t>PILOT PHASE</a:t>
              </a:r>
            </a:p>
          </p:txBody>
        </p:sp>
        <p:sp>
          <p:nvSpPr>
            <p:cNvPr id="14" name="TextBox 14">
              <a:extLst>
                <a:ext uri="{FF2B5EF4-FFF2-40B4-BE49-F238E27FC236}">
                  <a16:creationId xmlns:a16="http://schemas.microsoft.com/office/drawing/2014/main" id="{37DC985F-038C-ECEC-E4C7-5CA9E6A0F5D1}"/>
                </a:ext>
              </a:extLst>
            </p:cNvPr>
            <p:cNvSpPr txBox="1"/>
            <p:nvPr/>
          </p:nvSpPr>
          <p:spPr>
            <a:xfrm>
              <a:off x="0" y="1755337"/>
              <a:ext cx="14304914" cy="647938"/>
            </a:xfrm>
            <a:prstGeom prst="rect">
              <a:avLst/>
            </a:prstGeom>
          </p:spPr>
          <p:txBody>
            <a:bodyPr lIns="0" tIns="0" rIns="0" bIns="0">
              <a:spAutoFit/>
            </a:bodyPr>
            <a:lstStyle/>
            <a:p>
              <a:pPr marL="0" marR="0" lvl="0" indent="0" algn="ctr" defTabSz="914400" rtl="0" eaLnBrk="1" fontAlgn="auto" latinLnBrk="0" hangingPunct="1">
                <a:lnSpc>
                  <a:spcPts val="1890"/>
                </a:lnSpc>
                <a:spcBef>
                  <a:spcPts val="0"/>
                </a:spcBef>
                <a:spcAft>
                  <a:spcPts val="0"/>
                </a:spcAft>
                <a:buClrTx/>
                <a:buSzTx/>
                <a:buFontTx/>
                <a:buNone/>
                <a:tabLst/>
                <a:defRPr/>
              </a:pPr>
              <a:endParaRPr kumimoji="0" sz="900" b="0" i="0" u="none" strike="noStrike" kern="1200" cap="none" spc="0" normalizeH="0" baseline="0" noProof="0">
                <a:ln>
                  <a:noFill/>
                </a:ln>
                <a:solidFill>
                  <a:prstClr val="black"/>
                </a:solidFill>
                <a:effectLst/>
                <a:uLnTx/>
                <a:uFillTx/>
                <a:latin typeface="Calibri"/>
                <a:ea typeface="ヒラギノ角ゴ Pro W3"/>
                <a:cs typeface="+mn-cs"/>
              </a:endParaRPr>
            </a:p>
          </p:txBody>
        </p:sp>
      </p:grpSp>
      <p:sp>
        <p:nvSpPr>
          <p:cNvPr id="15" name="TextBox 15">
            <a:extLst>
              <a:ext uri="{FF2B5EF4-FFF2-40B4-BE49-F238E27FC236}">
                <a16:creationId xmlns:a16="http://schemas.microsoft.com/office/drawing/2014/main" id="{CBD8229B-F94A-DC1A-B4F5-FB723F8565D8}"/>
              </a:ext>
            </a:extLst>
          </p:cNvPr>
          <p:cNvSpPr txBox="1"/>
          <p:nvPr/>
        </p:nvSpPr>
        <p:spPr>
          <a:xfrm>
            <a:off x="3713163" y="5045075"/>
            <a:ext cx="1717675" cy="808038"/>
          </a:xfrm>
          <a:prstGeom prst="rect">
            <a:avLst/>
          </a:prstGeom>
        </p:spPr>
        <p:txBody>
          <a:bodyPr lIns="0" tIns="0" rIns="0" bIns="0">
            <a:spAutoFit/>
          </a:bodyPr>
          <a:lstStyle/>
          <a:p>
            <a:pPr marL="0" marR="0" lvl="0" indent="0" algn="ctr" defTabSz="914400" rtl="0" eaLnBrk="1" fontAlgn="auto" latinLnBrk="0" hangingPunct="1">
              <a:lnSpc>
                <a:spcPts val="2100"/>
              </a:lnSpc>
              <a:spcBef>
                <a:spcPts val="0"/>
              </a:spcBef>
              <a:spcAft>
                <a:spcPts val="0"/>
              </a:spcAft>
              <a:buClrTx/>
              <a:buSzTx/>
              <a:buFontTx/>
              <a:buNone/>
              <a:tabLst/>
              <a:defRPr/>
            </a:pPr>
            <a:r>
              <a:rPr kumimoji="0" lang="en-US" sz="1500" b="0" i="0" u="none" strike="noStrike" kern="1200" cap="none" spc="0" normalizeH="0" baseline="0" noProof="0">
                <a:ln>
                  <a:noFill/>
                </a:ln>
                <a:solidFill>
                  <a:srgbClr val="FFFFFF"/>
                </a:solidFill>
                <a:effectLst/>
                <a:uLnTx/>
                <a:uFillTx/>
                <a:latin typeface="Gidole"/>
                <a:ea typeface="ヒラギノ角ゴ Pro W3"/>
                <a:cs typeface="+mn-cs"/>
              </a:rPr>
              <a:t>Feasibility and acceptability of protocol</a:t>
            </a:r>
          </a:p>
        </p:txBody>
      </p:sp>
      <p:sp>
        <p:nvSpPr>
          <p:cNvPr id="16" name="TextBox 16">
            <a:extLst>
              <a:ext uri="{FF2B5EF4-FFF2-40B4-BE49-F238E27FC236}">
                <a16:creationId xmlns:a16="http://schemas.microsoft.com/office/drawing/2014/main" id="{899A0728-450D-E076-D8E9-65581E28DBA1}"/>
              </a:ext>
            </a:extLst>
          </p:cNvPr>
          <p:cNvSpPr txBox="1"/>
          <p:nvPr/>
        </p:nvSpPr>
        <p:spPr>
          <a:xfrm>
            <a:off x="5981700" y="5040313"/>
            <a:ext cx="1717675" cy="539750"/>
          </a:xfrm>
          <a:prstGeom prst="rect">
            <a:avLst/>
          </a:prstGeom>
        </p:spPr>
        <p:txBody>
          <a:bodyPr lIns="0" tIns="0" rIns="0" bIns="0">
            <a:spAutoFit/>
          </a:bodyPr>
          <a:lstStyle/>
          <a:p>
            <a:pPr marL="0" marR="0" lvl="0" indent="0" algn="ctr" defTabSz="914400" rtl="0" eaLnBrk="1" fontAlgn="auto" latinLnBrk="0" hangingPunct="1">
              <a:lnSpc>
                <a:spcPts val="2100"/>
              </a:lnSpc>
              <a:spcBef>
                <a:spcPts val="0"/>
              </a:spcBef>
              <a:spcAft>
                <a:spcPts val="0"/>
              </a:spcAft>
              <a:buClrTx/>
              <a:buSzTx/>
              <a:buFontTx/>
              <a:buNone/>
              <a:tabLst/>
              <a:defRPr/>
            </a:pPr>
            <a:r>
              <a:rPr kumimoji="0" lang="en-US" sz="1500" b="0" i="0" u="none" strike="noStrike" kern="1200" cap="none" spc="0" normalizeH="0" baseline="0" noProof="0">
                <a:ln>
                  <a:noFill/>
                </a:ln>
                <a:solidFill>
                  <a:srgbClr val="FFFFFF"/>
                </a:solidFill>
                <a:effectLst/>
                <a:uLnTx/>
                <a:uFillTx/>
                <a:latin typeface="Gidole"/>
                <a:ea typeface="ヒラギノ角ゴ Pro W3"/>
                <a:cs typeface="+mn-cs"/>
              </a:rPr>
              <a:t>Building working relationships</a:t>
            </a:r>
          </a:p>
        </p:txBody>
      </p:sp>
      <p:sp>
        <p:nvSpPr>
          <p:cNvPr id="17" name="TextBox 17">
            <a:extLst>
              <a:ext uri="{FF2B5EF4-FFF2-40B4-BE49-F238E27FC236}">
                <a16:creationId xmlns:a16="http://schemas.microsoft.com/office/drawing/2014/main" id="{7F6CFDD1-9312-2E20-D54E-A9528B06B56F}"/>
              </a:ext>
            </a:extLst>
          </p:cNvPr>
          <p:cNvSpPr txBox="1"/>
          <p:nvPr/>
        </p:nvSpPr>
        <p:spPr>
          <a:xfrm>
            <a:off x="1444625" y="5045075"/>
            <a:ext cx="1717675" cy="539750"/>
          </a:xfrm>
          <a:prstGeom prst="rect">
            <a:avLst/>
          </a:prstGeom>
        </p:spPr>
        <p:txBody>
          <a:bodyPr lIns="0" tIns="0" rIns="0" bIns="0">
            <a:spAutoFit/>
          </a:bodyPr>
          <a:lstStyle/>
          <a:p>
            <a:pPr marL="0" marR="0" lvl="0" indent="0" algn="ctr" defTabSz="914400" rtl="0" eaLnBrk="1" fontAlgn="auto" latinLnBrk="0" hangingPunct="1">
              <a:lnSpc>
                <a:spcPts val="2100"/>
              </a:lnSpc>
              <a:spcBef>
                <a:spcPts val="0"/>
              </a:spcBef>
              <a:spcAft>
                <a:spcPts val="0"/>
              </a:spcAft>
              <a:buClrTx/>
              <a:buSzTx/>
              <a:buFontTx/>
              <a:buNone/>
              <a:tabLst/>
              <a:defRPr/>
            </a:pPr>
            <a:r>
              <a:rPr kumimoji="0" lang="en-US" sz="1500" b="0" i="0" u="none" strike="noStrike" kern="1200" cap="none" spc="0" normalizeH="0" baseline="0" noProof="0">
                <a:ln>
                  <a:noFill/>
                </a:ln>
                <a:solidFill>
                  <a:srgbClr val="FFFFFF"/>
                </a:solidFill>
                <a:effectLst/>
                <a:uLnTx/>
                <a:uFillTx/>
                <a:latin typeface="Gidole"/>
                <a:ea typeface="ヒラギノ角ゴ Pro W3"/>
                <a:cs typeface="+mn-cs"/>
              </a:rPr>
              <a:t>100 children </a:t>
            </a:r>
          </a:p>
          <a:p>
            <a:pPr marL="0" marR="0" lvl="0" indent="0" algn="ctr" defTabSz="914400" rtl="0" eaLnBrk="1" fontAlgn="auto" latinLnBrk="0" hangingPunct="1">
              <a:lnSpc>
                <a:spcPts val="2100"/>
              </a:lnSpc>
              <a:spcBef>
                <a:spcPts val="0"/>
              </a:spcBef>
              <a:spcAft>
                <a:spcPts val="0"/>
              </a:spcAft>
              <a:buClrTx/>
              <a:buSzTx/>
              <a:buFontTx/>
              <a:buNone/>
              <a:tabLst/>
              <a:defRPr/>
            </a:pPr>
            <a:r>
              <a:rPr kumimoji="0" lang="en-US" sz="1500" b="0" i="0" u="none" strike="noStrike" kern="1200" cap="none" spc="0" normalizeH="0" baseline="0" noProof="0">
                <a:ln>
                  <a:noFill/>
                </a:ln>
                <a:solidFill>
                  <a:srgbClr val="FFFFFF"/>
                </a:solidFill>
                <a:effectLst/>
                <a:uLnTx/>
                <a:uFillTx/>
                <a:latin typeface="Gidole"/>
                <a:ea typeface="ヒラギノ角ゴ Pro W3"/>
                <a:cs typeface="+mn-cs"/>
              </a:rPr>
              <a:t>(50 urban/50 rural)</a:t>
            </a:r>
          </a:p>
        </p:txBody>
      </p:sp>
      <p:pic>
        <p:nvPicPr>
          <p:cNvPr id="124941" name="Picture 4">
            <a:extLst>
              <a:ext uri="{FF2B5EF4-FFF2-40B4-BE49-F238E27FC236}">
                <a16:creationId xmlns:a16="http://schemas.microsoft.com/office/drawing/2014/main" id="{7E56DFE2-A353-BB05-A7F1-B35A3FC22E17}"/>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810500" y="76200"/>
            <a:ext cx="130175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FDBA54"/>
        </a:solidFill>
        <a:effectLst/>
      </p:bgPr>
    </p:bg>
    <p:spTree>
      <p:nvGrpSpPr>
        <p:cNvPr id="1" name=""/>
        <p:cNvGrpSpPr/>
        <p:nvPr/>
      </p:nvGrpSpPr>
      <p:grpSpPr>
        <a:xfrm>
          <a:off x="0" y="0"/>
          <a:ext cx="0" cy="0"/>
          <a:chOff x="0" y="0"/>
          <a:chExt cx="0" cy="0"/>
        </a:xfrm>
      </p:grpSpPr>
      <p:sp>
        <p:nvSpPr>
          <p:cNvPr id="126978" name="AutoShape 2">
            <a:extLst>
              <a:ext uri="{FF2B5EF4-FFF2-40B4-BE49-F238E27FC236}">
                <a16:creationId xmlns:a16="http://schemas.microsoft.com/office/drawing/2014/main" id="{07BF9E8B-AC83-E95D-D6E8-53C1D12ECE7F}"/>
              </a:ext>
            </a:extLst>
          </p:cNvPr>
          <p:cNvSpPr>
            <a:spLocks noChangeArrowheads="1"/>
          </p:cNvSpPr>
          <p:nvPr/>
        </p:nvSpPr>
        <p:spPr bwMode="auto">
          <a:xfrm>
            <a:off x="-377825" y="-460375"/>
            <a:ext cx="9799638" cy="3324225"/>
          </a:xfrm>
          <a:prstGeom prst="rect">
            <a:avLst/>
          </a:prstGeom>
          <a:solidFill>
            <a:srgbClr val="FFFFFF">
              <a:alpha val="1490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CA" sz="2400" b="0" i="0" u="none" strike="noStrike" kern="1200" cap="none" spc="0" normalizeH="0" baseline="0" noProof="0">
              <a:ln>
                <a:noFill/>
              </a:ln>
              <a:solidFill>
                <a:prstClr val="black"/>
              </a:solidFill>
              <a:effectLst/>
              <a:uLnTx/>
              <a:uFillTx/>
              <a:latin typeface="Arial" panose="020B0604020202020204" pitchFamily="34" charset="0"/>
              <a:ea typeface="ヒラギノ角ゴ Pro W3"/>
            </a:endParaRPr>
          </a:p>
        </p:txBody>
      </p:sp>
      <p:grpSp>
        <p:nvGrpSpPr>
          <p:cNvPr id="126979" name="Group 3">
            <a:extLst>
              <a:ext uri="{FF2B5EF4-FFF2-40B4-BE49-F238E27FC236}">
                <a16:creationId xmlns:a16="http://schemas.microsoft.com/office/drawing/2014/main" id="{5530469D-A92A-15C3-D75F-900B21C29F83}"/>
              </a:ext>
            </a:extLst>
          </p:cNvPr>
          <p:cNvGrpSpPr>
            <a:grpSpLocks/>
          </p:cNvGrpSpPr>
          <p:nvPr/>
        </p:nvGrpSpPr>
        <p:grpSpPr bwMode="auto">
          <a:xfrm>
            <a:off x="4649788" y="1846263"/>
            <a:ext cx="1922462" cy="1922462"/>
            <a:chOff x="0" y="0"/>
            <a:chExt cx="6350000" cy="6350000"/>
          </a:xfrm>
        </p:grpSpPr>
        <p:sp>
          <p:nvSpPr>
            <p:cNvPr id="126998" name="Freeform 4">
              <a:extLst>
                <a:ext uri="{FF2B5EF4-FFF2-40B4-BE49-F238E27FC236}">
                  <a16:creationId xmlns:a16="http://schemas.microsoft.com/office/drawing/2014/main" id="{346FA70B-FDC2-4A9B-1E56-CCDA7201CBF1}"/>
                </a:ext>
              </a:extLst>
            </p:cNvPr>
            <p:cNvSpPr>
              <a:spLocks/>
            </p:cNvSpPr>
            <p:nvPr/>
          </p:nvSpPr>
          <p:spPr bwMode="auto">
            <a:xfrm>
              <a:off x="14167" y="0"/>
              <a:ext cx="6321665" cy="6350000"/>
            </a:xfrm>
            <a:custGeom>
              <a:avLst/>
              <a:gdLst>
                <a:gd name="T0" fmla="*/ 3160833 w 6321665"/>
                <a:gd name="T1" fmla="*/ 0 h 6350000"/>
                <a:gd name="T2" fmla="*/ 3160833 w 6321665"/>
                <a:gd name="T3" fmla="*/ 0 h 6350000"/>
                <a:gd name="T4" fmla="*/ 6321666 w 6321665"/>
                <a:gd name="T5" fmla="*/ 3175000 h 6350000"/>
                <a:gd name="T6" fmla="*/ 3160833 w 6321665"/>
                <a:gd name="T7" fmla="*/ 6350000 h 6350000"/>
                <a:gd name="T8" fmla="*/ 0 w 6321665"/>
                <a:gd name="T9" fmla="*/ 3175000 h 6350000"/>
                <a:gd name="T10" fmla="*/ 3160833 w 6321665"/>
                <a:gd name="T11" fmla="*/ 0 h 6350000"/>
              </a:gdLst>
              <a:ahLst/>
              <a:cxnLst>
                <a:cxn ang="0">
                  <a:pos x="T0" y="T1"/>
                </a:cxn>
                <a:cxn ang="0">
                  <a:pos x="T2" y="T3"/>
                </a:cxn>
                <a:cxn ang="0">
                  <a:pos x="T4" y="T5"/>
                </a:cxn>
                <a:cxn ang="0">
                  <a:pos x="T6" y="T7"/>
                </a:cxn>
                <a:cxn ang="0">
                  <a:pos x="T8" y="T9"/>
                </a:cxn>
                <a:cxn ang="0">
                  <a:pos x="T10" y="T11"/>
                </a:cxn>
              </a:cxnLst>
              <a:rect l="0" t="0"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CA" sz="2400" b="0" i="0" u="none" strike="noStrike" kern="1200" cap="none" spc="0" normalizeH="0" baseline="0" noProof="0">
                <a:ln>
                  <a:noFill/>
                </a:ln>
                <a:solidFill>
                  <a:prstClr val="black"/>
                </a:solidFill>
                <a:effectLst/>
                <a:uLnTx/>
                <a:uFillTx/>
                <a:latin typeface="Arial" panose="020B0604020202020204" pitchFamily="34" charset="0"/>
                <a:ea typeface="ヒラギノ角ゴ Pro W3"/>
              </a:endParaRPr>
            </a:p>
          </p:txBody>
        </p:sp>
      </p:grpSp>
      <p:grpSp>
        <p:nvGrpSpPr>
          <p:cNvPr id="126980" name="Group 5">
            <a:extLst>
              <a:ext uri="{FF2B5EF4-FFF2-40B4-BE49-F238E27FC236}">
                <a16:creationId xmlns:a16="http://schemas.microsoft.com/office/drawing/2014/main" id="{76D3C364-23FC-728E-99B9-70EEB64E6555}"/>
              </a:ext>
            </a:extLst>
          </p:cNvPr>
          <p:cNvGrpSpPr>
            <a:grpSpLocks/>
          </p:cNvGrpSpPr>
          <p:nvPr/>
        </p:nvGrpSpPr>
        <p:grpSpPr bwMode="auto">
          <a:xfrm>
            <a:off x="2405063" y="1901825"/>
            <a:ext cx="1924050" cy="1924050"/>
            <a:chOff x="0" y="0"/>
            <a:chExt cx="6350000" cy="6350000"/>
          </a:xfrm>
        </p:grpSpPr>
        <p:sp>
          <p:nvSpPr>
            <p:cNvPr id="126997" name="Freeform 6">
              <a:extLst>
                <a:ext uri="{FF2B5EF4-FFF2-40B4-BE49-F238E27FC236}">
                  <a16:creationId xmlns:a16="http://schemas.microsoft.com/office/drawing/2014/main" id="{27DADC2E-B6B2-9322-8974-DFBE14F1C845}"/>
                </a:ext>
              </a:extLst>
            </p:cNvPr>
            <p:cNvSpPr>
              <a:spLocks/>
            </p:cNvSpPr>
            <p:nvPr/>
          </p:nvSpPr>
          <p:spPr bwMode="auto">
            <a:xfrm>
              <a:off x="14167" y="0"/>
              <a:ext cx="6321665" cy="6350000"/>
            </a:xfrm>
            <a:custGeom>
              <a:avLst/>
              <a:gdLst>
                <a:gd name="T0" fmla="*/ 3160833 w 6321665"/>
                <a:gd name="T1" fmla="*/ 0 h 6350000"/>
                <a:gd name="T2" fmla="*/ 3160833 w 6321665"/>
                <a:gd name="T3" fmla="*/ 0 h 6350000"/>
                <a:gd name="T4" fmla="*/ 6321666 w 6321665"/>
                <a:gd name="T5" fmla="*/ 3175000 h 6350000"/>
                <a:gd name="T6" fmla="*/ 3160833 w 6321665"/>
                <a:gd name="T7" fmla="*/ 6350000 h 6350000"/>
                <a:gd name="T8" fmla="*/ 0 w 6321665"/>
                <a:gd name="T9" fmla="*/ 3175000 h 6350000"/>
                <a:gd name="T10" fmla="*/ 3160833 w 6321665"/>
                <a:gd name="T11" fmla="*/ 0 h 6350000"/>
              </a:gdLst>
              <a:ahLst/>
              <a:cxnLst>
                <a:cxn ang="0">
                  <a:pos x="T0" y="T1"/>
                </a:cxn>
                <a:cxn ang="0">
                  <a:pos x="T2" y="T3"/>
                </a:cxn>
                <a:cxn ang="0">
                  <a:pos x="T4" y="T5"/>
                </a:cxn>
                <a:cxn ang="0">
                  <a:pos x="T6" y="T7"/>
                </a:cxn>
                <a:cxn ang="0">
                  <a:pos x="T8" y="T9"/>
                </a:cxn>
                <a:cxn ang="0">
                  <a:pos x="T10" y="T11"/>
                </a:cxn>
              </a:cxnLst>
              <a:rect l="0" t="0"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CA" sz="2400" b="0" i="0" u="none" strike="noStrike" kern="1200" cap="none" spc="0" normalizeH="0" baseline="0" noProof="0">
                <a:ln>
                  <a:noFill/>
                </a:ln>
                <a:solidFill>
                  <a:prstClr val="black"/>
                </a:solidFill>
                <a:effectLst/>
                <a:uLnTx/>
                <a:uFillTx/>
                <a:latin typeface="Arial" panose="020B0604020202020204" pitchFamily="34" charset="0"/>
                <a:ea typeface="ヒラギノ角ゴ Pro W3"/>
              </a:endParaRPr>
            </a:p>
          </p:txBody>
        </p:sp>
      </p:grpSp>
      <p:grpSp>
        <p:nvGrpSpPr>
          <p:cNvPr id="126981" name="Group 7">
            <a:extLst>
              <a:ext uri="{FF2B5EF4-FFF2-40B4-BE49-F238E27FC236}">
                <a16:creationId xmlns:a16="http://schemas.microsoft.com/office/drawing/2014/main" id="{B861BDB9-59C8-4480-A390-1733F0478E83}"/>
              </a:ext>
            </a:extLst>
          </p:cNvPr>
          <p:cNvGrpSpPr>
            <a:grpSpLocks/>
          </p:cNvGrpSpPr>
          <p:nvPr/>
        </p:nvGrpSpPr>
        <p:grpSpPr bwMode="auto">
          <a:xfrm>
            <a:off x="158750" y="1846263"/>
            <a:ext cx="1924050" cy="1922462"/>
            <a:chOff x="0" y="0"/>
            <a:chExt cx="6350000" cy="6350000"/>
          </a:xfrm>
        </p:grpSpPr>
        <p:sp>
          <p:nvSpPr>
            <p:cNvPr id="126996" name="Freeform 8">
              <a:extLst>
                <a:ext uri="{FF2B5EF4-FFF2-40B4-BE49-F238E27FC236}">
                  <a16:creationId xmlns:a16="http://schemas.microsoft.com/office/drawing/2014/main" id="{F3801C24-401C-86DA-E8A4-E64F5B0D0244}"/>
                </a:ext>
              </a:extLst>
            </p:cNvPr>
            <p:cNvSpPr>
              <a:spLocks/>
            </p:cNvSpPr>
            <p:nvPr/>
          </p:nvSpPr>
          <p:spPr bwMode="auto">
            <a:xfrm>
              <a:off x="14167" y="0"/>
              <a:ext cx="6321665" cy="6350000"/>
            </a:xfrm>
            <a:custGeom>
              <a:avLst/>
              <a:gdLst>
                <a:gd name="T0" fmla="*/ 3160833 w 6321665"/>
                <a:gd name="T1" fmla="*/ 0 h 6350000"/>
                <a:gd name="T2" fmla="*/ 3160833 w 6321665"/>
                <a:gd name="T3" fmla="*/ 0 h 6350000"/>
                <a:gd name="T4" fmla="*/ 6321666 w 6321665"/>
                <a:gd name="T5" fmla="*/ 3175000 h 6350000"/>
                <a:gd name="T6" fmla="*/ 3160833 w 6321665"/>
                <a:gd name="T7" fmla="*/ 6350000 h 6350000"/>
                <a:gd name="T8" fmla="*/ 0 w 6321665"/>
                <a:gd name="T9" fmla="*/ 3175000 h 6350000"/>
                <a:gd name="T10" fmla="*/ 3160833 w 6321665"/>
                <a:gd name="T11" fmla="*/ 0 h 6350000"/>
              </a:gdLst>
              <a:ahLst/>
              <a:cxnLst>
                <a:cxn ang="0">
                  <a:pos x="T0" y="T1"/>
                </a:cxn>
                <a:cxn ang="0">
                  <a:pos x="T2" y="T3"/>
                </a:cxn>
                <a:cxn ang="0">
                  <a:pos x="T4" y="T5"/>
                </a:cxn>
                <a:cxn ang="0">
                  <a:pos x="T6" y="T7"/>
                </a:cxn>
                <a:cxn ang="0">
                  <a:pos x="T8" y="T9"/>
                </a:cxn>
                <a:cxn ang="0">
                  <a:pos x="T10" y="T11"/>
                </a:cxn>
              </a:cxnLst>
              <a:rect l="0" t="0"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CA" sz="2400" b="0" i="0" u="none" strike="noStrike" kern="1200" cap="none" spc="0" normalizeH="0" baseline="0" noProof="0">
                <a:ln>
                  <a:noFill/>
                </a:ln>
                <a:solidFill>
                  <a:prstClr val="black"/>
                </a:solidFill>
                <a:effectLst/>
                <a:uLnTx/>
                <a:uFillTx/>
                <a:latin typeface="Arial" panose="020B0604020202020204" pitchFamily="34" charset="0"/>
                <a:ea typeface="ヒラギノ角ゴ Pro W3"/>
              </a:endParaRPr>
            </a:p>
          </p:txBody>
        </p:sp>
      </p:grpSp>
      <p:grpSp>
        <p:nvGrpSpPr>
          <p:cNvPr id="126982" name="Group 9">
            <a:extLst>
              <a:ext uri="{FF2B5EF4-FFF2-40B4-BE49-F238E27FC236}">
                <a16:creationId xmlns:a16="http://schemas.microsoft.com/office/drawing/2014/main" id="{3DFB388B-0D84-6B1D-F407-D463FCD2E050}"/>
              </a:ext>
            </a:extLst>
          </p:cNvPr>
          <p:cNvGrpSpPr>
            <a:grpSpLocks/>
          </p:cNvGrpSpPr>
          <p:nvPr/>
        </p:nvGrpSpPr>
        <p:grpSpPr bwMode="auto">
          <a:xfrm>
            <a:off x="6899275" y="1846263"/>
            <a:ext cx="1922463" cy="1922462"/>
            <a:chOff x="0" y="0"/>
            <a:chExt cx="6350000" cy="6350000"/>
          </a:xfrm>
        </p:grpSpPr>
        <p:sp>
          <p:nvSpPr>
            <p:cNvPr id="126995" name="Freeform 10">
              <a:extLst>
                <a:ext uri="{FF2B5EF4-FFF2-40B4-BE49-F238E27FC236}">
                  <a16:creationId xmlns:a16="http://schemas.microsoft.com/office/drawing/2014/main" id="{FA24469F-626B-593F-D20C-04D395E0D7AA}"/>
                </a:ext>
              </a:extLst>
            </p:cNvPr>
            <p:cNvSpPr>
              <a:spLocks/>
            </p:cNvSpPr>
            <p:nvPr/>
          </p:nvSpPr>
          <p:spPr bwMode="auto">
            <a:xfrm>
              <a:off x="14167" y="0"/>
              <a:ext cx="6321665" cy="6350000"/>
            </a:xfrm>
            <a:custGeom>
              <a:avLst/>
              <a:gdLst>
                <a:gd name="T0" fmla="*/ 3160833 w 6321665"/>
                <a:gd name="T1" fmla="*/ 0 h 6350000"/>
                <a:gd name="T2" fmla="*/ 3160833 w 6321665"/>
                <a:gd name="T3" fmla="*/ 0 h 6350000"/>
                <a:gd name="T4" fmla="*/ 6321666 w 6321665"/>
                <a:gd name="T5" fmla="*/ 3175000 h 6350000"/>
                <a:gd name="T6" fmla="*/ 3160833 w 6321665"/>
                <a:gd name="T7" fmla="*/ 6350000 h 6350000"/>
                <a:gd name="T8" fmla="*/ 0 w 6321665"/>
                <a:gd name="T9" fmla="*/ 3175000 h 6350000"/>
                <a:gd name="T10" fmla="*/ 3160833 w 6321665"/>
                <a:gd name="T11" fmla="*/ 0 h 6350000"/>
              </a:gdLst>
              <a:ahLst/>
              <a:cxnLst>
                <a:cxn ang="0">
                  <a:pos x="T0" y="T1"/>
                </a:cxn>
                <a:cxn ang="0">
                  <a:pos x="T2" y="T3"/>
                </a:cxn>
                <a:cxn ang="0">
                  <a:pos x="T4" y="T5"/>
                </a:cxn>
                <a:cxn ang="0">
                  <a:pos x="T6" y="T7"/>
                </a:cxn>
                <a:cxn ang="0">
                  <a:pos x="T8" y="T9"/>
                </a:cxn>
                <a:cxn ang="0">
                  <a:pos x="T10" y="T11"/>
                </a:cxn>
              </a:cxnLst>
              <a:rect l="0" t="0"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CA" sz="2400" b="0" i="0" u="none" strike="noStrike" kern="1200" cap="none" spc="0" normalizeH="0" baseline="0" noProof="0">
                <a:ln>
                  <a:noFill/>
                </a:ln>
                <a:solidFill>
                  <a:prstClr val="black"/>
                </a:solidFill>
                <a:effectLst/>
                <a:uLnTx/>
                <a:uFillTx/>
                <a:latin typeface="Arial" panose="020B0604020202020204" pitchFamily="34" charset="0"/>
                <a:ea typeface="ヒラギノ角ゴ Pro W3"/>
              </a:endParaRPr>
            </a:p>
          </p:txBody>
        </p:sp>
      </p:grpSp>
      <p:pic>
        <p:nvPicPr>
          <p:cNvPr id="126983" name="Picture 11">
            <a:extLst>
              <a:ext uri="{FF2B5EF4-FFF2-40B4-BE49-F238E27FC236}">
                <a16:creationId xmlns:a16="http://schemas.microsoft.com/office/drawing/2014/main" id="{DBA5B728-7B72-90E1-0E79-953FA64C2A62}"/>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3538" y="2325688"/>
            <a:ext cx="1576387" cy="107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6984" name="Picture 12">
            <a:extLst>
              <a:ext uri="{FF2B5EF4-FFF2-40B4-BE49-F238E27FC236}">
                <a16:creationId xmlns:a16="http://schemas.microsoft.com/office/drawing/2014/main" id="{573FEB2A-1FB2-905F-1A2E-94B8BB13FBDE}"/>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746375" y="2173288"/>
            <a:ext cx="1241425" cy="1381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6985" name="Picture 13">
            <a:extLst>
              <a:ext uri="{FF2B5EF4-FFF2-40B4-BE49-F238E27FC236}">
                <a16:creationId xmlns:a16="http://schemas.microsoft.com/office/drawing/2014/main" id="{62843779-6790-8E78-78BB-607539B90707}"/>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083175" y="2143125"/>
            <a:ext cx="1055688" cy="1328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6986" name="Picture 14">
            <a:extLst>
              <a:ext uri="{FF2B5EF4-FFF2-40B4-BE49-F238E27FC236}">
                <a16:creationId xmlns:a16="http://schemas.microsoft.com/office/drawing/2014/main" id="{D7D7B1E0-8FC7-83DF-8DBB-C5BDD9EA4953}"/>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226300" y="2101850"/>
            <a:ext cx="1268413" cy="130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26987" name="Group 15">
            <a:extLst>
              <a:ext uri="{FF2B5EF4-FFF2-40B4-BE49-F238E27FC236}">
                <a16:creationId xmlns:a16="http://schemas.microsoft.com/office/drawing/2014/main" id="{6F8012F1-31DE-A3A0-A252-D4A95E2505CA}"/>
              </a:ext>
            </a:extLst>
          </p:cNvPr>
          <p:cNvGrpSpPr>
            <a:grpSpLocks/>
          </p:cNvGrpSpPr>
          <p:nvPr/>
        </p:nvGrpSpPr>
        <p:grpSpPr bwMode="auto">
          <a:xfrm>
            <a:off x="1298575" y="1222375"/>
            <a:ext cx="6446838" cy="881063"/>
            <a:chOff x="0" y="57151"/>
            <a:chExt cx="17191253" cy="2346124"/>
          </a:xfrm>
        </p:grpSpPr>
        <p:sp>
          <p:nvSpPr>
            <p:cNvPr id="16" name="TextBox 16">
              <a:extLst>
                <a:ext uri="{FF2B5EF4-FFF2-40B4-BE49-F238E27FC236}">
                  <a16:creationId xmlns:a16="http://schemas.microsoft.com/office/drawing/2014/main" id="{35F32115-6002-6913-845C-76F9A22083E2}"/>
                </a:ext>
              </a:extLst>
            </p:cNvPr>
            <p:cNvSpPr txBox="1"/>
            <p:nvPr/>
          </p:nvSpPr>
          <p:spPr>
            <a:xfrm>
              <a:off x="0" y="57151"/>
              <a:ext cx="17191253" cy="1263948"/>
            </a:xfrm>
            <a:prstGeom prst="rect">
              <a:avLst/>
            </a:prstGeom>
          </p:spPr>
          <p:txBody>
            <a:bodyPr lIns="0" tIns="0" rIns="0" bIns="0">
              <a:spAutoFit/>
            </a:bodyPr>
            <a:lstStyle/>
            <a:p>
              <a:pPr marL="0" marR="0" lvl="0" indent="0" algn="ctr" defTabSz="914400" rtl="0" eaLnBrk="1" fontAlgn="auto" latinLnBrk="0" hangingPunct="1">
                <a:lnSpc>
                  <a:spcPts val="3713"/>
                </a:lnSpc>
                <a:spcBef>
                  <a:spcPts val="0"/>
                </a:spcBef>
                <a:spcAft>
                  <a:spcPts val="0"/>
                </a:spcAft>
                <a:buClrTx/>
                <a:buSzTx/>
                <a:buFontTx/>
                <a:buNone/>
                <a:tabLst/>
                <a:defRPr/>
              </a:pPr>
              <a:r>
                <a:rPr kumimoji="0" lang="en-US" sz="3375" b="0" i="0" u="none" strike="noStrike" kern="1200" cap="none" spc="0" normalizeH="0" baseline="0" noProof="0">
                  <a:ln>
                    <a:noFill/>
                  </a:ln>
                  <a:solidFill>
                    <a:srgbClr val="FFFFFF"/>
                  </a:solidFill>
                  <a:effectLst/>
                  <a:uLnTx/>
                  <a:uFillTx/>
                  <a:latin typeface="League Spartan"/>
                  <a:ea typeface="ヒラギノ角ゴ Pro W3"/>
                  <a:cs typeface="+mn-cs"/>
                </a:rPr>
                <a:t>MAIN STUDY</a:t>
              </a:r>
            </a:p>
          </p:txBody>
        </p:sp>
        <p:sp>
          <p:nvSpPr>
            <p:cNvPr id="17" name="TextBox 17">
              <a:extLst>
                <a:ext uri="{FF2B5EF4-FFF2-40B4-BE49-F238E27FC236}">
                  <a16:creationId xmlns:a16="http://schemas.microsoft.com/office/drawing/2014/main" id="{194297AA-2A08-CA72-A3B0-5C8013E9630E}"/>
                </a:ext>
              </a:extLst>
            </p:cNvPr>
            <p:cNvSpPr txBox="1"/>
            <p:nvPr/>
          </p:nvSpPr>
          <p:spPr>
            <a:xfrm>
              <a:off x="0" y="1752279"/>
              <a:ext cx="17191253" cy="650996"/>
            </a:xfrm>
            <a:prstGeom prst="rect">
              <a:avLst/>
            </a:prstGeom>
          </p:spPr>
          <p:txBody>
            <a:bodyPr lIns="0" tIns="0" rIns="0" bIns="0">
              <a:spAutoFit/>
            </a:bodyPr>
            <a:lstStyle/>
            <a:p>
              <a:pPr marL="0" marR="0" lvl="0" indent="0" algn="ctr" defTabSz="914400" rtl="0" eaLnBrk="1" fontAlgn="auto" latinLnBrk="0" hangingPunct="1">
                <a:lnSpc>
                  <a:spcPts val="1890"/>
                </a:lnSpc>
                <a:spcBef>
                  <a:spcPts val="0"/>
                </a:spcBef>
                <a:spcAft>
                  <a:spcPts val="0"/>
                </a:spcAft>
                <a:buClrTx/>
                <a:buSzTx/>
                <a:buFontTx/>
                <a:buNone/>
                <a:tabLst/>
                <a:defRPr/>
              </a:pPr>
              <a:endParaRPr kumimoji="0" sz="900" b="0" i="0" u="none" strike="noStrike" kern="1200" cap="none" spc="0" normalizeH="0" baseline="0" noProof="0">
                <a:ln>
                  <a:noFill/>
                </a:ln>
                <a:solidFill>
                  <a:prstClr val="black"/>
                </a:solidFill>
                <a:effectLst/>
                <a:uLnTx/>
                <a:uFillTx/>
                <a:latin typeface="Calibri"/>
                <a:ea typeface="ヒラギノ角ゴ Pro W3"/>
                <a:cs typeface="+mn-cs"/>
              </a:endParaRPr>
            </a:p>
          </p:txBody>
        </p:sp>
      </p:grpSp>
      <p:sp>
        <p:nvSpPr>
          <p:cNvPr id="18" name="TextBox 18">
            <a:extLst>
              <a:ext uri="{FF2B5EF4-FFF2-40B4-BE49-F238E27FC236}">
                <a16:creationId xmlns:a16="http://schemas.microsoft.com/office/drawing/2014/main" id="{D20C48C3-E6AD-4F14-22A1-55F21C936C9A}"/>
              </a:ext>
            </a:extLst>
          </p:cNvPr>
          <p:cNvSpPr txBox="1"/>
          <p:nvPr/>
        </p:nvSpPr>
        <p:spPr>
          <a:xfrm>
            <a:off x="4751388" y="3849688"/>
            <a:ext cx="1719262" cy="806450"/>
          </a:xfrm>
          <a:prstGeom prst="rect">
            <a:avLst/>
          </a:prstGeom>
        </p:spPr>
        <p:txBody>
          <a:bodyPr lIns="0" tIns="0" rIns="0" bIns="0">
            <a:spAutoFit/>
          </a:bodyPr>
          <a:lstStyle/>
          <a:p>
            <a:pPr marL="0" marR="0" lvl="0" indent="0" algn="ctr" defTabSz="914400" rtl="0" eaLnBrk="1" fontAlgn="auto" latinLnBrk="0" hangingPunct="1">
              <a:lnSpc>
                <a:spcPts val="21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FFFFFF"/>
                </a:solidFill>
                <a:effectLst/>
                <a:uLnTx/>
                <a:uFillTx/>
                <a:latin typeface="Gidole"/>
                <a:ea typeface="ヒラギノ角ゴ Pro W3"/>
                <a:cs typeface="+mn-cs"/>
              </a:rPr>
              <a:t>Examine global, regional and national patterns</a:t>
            </a:r>
          </a:p>
        </p:txBody>
      </p:sp>
      <p:sp>
        <p:nvSpPr>
          <p:cNvPr id="19" name="TextBox 19">
            <a:extLst>
              <a:ext uri="{FF2B5EF4-FFF2-40B4-BE49-F238E27FC236}">
                <a16:creationId xmlns:a16="http://schemas.microsoft.com/office/drawing/2014/main" id="{D49D32DB-E5EB-6F0B-E79E-6F3E6ADEABB0}"/>
              </a:ext>
            </a:extLst>
          </p:cNvPr>
          <p:cNvSpPr txBox="1"/>
          <p:nvPr/>
        </p:nvSpPr>
        <p:spPr>
          <a:xfrm>
            <a:off x="2508250" y="3848100"/>
            <a:ext cx="1717675" cy="808038"/>
          </a:xfrm>
          <a:prstGeom prst="rect">
            <a:avLst/>
          </a:prstGeom>
        </p:spPr>
        <p:txBody>
          <a:bodyPr lIns="0" tIns="0" rIns="0" bIns="0">
            <a:spAutoFit/>
          </a:bodyPr>
          <a:lstStyle/>
          <a:p>
            <a:pPr marL="0" marR="0" lvl="0" indent="0" algn="ctr" defTabSz="914400" rtl="0" eaLnBrk="1" fontAlgn="auto" latinLnBrk="0" hangingPunct="1">
              <a:lnSpc>
                <a:spcPts val="2100"/>
              </a:lnSpc>
              <a:spcBef>
                <a:spcPts val="0"/>
              </a:spcBef>
              <a:spcAft>
                <a:spcPts val="0"/>
              </a:spcAft>
              <a:buClrTx/>
              <a:buSzTx/>
              <a:buFontTx/>
              <a:buNone/>
              <a:tabLst/>
              <a:defRPr/>
            </a:pPr>
            <a:r>
              <a:rPr kumimoji="0" lang="en-US" sz="1500" b="0" i="0" u="none" strike="noStrike" kern="1200" cap="none" spc="0" normalizeH="0" baseline="0" noProof="0">
                <a:ln>
                  <a:noFill/>
                </a:ln>
                <a:solidFill>
                  <a:srgbClr val="FFFFFF"/>
                </a:solidFill>
                <a:effectLst/>
                <a:uLnTx/>
                <a:uFillTx/>
                <a:latin typeface="Gidole"/>
                <a:ea typeface="ヒラギノ角ゴ Pro W3"/>
                <a:cs typeface="+mn-cs"/>
              </a:rPr>
              <a:t>Broadly nationally representative sample</a:t>
            </a:r>
          </a:p>
        </p:txBody>
      </p:sp>
      <p:sp>
        <p:nvSpPr>
          <p:cNvPr id="20" name="TextBox 20">
            <a:extLst>
              <a:ext uri="{FF2B5EF4-FFF2-40B4-BE49-F238E27FC236}">
                <a16:creationId xmlns:a16="http://schemas.microsoft.com/office/drawing/2014/main" id="{8263D7FF-1010-10B6-1B6D-9B6D51C11D40}"/>
              </a:ext>
            </a:extLst>
          </p:cNvPr>
          <p:cNvSpPr txBox="1"/>
          <p:nvPr/>
        </p:nvSpPr>
        <p:spPr>
          <a:xfrm>
            <a:off x="363538" y="3849688"/>
            <a:ext cx="1719262" cy="806450"/>
          </a:xfrm>
          <a:prstGeom prst="rect">
            <a:avLst/>
          </a:prstGeom>
        </p:spPr>
        <p:txBody>
          <a:bodyPr lIns="0" tIns="0" rIns="0" bIns="0">
            <a:spAutoFit/>
          </a:bodyPr>
          <a:lstStyle/>
          <a:p>
            <a:pPr marL="0" marR="0" lvl="0" indent="0" algn="ctr" defTabSz="914400" rtl="0" eaLnBrk="1" fontAlgn="auto" latinLnBrk="0" hangingPunct="1">
              <a:lnSpc>
                <a:spcPts val="2100"/>
              </a:lnSpc>
              <a:spcBef>
                <a:spcPts val="0"/>
              </a:spcBef>
              <a:spcAft>
                <a:spcPts val="0"/>
              </a:spcAft>
              <a:buClrTx/>
              <a:buSzTx/>
              <a:buFontTx/>
              <a:buNone/>
              <a:tabLst/>
              <a:defRPr/>
            </a:pPr>
            <a:r>
              <a:rPr kumimoji="0" lang="en-US" sz="1500" b="0" i="0" u="none" strike="noStrike" kern="1200" cap="none" spc="0" normalizeH="0" baseline="0" noProof="0">
                <a:ln>
                  <a:noFill/>
                </a:ln>
                <a:solidFill>
                  <a:srgbClr val="FFFFFF"/>
                </a:solidFill>
                <a:effectLst/>
                <a:uLnTx/>
                <a:uFillTx/>
                <a:latin typeface="Gidole"/>
                <a:ea typeface="ヒラギノ角ゴ Pro W3"/>
                <a:cs typeface="+mn-cs"/>
              </a:rPr>
              <a:t>1000 children </a:t>
            </a:r>
          </a:p>
          <a:p>
            <a:pPr marL="0" marR="0" lvl="0" indent="0" algn="ctr" defTabSz="914400" rtl="0" eaLnBrk="1" fontAlgn="auto" latinLnBrk="0" hangingPunct="1">
              <a:lnSpc>
                <a:spcPts val="2100"/>
              </a:lnSpc>
              <a:spcBef>
                <a:spcPts val="0"/>
              </a:spcBef>
              <a:spcAft>
                <a:spcPts val="0"/>
              </a:spcAft>
              <a:buClrTx/>
              <a:buSzTx/>
              <a:buFontTx/>
              <a:buNone/>
              <a:tabLst/>
              <a:defRPr/>
            </a:pPr>
            <a:r>
              <a:rPr kumimoji="0" lang="en-US" sz="1500" b="0" i="0" u="none" strike="noStrike" kern="1200" cap="none" spc="0" normalizeH="0" baseline="0" noProof="0">
                <a:ln>
                  <a:noFill/>
                </a:ln>
                <a:solidFill>
                  <a:srgbClr val="FFFFFF"/>
                </a:solidFill>
                <a:effectLst/>
                <a:uLnTx/>
                <a:uFillTx/>
                <a:latin typeface="Gidole"/>
                <a:ea typeface="ヒラギノ角ゴ Pro W3"/>
                <a:cs typeface="+mn-cs"/>
              </a:rPr>
              <a:t>(500 urban/500 rural)</a:t>
            </a:r>
          </a:p>
        </p:txBody>
      </p:sp>
      <p:sp>
        <p:nvSpPr>
          <p:cNvPr id="21" name="TextBox 21">
            <a:extLst>
              <a:ext uri="{FF2B5EF4-FFF2-40B4-BE49-F238E27FC236}">
                <a16:creationId xmlns:a16="http://schemas.microsoft.com/office/drawing/2014/main" id="{EAAED78E-790D-2A69-2E27-9AD4BC440DEE}"/>
              </a:ext>
            </a:extLst>
          </p:cNvPr>
          <p:cNvSpPr txBox="1"/>
          <p:nvPr/>
        </p:nvSpPr>
        <p:spPr>
          <a:xfrm>
            <a:off x="7104063" y="3832225"/>
            <a:ext cx="1717675" cy="539750"/>
          </a:xfrm>
          <a:prstGeom prst="rect">
            <a:avLst/>
          </a:prstGeom>
        </p:spPr>
        <p:txBody>
          <a:bodyPr lIns="0" tIns="0" rIns="0" bIns="0">
            <a:spAutoFit/>
          </a:bodyPr>
          <a:lstStyle/>
          <a:p>
            <a:pPr marL="0" marR="0" lvl="0" indent="0" algn="ctr" defTabSz="914400" rtl="0" eaLnBrk="1" fontAlgn="auto" latinLnBrk="0" hangingPunct="1">
              <a:lnSpc>
                <a:spcPts val="21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FFFFFF"/>
                </a:solidFill>
                <a:effectLst/>
                <a:uLnTx/>
                <a:uFillTx/>
                <a:latin typeface="Gidole"/>
                <a:ea typeface="ヒラギノ角ゴ Pro W3"/>
                <a:cs typeface="+mn-cs"/>
              </a:rPr>
              <a:t>Advocate for needs </a:t>
            </a:r>
            <a:br>
              <a:rPr kumimoji="0" lang="en-US" sz="1500" b="0" i="0" u="none" strike="noStrike" kern="1200" cap="none" spc="0" normalizeH="0" baseline="0" noProof="0" dirty="0">
                <a:ln>
                  <a:noFill/>
                </a:ln>
                <a:solidFill>
                  <a:srgbClr val="FFFFFF"/>
                </a:solidFill>
                <a:effectLst/>
                <a:uLnTx/>
                <a:uFillTx/>
                <a:latin typeface="Gidole"/>
                <a:ea typeface="ヒラギノ角ゴ Pro W3"/>
                <a:cs typeface="+mn-cs"/>
              </a:rPr>
            </a:br>
            <a:r>
              <a:rPr kumimoji="0" lang="en-US" sz="1500" b="0" i="0" u="none" strike="noStrike" kern="1200" cap="none" spc="0" normalizeH="0" baseline="0" noProof="0" dirty="0">
                <a:ln>
                  <a:noFill/>
                </a:ln>
                <a:solidFill>
                  <a:srgbClr val="FFFFFF"/>
                </a:solidFill>
                <a:effectLst/>
                <a:uLnTx/>
                <a:uFillTx/>
                <a:latin typeface="Gidole"/>
                <a:ea typeface="ヒラギノ角ゴ Pro W3"/>
                <a:cs typeface="+mn-cs"/>
              </a:rPr>
              <a:t>of children</a:t>
            </a:r>
          </a:p>
        </p:txBody>
      </p:sp>
      <p:pic>
        <p:nvPicPr>
          <p:cNvPr id="126992" name="Picture 4">
            <a:extLst>
              <a:ext uri="{FF2B5EF4-FFF2-40B4-BE49-F238E27FC236}">
                <a16:creationId xmlns:a16="http://schemas.microsoft.com/office/drawing/2014/main" id="{D70D1B93-C42B-9860-77CB-1E6B720A4FCB}"/>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810500" y="76200"/>
            <a:ext cx="130175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1940803"/>
            <a:ext cx="9144000" cy="416599"/>
          </a:xfrm>
          <a:prstGeom prst="rect">
            <a:avLst/>
          </a:prstGeom>
          <a:solidFill>
            <a:srgbClr val="FDBA54">
              <a:alpha val="14902"/>
            </a:srgbClr>
          </a:solidFill>
        </p:spPr>
      </p:sp>
      <p:sp>
        <p:nvSpPr>
          <p:cNvPr id="3" name="TextBox 3"/>
          <p:cNvSpPr txBox="1"/>
          <p:nvPr/>
        </p:nvSpPr>
        <p:spPr>
          <a:xfrm>
            <a:off x="1943100" y="1457325"/>
            <a:ext cx="5364343" cy="474489"/>
          </a:xfrm>
          <a:prstGeom prst="rect">
            <a:avLst/>
          </a:prstGeom>
        </p:spPr>
        <p:txBody>
          <a:bodyPr lIns="0" tIns="0" rIns="0" bIns="0" rtlCol="0" anchor="t">
            <a:spAutoFit/>
          </a:bodyPr>
          <a:lstStyle/>
          <a:p>
            <a:pPr algn="ctr" eaLnBrk="1" fontAlgn="auto" hangingPunct="1">
              <a:lnSpc>
                <a:spcPts val="3713"/>
              </a:lnSpc>
              <a:spcBef>
                <a:spcPts val="0"/>
              </a:spcBef>
              <a:spcAft>
                <a:spcPts val="0"/>
              </a:spcAft>
            </a:pPr>
            <a:r>
              <a:rPr lang="en-US" sz="3000" dirty="0">
                <a:solidFill>
                  <a:srgbClr val="F9943B"/>
                </a:solidFill>
                <a:latin typeface="League Spartan"/>
                <a:ea typeface="+mn-ea"/>
              </a:rPr>
              <a:t>A BRIEF HISTORY </a:t>
            </a:r>
          </a:p>
        </p:txBody>
      </p:sp>
      <p:sp>
        <p:nvSpPr>
          <p:cNvPr id="4" name="TextBox 4"/>
          <p:cNvSpPr txBox="1"/>
          <p:nvPr/>
        </p:nvSpPr>
        <p:spPr>
          <a:xfrm>
            <a:off x="386946" y="2143760"/>
            <a:ext cx="1623639" cy="487313"/>
          </a:xfrm>
          <a:prstGeom prst="rect">
            <a:avLst/>
          </a:prstGeom>
        </p:spPr>
        <p:txBody>
          <a:bodyPr lIns="0" tIns="0" rIns="0" bIns="0" rtlCol="0" anchor="t">
            <a:spAutoFit/>
          </a:bodyPr>
          <a:lstStyle/>
          <a:p>
            <a:pPr eaLnBrk="1" fontAlgn="auto" hangingPunct="1">
              <a:lnSpc>
                <a:spcPts val="1850"/>
              </a:lnSpc>
              <a:spcBef>
                <a:spcPts val="0"/>
              </a:spcBef>
              <a:spcAft>
                <a:spcPts val="0"/>
              </a:spcAft>
            </a:pPr>
            <a:r>
              <a:rPr lang="en-US" sz="1850" spc="222" dirty="0">
                <a:solidFill>
                  <a:srgbClr val="F9943B"/>
                </a:solidFill>
                <a:latin typeface="Gidole"/>
                <a:ea typeface="+mn-ea"/>
              </a:rPr>
              <a:t>JANUARY </a:t>
            </a:r>
          </a:p>
          <a:p>
            <a:pPr eaLnBrk="1" fontAlgn="auto" hangingPunct="1">
              <a:lnSpc>
                <a:spcPts val="1850"/>
              </a:lnSpc>
              <a:spcBef>
                <a:spcPts val="0"/>
              </a:spcBef>
              <a:spcAft>
                <a:spcPts val="0"/>
              </a:spcAft>
            </a:pPr>
            <a:r>
              <a:rPr lang="en-US" sz="1850" spc="222" dirty="0">
                <a:solidFill>
                  <a:srgbClr val="F9943B"/>
                </a:solidFill>
                <a:latin typeface="Gidole"/>
                <a:ea typeface="+mn-ea"/>
              </a:rPr>
              <a:t>2017</a:t>
            </a:r>
          </a:p>
        </p:txBody>
      </p:sp>
      <p:sp>
        <p:nvSpPr>
          <p:cNvPr id="5" name="TextBox 5"/>
          <p:cNvSpPr txBox="1"/>
          <p:nvPr/>
        </p:nvSpPr>
        <p:spPr>
          <a:xfrm>
            <a:off x="1767989" y="2129119"/>
            <a:ext cx="1497983" cy="487313"/>
          </a:xfrm>
          <a:prstGeom prst="rect">
            <a:avLst/>
          </a:prstGeom>
        </p:spPr>
        <p:txBody>
          <a:bodyPr lIns="0" tIns="0" rIns="0" bIns="0" rtlCol="0" anchor="t">
            <a:spAutoFit/>
          </a:bodyPr>
          <a:lstStyle/>
          <a:p>
            <a:pPr eaLnBrk="1" fontAlgn="auto" hangingPunct="1">
              <a:lnSpc>
                <a:spcPts val="1850"/>
              </a:lnSpc>
              <a:spcBef>
                <a:spcPts val="0"/>
              </a:spcBef>
              <a:spcAft>
                <a:spcPts val="0"/>
              </a:spcAft>
            </a:pPr>
            <a:r>
              <a:rPr lang="en-US" sz="1850" spc="222" dirty="0">
                <a:solidFill>
                  <a:srgbClr val="F9943B"/>
                </a:solidFill>
                <a:latin typeface="Gidole"/>
                <a:ea typeface="+mn-ea"/>
              </a:rPr>
              <a:t>AUGUST 2017</a:t>
            </a:r>
          </a:p>
        </p:txBody>
      </p:sp>
      <p:sp>
        <p:nvSpPr>
          <p:cNvPr id="6" name="TextBox 6"/>
          <p:cNvSpPr txBox="1"/>
          <p:nvPr/>
        </p:nvSpPr>
        <p:spPr>
          <a:xfrm>
            <a:off x="3123839" y="2129119"/>
            <a:ext cx="1497983" cy="487313"/>
          </a:xfrm>
          <a:prstGeom prst="rect">
            <a:avLst/>
          </a:prstGeom>
        </p:spPr>
        <p:txBody>
          <a:bodyPr lIns="0" tIns="0" rIns="0" bIns="0" rtlCol="0" anchor="t">
            <a:spAutoFit/>
          </a:bodyPr>
          <a:lstStyle/>
          <a:p>
            <a:pPr eaLnBrk="1" fontAlgn="auto" hangingPunct="1">
              <a:lnSpc>
                <a:spcPts val="1850"/>
              </a:lnSpc>
              <a:spcBef>
                <a:spcPts val="0"/>
              </a:spcBef>
              <a:spcAft>
                <a:spcPts val="0"/>
              </a:spcAft>
            </a:pPr>
            <a:r>
              <a:rPr lang="en-US" sz="1850" spc="222">
                <a:solidFill>
                  <a:srgbClr val="F9943B"/>
                </a:solidFill>
                <a:latin typeface="Gidole"/>
                <a:ea typeface="+mn-ea"/>
              </a:rPr>
              <a:t>JANUARY </a:t>
            </a:r>
          </a:p>
          <a:p>
            <a:pPr eaLnBrk="1" fontAlgn="auto" hangingPunct="1">
              <a:lnSpc>
                <a:spcPts val="1850"/>
              </a:lnSpc>
              <a:spcBef>
                <a:spcPts val="0"/>
              </a:spcBef>
              <a:spcAft>
                <a:spcPts val="0"/>
              </a:spcAft>
            </a:pPr>
            <a:r>
              <a:rPr lang="en-US" sz="1850" spc="222">
                <a:solidFill>
                  <a:srgbClr val="F9943B"/>
                </a:solidFill>
                <a:latin typeface="Gidole"/>
                <a:ea typeface="+mn-ea"/>
              </a:rPr>
              <a:t>2018</a:t>
            </a:r>
          </a:p>
        </p:txBody>
      </p:sp>
      <p:sp>
        <p:nvSpPr>
          <p:cNvPr id="7" name="TextBox 7"/>
          <p:cNvSpPr txBox="1"/>
          <p:nvPr/>
        </p:nvSpPr>
        <p:spPr>
          <a:xfrm>
            <a:off x="4550110" y="2129119"/>
            <a:ext cx="1497983" cy="487313"/>
          </a:xfrm>
          <a:prstGeom prst="rect">
            <a:avLst/>
          </a:prstGeom>
        </p:spPr>
        <p:txBody>
          <a:bodyPr lIns="0" tIns="0" rIns="0" bIns="0" rtlCol="0" anchor="t">
            <a:spAutoFit/>
          </a:bodyPr>
          <a:lstStyle/>
          <a:p>
            <a:pPr eaLnBrk="1" fontAlgn="auto" hangingPunct="1">
              <a:lnSpc>
                <a:spcPts val="1850"/>
              </a:lnSpc>
              <a:spcBef>
                <a:spcPts val="0"/>
              </a:spcBef>
              <a:spcAft>
                <a:spcPts val="0"/>
              </a:spcAft>
            </a:pPr>
            <a:r>
              <a:rPr lang="en-US" sz="1850" spc="222">
                <a:solidFill>
                  <a:srgbClr val="F9943B"/>
                </a:solidFill>
                <a:latin typeface="Gidole"/>
                <a:ea typeface="+mn-ea"/>
              </a:rPr>
              <a:t>AUGUST</a:t>
            </a:r>
          </a:p>
          <a:p>
            <a:pPr eaLnBrk="1" fontAlgn="auto" hangingPunct="1">
              <a:lnSpc>
                <a:spcPts val="1850"/>
              </a:lnSpc>
              <a:spcBef>
                <a:spcPts val="0"/>
              </a:spcBef>
              <a:spcAft>
                <a:spcPts val="0"/>
              </a:spcAft>
            </a:pPr>
            <a:r>
              <a:rPr lang="en-US" sz="1850" spc="222">
                <a:solidFill>
                  <a:srgbClr val="F9943B"/>
                </a:solidFill>
                <a:latin typeface="Gidole"/>
                <a:ea typeface="+mn-ea"/>
              </a:rPr>
              <a:t>2018</a:t>
            </a:r>
          </a:p>
        </p:txBody>
      </p:sp>
      <p:sp>
        <p:nvSpPr>
          <p:cNvPr id="8" name="TextBox 8"/>
          <p:cNvSpPr txBox="1"/>
          <p:nvPr/>
        </p:nvSpPr>
        <p:spPr>
          <a:xfrm>
            <a:off x="1639332" y="3133799"/>
            <a:ext cx="1497983" cy="1166986"/>
          </a:xfrm>
          <a:prstGeom prst="rect">
            <a:avLst/>
          </a:prstGeom>
        </p:spPr>
        <p:txBody>
          <a:bodyPr lIns="0" tIns="0" rIns="0" bIns="0" rtlCol="0" anchor="t">
            <a:spAutoFit/>
          </a:bodyPr>
          <a:lstStyle/>
          <a:p>
            <a:pPr eaLnBrk="1" fontAlgn="auto" hangingPunct="1">
              <a:lnSpc>
                <a:spcPts val="1890"/>
              </a:lnSpc>
              <a:spcBef>
                <a:spcPts val="0"/>
              </a:spcBef>
              <a:spcAft>
                <a:spcPts val="0"/>
              </a:spcAft>
            </a:pPr>
            <a:r>
              <a:rPr lang="en-US" sz="1350">
                <a:solidFill>
                  <a:srgbClr val="F9943B"/>
                </a:solidFill>
                <a:latin typeface="Gidole"/>
                <a:ea typeface="+mn-ea"/>
              </a:rPr>
              <a:t>First Leadership Committee </a:t>
            </a:r>
          </a:p>
          <a:p>
            <a:pPr eaLnBrk="1" fontAlgn="auto" hangingPunct="1">
              <a:lnSpc>
                <a:spcPts val="1890"/>
              </a:lnSpc>
              <a:spcBef>
                <a:spcPts val="0"/>
              </a:spcBef>
              <a:spcAft>
                <a:spcPts val="0"/>
              </a:spcAft>
            </a:pPr>
            <a:r>
              <a:rPr lang="en-US" sz="1350">
                <a:solidFill>
                  <a:srgbClr val="F9943B"/>
                </a:solidFill>
                <a:latin typeface="Gidole"/>
                <a:ea typeface="+mn-ea"/>
              </a:rPr>
              <a:t>gathering in </a:t>
            </a:r>
          </a:p>
          <a:p>
            <a:pPr eaLnBrk="1" fontAlgn="auto" hangingPunct="1">
              <a:lnSpc>
                <a:spcPts val="1890"/>
              </a:lnSpc>
              <a:spcBef>
                <a:spcPts val="0"/>
              </a:spcBef>
              <a:spcAft>
                <a:spcPts val="0"/>
              </a:spcAft>
            </a:pPr>
            <a:r>
              <a:rPr lang="en-US" sz="1350">
                <a:solidFill>
                  <a:srgbClr val="F9943B"/>
                </a:solidFill>
                <a:latin typeface="Gidole"/>
                <a:ea typeface="+mn-ea"/>
              </a:rPr>
              <a:t>Hong Kong </a:t>
            </a:r>
          </a:p>
          <a:p>
            <a:pPr eaLnBrk="1" fontAlgn="auto" hangingPunct="1">
              <a:lnSpc>
                <a:spcPts val="1470"/>
              </a:lnSpc>
              <a:spcBef>
                <a:spcPts val="0"/>
              </a:spcBef>
              <a:spcAft>
                <a:spcPts val="0"/>
              </a:spcAft>
            </a:pPr>
            <a:endParaRPr lang="en-US" sz="1350">
              <a:solidFill>
                <a:srgbClr val="F9943B"/>
              </a:solidFill>
              <a:latin typeface="Gidole"/>
              <a:ea typeface="+mn-ea"/>
            </a:endParaRPr>
          </a:p>
        </p:txBody>
      </p:sp>
      <p:grpSp>
        <p:nvGrpSpPr>
          <p:cNvPr id="9" name="Group 9"/>
          <p:cNvGrpSpPr/>
          <p:nvPr/>
        </p:nvGrpSpPr>
        <p:grpSpPr>
          <a:xfrm rot="-10800000">
            <a:off x="235577" y="2730568"/>
            <a:ext cx="1669064" cy="262409"/>
            <a:chOff x="0" y="0"/>
            <a:chExt cx="3231158" cy="508000"/>
          </a:xfrm>
        </p:grpSpPr>
        <p:sp>
          <p:nvSpPr>
            <p:cNvPr id="10" name="Freeform 10"/>
            <p:cNvSpPr/>
            <p:nvPr/>
          </p:nvSpPr>
          <p:spPr>
            <a:xfrm>
              <a:off x="2783761" y="49530"/>
              <a:ext cx="407115" cy="408940"/>
            </a:xfrm>
            <a:custGeom>
              <a:avLst/>
              <a:gdLst/>
              <a:ahLst/>
              <a:cxnLst/>
              <a:rect l="l" t="t" r="r" b="b"/>
              <a:pathLst>
                <a:path w="407115" h="408940">
                  <a:moveTo>
                    <a:pt x="203557" y="0"/>
                  </a:moveTo>
                  <a:cubicBezTo>
                    <a:pt x="316126" y="503"/>
                    <a:pt x="407115" y="91900"/>
                    <a:pt x="407115" y="204470"/>
                  </a:cubicBezTo>
                  <a:cubicBezTo>
                    <a:pt x="407115" y="317040"/>
                    <a:pt x="316126" y="408437"/>
                    <a:pt x="203557" y="408940"/>
                  </a:cubicBezTo>
                  <a:cubicBezTo>
                    <a:pt x="90989" y="408437"/>
                    <a:pt x="0" y="317040"/>
                    <a:pt x="0" y="204470"/>
                  </a:cubicBezTo>
                  <a:cubicBezTo>
                    <a:pt x="0" y="91900"/>
                    <a:pt x="90989" y="503"/>
                    <a:pt x="203557" y="0"/>
                  </a:cubicBezTo>
                  <a:close/>
                </a:path>
              </a:pathLst>
            </a:custGeom>
            <a:solidFill>
              <a:srgbClr val="FFFFFF"/>
            </a:solidFill>
          </p:spPr>
        </p:sp>
        <p:sp>
          <p:nvSpPr>
            <p:cNvPr id="11" name="Freeform 11"/>
            <p:cNvSpPr/>
            <p:nvPr/>
          </p:nvSpPr>
          <p:spPr>
            <a:xfrm>
              <a:off x="0" y="11430"/>
              <a:ext cx="3231158" cy="485140"/>
            </a:xfrm>
            <a:custGeom>
              <a:avLst/>
              <a:gdLst/>
              <a:ahLst/>
              <a:cxnLst/>
              <a:rect l="l" t="t" r="r" b="b"/>
              <a:pathLst>
                <a:path w="3231158" h="485140">
                  <a:moveTo>
                    <a:pt x="2987318" y="0"/>
                  </a:moveTo>
                  <a:cubicBezTo>
                    <a:pt x="2866668" y="0"/>
                    <a:pt x="2766338" y="88900"/>
                    <a:pt x="2747288" y="204470"/>
                  </a:cubicBezTo>
                  <a:lnTo>
                    <a:pt x="0" y="204470"/>
                  </a:lnTo>
                  <a:lnTo>
                    <a:pt x="0" y="280670"/>
                  </a:lnTo>
                  <a:lnTo>
                    <a:pt x="2748558" y="280670"/>
                  </a:lnTo>
                  <a:cubicBezTo>
                    <a:pt x="2766338" y="396240"/>
                    <a:pt x="2867938" y="485140"/>
                    <a:pt x="2988588" y="485140"/>
                  </a:cubicBezTo>
                  <a:cubicBezTo>
                    <a:pt x="3123208" y="485140"/>
                    <a:pt x="3231158" y="375920"/>
                    <a:pt x="3231158" y="242570"/>
                  </a:cubicBezTo>
                  <a:cubicBezTo>
                    <a:pt x="3231158" y="107950"/>
                    <a:pt x="3121938" y="0"/>
                    <a:pt x="2987318" y="0"/>
                  </a:cubicBezTo>
                  <a:close/>
                  <a:moveTo>
                    <a:pt x="2987318" y="408940"/>
                  </a:moveTo>
                  <a:cubicBezTo>
                    <a:pt x="2895878" y="408940"/>
                    <a:pt x="2820948" y="334010"/>
                    <a:pt x="2820948" y="242570"/>
                  </a:cubicBezTo>
                  <a:cubicBezTo>
                    <a:pt x="2820948" y="151130"/>
                    <a:pt x="2895878" y="76200"/>
                    <a:pt x="2987318" y="76200"/>
                  </a:cubicBezTo>
                  <a:cubicBezTo>
                    <a:pt x="3078758" y="76200"/>
                    <a:pt x="3153688" y="151130"/>
                    <a:pt x="3153688" y="242570"/>
                  </a:cubicBezTo>
                  <a:cubicBezTo>
                    <a:pt x="3154958" y="334010"/>
                    <a:pt x="3080028" y="408940"/>
                    <a:pt x="2987318" y="408940"/>
                  </a:cubicBezTo>
                  <a:close/>
                </a:path>
              </a:pathLst>
            </a:custGeom>
            <a:solidFill>
              <a:srgbClr val="F9943B"/>
            </a:solidFill>
          </p:spPr>
        </p:sp>
      </p:grpSp>
      <p:grpSp>
        <p:nvGrpSpPr>
          <p:cNvPr id="12" name="Group 12"/>
          <p:cNvGrpSpPr/>
          <p:nvPr/>
        </p:nvGrpSpPr>
        <p:grpSpPr>
          <a:xfrm rot="-10800000">
            <a:off x="1553792" y="2730568"/>
            <a:ext cx="1669064" cy="262409"/>
            <a:chOff x="0" y="0"/>
            <a:chExt cx="3231158" cy="508000"/>
          </a:xfrm>
        </p:grpSpPr>
        <p:sp>
          <p:nvSpPr>
            <p:cNvPr id="13" name="Freeform 13"/>
            <p:cNvSpPr/>
            <p:nvPr/>
          </p:nvSpPr>
          <p:spPr>
            <a:xfrm>
              <a:off x="2783761" y="49530"/>
              <a:ext cx="407115" cy="408940"/>
            </a:xfrm>
            <a:custGeom>
              <a:avLst/>
              <a:gdLst/>
              <a:ahLst/>
              <a:cxnLst/>
              <a:rect l="l" t="t" r="r" b="b"/>
              <a:pathLst>
                <a:path w="407115" h="408940">
                  <a:moveTo>
                    <a:pt x="203557" y="0"/>
                  </a:moveTo>
                  <a:cubicBezTo>
                    <a:pt x="316126" y="503"/>
                    <a:pt x="407115" y="91900"/>
                    <a:pt x="407115" y="204470"/>
                  </a:cubicBezTo>
                  <a:cubicBezTo>
                    <a:pt x="407115" y="317040"/>
                    <a:pt x="316126" y="408437"/>
                    <a:pt x="203557" y="408940"/>
                  </a:cubicBezTo>
                  <a:cubicBezTo>
                    <a:pt x="90989" y="408437"/>
                    <a:pt x="0" y="317040"/>
                    <a:pt x="0" y="204470"/>
                  </a:cubicBezTo>
                  <a:cubicBezTo>
                    <a:pt x="0" y="91900"/>
                    <a:pt x="90989" y="503"/>
                    <a:pt x="203557" y="0"/>
                  </a:cubicBezTo>
                  <a:close/>
                </a:path>
              </a:pathLst>
            </a:custGeom>
            <a:solidFill>
              <a:srgbClr val="FFFFFF"/>
            </a:solidFill>
          </p:spPr>
        </p:sp>
        <p:sp>
          <p:nvSpPr>
            <p:cNvPr id="14" name="Freeform 14"/>
            <p:cNvSpPr/>
            <p:nvPr/>
          </p:nvSpPr>
          <p:spPr>
            <a:xfrm>
              <a:off x="0" y="11430"/>
              <a:ext cx="3231158" cy="485140"/>
            </a:xfrm>
            <a:custGeom>
              <a:avLst/>
              <a:gdLst/>
              <a:ahLst/>
              <a:cxnLst/>
              <a:rect l="l" t="t" r="r" b="b"/>
              <a:pathLst>
                <a:path w="3231158" h="485140">
                  <a:moveTo>
                    <a:pt x="2987318" y="0"/>
                  </a:moveTo>
                  <a:cubicBezTo>
                    <a:pt x="2866668" y="0"/>
                    <a:pt x="2766338" y="88900"/>
                    <a:pt x="2747288" y="204470"/>
                  </a:cubicBezTo>
                  <a:lnTo>
                    <a:pt x="0" y="204470"/>
                  </a:lnTo>
                  <a:lnTo>
                    <a:pt x="0" y="280670"/>
                  </a:lnTo>
                  <a:lnTo>
                    <a:pt x="2748558" y="280670"/>
                  </a:lnTo>
                  <a:cubicBezTo>
                    <a:pt x="2766338" y="396240"/>
                    <a:pt x="2867938" y="485140"/>
                    <a:pt x="2988588" y="485140"/>
                  </a:cubicBezTo>
                  <a:cubicBezTo>
                    <a:pt x="3123208" y="485140"/>
                    <a:pt x="3231158" y="375920"/>
                    <a:pt x="3231158" y="242570"/>
                  </a:cubicBezTo>
                  <a:cubicBezTo>
                    <a:pt x="3231158" y="107950"/>
                    <a:pt x="3121938" y="0"/>
                    <a:pt x="2987318" y="0"/>
                  </a:cubicBezTo>
                  <a:close/>
                  <a:moveTo>
                    <a:pt x="2987318" y="408940"/>
                  </a:moveTo>
                  <a:cubicBezTo>
                    <a:pt x="2895878" y="408940"/>
                    <a:pt x="2820948" y="334010"/>
                    <a:pt x="2820948" y="242570"/>
                  </a:cubicBezTo>
                  <a:cubicBezTo>
                    <a:pt x="2820948" y="151130"/>
                    <a:pt x="2895878" y="76200"/>
                    <a:pt x="2987318" y="76200"/>
                  </a:cubicBezTo>
                  <a:cubicBezTo>
                    <a:pt x="3078758" y="76200"/>
                    <a:pt x="3153688" y="151130"/>
                    <a:pt x="3153688" y="242570"/>
                  </a:cubicBezTo>
                  <a:cubicBezTo>
                    <a:pt x="3154958" y="334010"/>
                    <a:pt x="3080028" y="408940"/>
                    <a:pt x="2987318" y="408940"/>
                  </a:cubicBezTo>
                  <a:close/>
                </a:path>
              </a:pathLst>
            </a:custGeom>
            <a:solidFill>
              <a:srgbClr val="F9943B"/>
            </a:solidFill>
          </p:spPr>
        </p:sp>
      </p:grpSp>
      <p:grpSp>
        <p:nvGrpSpPr>
          <p:cNvPr id="15" name="Group 15"/>
          <p:cNvGrpSpPr/>
          <p:nvPr/>
        </p:nvGrpSpPr>
        <p:grpSpPr>
          <a:xfrm rot="-10800000">
            <a:off x="2995182" y="2730568"/>
            <a:ext cx="1669064" cy="262409"/>
            <a:chOff x="0" y="0"/>
            <a:chExt cx="3231158" cy="508000"/>
          </a:xfrm>
        </p:grpSpPr>
        <p:sp>
          <p:nvSpPr>
            <p:cNvPr id="16" name="Freeform 16"/>
            <p:cNvSpPr/>
            <p:nvPr/>
          </p:nvSpPr>
          <p:spPr>
            <a:xfrm>
              <a:off x="2783761" y="49530"/>
              <a:ext cx="407115" cy="408940"/>
            </a:xfrm>
            <a:custGeom>
              <a:avLst/>
              <a:gdLst/>
              <a:ahLst/>
              <a:cxnLst/>
              <a:rect l="l" t="t" r="r" b="b"/>
              <a:pathLst>
                <a:path w="407115" h="408940">
                  <a:moveTo>
                    <a:pt x="203557" y="0"/>
                  </a:moveTo>
                  <a:cubicBezTo>
                    <a:pt x="316126" y="503"/>
                    <a:pt x="407115" y="91900"/>
                    <a:pt x="407115" y="204470"/>
                  </a:cubicBezTo>
                  <a:cubicBezTo>
                    <a:pt x="407115" y="317040"/>
                    <a:pt x="316126" y="408437"/>
                    <a:pt x="203557" y="408940"/>
                  </a:cubicBezTo>
                  <a:cubicBezTo>
                    <a:pt x="90989" y="408437"/>
                    <a:pt x="0" y="317040"/>
                    <a:pt x="0" y="204470"/>
                  </a:cubicBezTo>
                  <a:cubicBezTo>
                    <a:pt x="0" y="91900"/>
                    <a:pt x="90989" y="503"/>
                    <a:pt x="203557" y="0"/>
                  </a:cubicBezTo>
                  <a:close/>
                </a:path>
              </a:pathLst>
            </a:custGeom>
            <a:solidFill>
              <a:srgbClr val="FFFFFF"/>
            </a:solidFill>
          </p:spPr>
        </p:sp>
        <p:sp>
          <p:nvSpPr>
            <p:cNvPr id="17" name="Freeform 17"/>
            <p:cNvSpPr/>
            <p:nvPr/>
          </p:nvSpPr>
          <p:spPr>
            <a:xfrm>
              <a:off x="0" y="11430"/>
              <a:ext cx="3231158" cy="485140"/>
            </a:xfrm>
            <a:custGeom>
              <a:avLst/>
              <a:gdLst/>
              <a:ahLst/>
              <a:cxnLst/>
              <a:rect l="l" t="t" r="r" b="b"/>
              <a:pathLst>
                <a:path w="3231158" h="485140">
                  <a:moveTo>
                    <a:pt x="2987318" y="0"/>
                  </a:moveTo>
                  <a:cubicBezTo>
                    <a:pt x="2866668" y="0"/>
                    <a:pt x="2766338" y="88900"/>
                    <a:pt x="2747288" y="204470"/>
                  </a:cubicBezTo>
                  <a:lnTo>
                    <a:pt x="0" y="204470"/>
                  </a:lnTo>
                  <a:lnTo>
                    <a:pt x="0" y="280670"/>
                  </a:lnTo>
                  <a:lnTo>
                    <a:pt x="2748558" y="280670"/>
                  </a:lnTo>
                  <a:cubicBezTo>
                    <a:pt x="2766338" y="396240"/>
                    <a:pt x="2867938" y="485140"/>
                    <a:pt x="2988588" y="485140"/>
                  </a:cubicBezTo>
                  <a:cubicBezTo>
                    <a:pt x="3123208" y="485140"/>
                    <a:pt x="3231158" y="375920"/>
                    <a:pt x="3231158" y="242570"/>
                  </a:cubicBezTo>
                  <a:cubicBezTo>
                    <a:pt x="3231158" y="107950"/>
                    <a:pt x="3121938" y="0"/>
                    <a:pt x="2987318" y="0"/>
                  </a:cubicBezTo>
                  <a:close/>
                  <a:moveTo>
                    <a:pt x="2987318" y="408940"/>
                  </a:moveTo>
                  <a:cubicBezTo>
                    <a:pt x="2895878" y="408940"/>
                    <a:pt x="2820948" y="334010"/>
                    <a:pt x="2820948" y="242570"/>
                  </a:cubicBezTo>
                  <a:cubicBezTo>
                    <a:pt x="2820948" y="151130"/>
                    <a:pt x="2895878" y="76200"/>
                    <a:pt x="2987318" y="76200"/>
                  </a:cubicBezTo>
                  <a:cubicBezTo>
                    <a:pt x="3078758" y="76200"/>
                    <a:pt x="3153688" y="151130"/>
                    <a:pt x="3153688" y="242570"/>
                  </a:cubicBezTo>
                  <a:cubicBezTo>
                    <a:pt x="3154958" y="334010"/>
                    <a:pt x="3080028" y="408940"/>
                    <a:pt x="2987318" y="408940"/>
                  </a:cubicBezTo>
                  <a:close/>
                </a:path>
              </a:pathLst>
            </a:custGeom>
            <a:solidFill>
              <a:srgbClr val="F9943B"/>
            </a:solidFill>
          </p:spPr>
        </p:sp>
      </p:grpSp>
      <p:grpSp>
        <p:nvGrpSpPr>
          <p:cNvPr id="18" name="Group 18"/>
          <p:cNvGrpSpPr/>
          <p:nvPr/>
        </p:nvGrpSpPr>
        <p:grpSpPr>
          <a:xfrm rot="-10800000">
            <a:off x="4360641" y="2730568"/>
            <a:ext cx="1619606" cy="262409"/>
            <a:chOff x="0" y="0"/>
            <a:chExt cx="3135414" cy="508000"/>
          </a:xfrm>
        </p:grpSpPr>
        <p:sp>
          <p:nvSpPr>
            <p:cNvPr id="19" name="Freeform 19"/>
            <p:cNvSpPr/>
            <p:nvPr/>
          </p:nvSpPr>
          <p:spPr>
            <a:xfrm>
              <a:off x="2688016" y="49530"/>
              <a:ext cx="407115" cy="408940"/>
            </a:xfrm>
            <a:custGeom>
              <a:avLst/>
              <a:gdLst/>
              <a:ahLst/>
              <a:cxnLst/>
              <a:rect l="l" t="t" r="r" b="b"/>
              <a:pathLst>
                <a:path w="407115" h="408940">
                  <a:moveTo>
                    <a:pt x="203558" y="0"/>
                  </a:moveTo>
                  <a:cubicBezTo>
                    <a:pt x="316126" y="503"/>
                    <a:pt x="407115" y="91900"/>
                    <a:pt x="407115" y="204470"/>
                  </a:cubicBezTo>
                  <a:cubicBezTo>
                    <a:pt x="407115" y="317040"/>
                    <a:pt x="316126" y="408437"/>
                    <a:pt x="203558" y="408940"/>
                  </a:cubicBezTo>
                  <a:cubicBezTo>
                    <a:pt x="90989" y="408437"/>
                    <a:pt x="0" y="317040"/>
                    <a:pt x="0" y="204470"/>
                  </a:cubicBezTo>
                  <a:cubicBezTo>
                    <a:pt x="0" y="91900"/>
                    <a:pt x="90989" y="503"/>
                    <a:pt x="203558" y="0"/>
                  </a:cubicBezTo>
                  <a:close/>
                </a:path>
              </a:pathLst>
            </a:custGeom>
            <a:solidFill>
              <a:srgbClr val="FFFFFF"/>
            </a:solidFill>
          </p:spPr>
        </p:sp>
        <p:sp>
          <p:nvSpPr>
            <p:cNvPr id="20" name="Freeform 20"/>
            <p:cNvSpPr/>
            <p:nvPr/>
          </p:nvSpPr>
          <p:spPr>
            <a:xfrm>
              <a:off x="0" y="11430"/>
              <a:ext cx="3135414" cy="485140"/>
            </a:xfrm>
            <a:custGeom>
              <a:avLst/>
              <a:gdLst/>
              <a:ahLst/>
              <a:cxnLst/>
              <a:rect l="l" t="t" r="r" b="b"/>
              <a:pathLst>
                <a:path w="3135414" h="485140">
                  <a:moveTo>
                    <a:pt x="2891574" y="0"/>
                  </a:moveTo>
                  <a:cubicBezTo>
                    <a:pt x="2770924" y="0"/>
                    <a:pt x="2670594" y="88900"/>
                    <a:pt x="2651544" y="204470"/>
                  </a:cubicBezTo>
                  <a:lnTo>
                    <a:pt x="0" y="204470"/>
                  </a:lnTo>
                  <a:lnTo>
                    <a:pt x="0" y="280670"/>
                  </a:lnTo>
                  <a:lnTo>
                    <a:pt x="2652814" y="280670"/>
                  </a:lnTo>
                  <a:cubicBezTo>
                    <a:pt x="2670594" y="396240"/>
                    <a:pt x="2772194" y="485140"/>
                    <a:pt x="2892844" y="485140"/>
                  </a:cubicBezTo>
                  <a:cubicBezTo>
                    <a:pt x="3027464" y="485140"/>
                    <a:pt x="3135414" y="375920"/>
                    <a:pt x="3135414" y="242570"/>
                  </a:cubicBezTo>
                  <a:cubicBezTo>
                    <a:pt x="3135414" y="107950"/>
                    <a:pt x="3026194" y="0"/>
                    <a:pt x="2891574" y="0"/>
                  </a:cubicBezTo>
                  <a:close/>
                  <a:moveTo>
                    <a:pt x="2891574" y="408940"/>
                  </a:moveTo>
                  <a:cubicBezTo>
                    <a:pt x="2800134" y="408940"/>
                    <a:pt x="2725204" y="334010"/>
                    <a:pt x="2725204" y="242570"/>
                  </a:cubicBezTo>
                  <a:cubicBezTo>
                    <a:pt x="2725204" y="151130"/>
                    <a:pt x="2800134" y="76200"/>
                    <a:pt x="2891574" y="76200"/>
                  </a:cubicBezTo>
                  <a:cubicBezTo>
                    <a:pt x="2983014" y="76200"/>
                    <a:pt x="3057944" y="151130"/>
                    <a:pt x="3057944" y="242570"/>
                  </a:cubicBezTo>
                  <a:cubicBezTo>
                    <a:pt x="3059214" y="334010"/>
                    <a:pt x="2984284" y="408940"/>
                    <a:pt x="2891574" y="408940"/>
                  </a:cubicBezTo>
                  <a:close/>
                </a:path>
              </a:pathLst>
            </a:custGeom>
            <a:solidFill>
              <a:srgbClr val="F9943B"/>
            </a:solidFill>
          </p:spPr>
        </p:sp>
      </p:grpSp>
      <p:grpSp>
        <p:nvGrpSpPr>
          <p:cNvPr id="21" name="Group 21"/>
          <p:cNvGrpSpPr/>
          <p:nvPr/>
        </p:nvGrpSpPr>
        <p:grpSpPr>
          <a:xfrm rot="-10800000">
            <a:off x="5858624" y="2730568"/>
            <a:ext cx="1483292" cy="262409"/>
            <a:chOff x="0" y="0"/>
            <a:chExt cx="2871522" cy="508000"/>
          </a:xfrm>
        </p:grpSpPr>
        <p:sp>
          <p:nvSpPr>
            <p:cNvPr id="22" name="Freeform 22"/>
            <p:cNvSpPr/>
            <p:nvPr/>
          </p:nvSpPr>
          <p:spPr>
            <a:xfrm>
              <a:off x="2424124" y="49530"/>
              <a:ext cx="407115" cy="408940"/>
            </a:xfrm>
            <a:custGeom>
              <a:avLst/>
              <a:gdLst/>
              <a:ahLst/>
              <a:cxnLst/>
              <a:rect l="l" t="t" r="r" b="b"/>
              <a:pathLst>
                <a:path w="407115" h="408940">
                  <a:moveTo>
                    <a:pt x="203558" y="0"/>
                  </a:moveTo>
                  <a:cubicBezTo>
                    <a:pt x="316127" y="503"/>
                    <a:pt x="407116" y="91900"/>
                    <a:pt x="407116" y="204470"/>
                  </a:cubicBezTo>
                  <a:cubicBezTo>
                    <a:pt x="407116" y="317040"/>
                    <a:pt x="316127" y="408437"/>
                    <a:pt x="203558" y="408940"/>
                  </a:cubicBezTo>
                  <a:cubicBezTo>
                    <a:pt x="90989" y="408437"/>
                    <a:pt x="0" y="317040"/>
                    <a:pt x="0" y="204470"/>
                  </a:cubicBezTo>
                  <a:cubicBezTo>
                    <a:pt x="0" y="91900"/>
                    <a:pt x="90989" y="503"/>
                    <a:pt x="203558" y="0"/>
                  </a:cubicBezTo>
                  <a:close/>
                </a:path>
              </a:pathLst>
            </a:custGeom>
            <a:solidFill>
              <a:srgbClr val="FFFFFF"/>
            </a:solidFill>
          </p:spPr>
        </p:sp>
        <p:sp>
          <p:nvSpPr>
            <p:cNvPr id="23" name="Freeform 23"/>
            <p:cNvSpPr/>
            <p:nvPr/>
          </p:nvSpPr>
          <p:spPr>
            <a:xfrm>
              <a:off x="0" y="11430"/>
              <a:ext cx="2871522" cy="485140"/>
            </a:xfrm>
            <a:custGeom>
              <a:avLst/>
              <a:gdLst/>
              <a:ahLst/>
              <a:cxnLst/>
              <a:rect l="l" t="t" r="r" b="b"/>
              <a:pathLst>
                <a:path w="2871522" h="485140">
                  <a:moveTo>
                    <a:pt x="2627682" y="0"/>
                  </a:moveTo>
                  <a:cubicBezTo>
                    <a:pt x="2507032" y="0"/>
                    <a:pt x="2406702" y="88900"/>
                    <a:pt x="2387652" y="204470"/>
                  </a:cubicBezTo>
                  <a:lnTo>
                    <a:pt x="0" y="204470"/>
                  </a:lnTo>
                  <a:lnTo>
                    <a:pt x="0" y="280670"/>
                  </a:lnTo>
                  <a:lnTo>
                    <a:pt x="2388922" y="280670"/>
                  </a:lnTo>
                  <a:cubicBezTo>
                    <a:pt x="2406702" y="396240"/>
                    <a:pt x="2508302" y="485140"/>
                    <a:pt x="2628952" y="485140"/>
                  </a:cubicBezTo>
                  <a:cubicBezTo>
                    <a:pt x="2763572" y="485140"/>
                    <a:pt x="2871522" y="375920"/>
                    <a:pt x="2871522" y="242570"/>
                  </a:cubicBezTo>
                  <a:cubicBezTo>
                    <a:pt x="2871522" y="107950"/>
                    <a:pt x="2762302" y="0"/>
                    <a:pt x="2627682" y="0"/>
                  </a:cubicBezTo>
                  <a:close/>
                  <a:moveTo>
                    <a:pt x="2627682" y="408940"/>
                  </a:moveTo>
                  <a:cubicBezTo>
                    <a:pt x="2536242" y="408940"/>
                    <a:pt x="2461312" y="334010"/>
                    <a:pt x="2461312" y="242570"/>
                  </a:cubicBezTo>
                  <a:cubicBezTo>
                    <a:pt x="2461312" y="151130"/>
                    <a:pt x="2536242" y="76200"/>
                    <a:pt x="2627682" y="76200"/>
                  </a:cubicBezTo>
                  <a:cubicBezTo>
                    <a:pt x="2719122" y="76200"/>
                    <a:pt x="2794052" y="151130"/>
                    <a:pt x="2794052" y="242570"/>
                  </a:cubicBezTo>
                  <a:cubicBezTo>
                    <a:pt x="2795322" y="334010"/>
                    <a:pt x="2720392" y="408940"/>
                    <a:pt x="2627682" y="408940"/>
                  </a:cubicBezTo>
                  <a:close/>
                </a:path>
              </a:pathLst>
            </a:custGeom>
            <a:solidFill>
              <a:srgbClr val="F9943B"/>
            </a:solidFill>
          </p:spPr>
        </p:sp>
      </p:grpSp>
      <p:grpSp>
        <p:nvGrpSpPr>
          <p:cNvPr id="24" name="Group 24"/>
          <p:cNvGrpSpPr/>
          <p:nvPr/>
        </p:nvGrpSpPr>
        <p:grpSpPr>
          <a:xfrm>
            <a:off x="8699945" y="2792703"/>
            <a:ext cx="138138" cy="138138"/>
            <a:chOff x="0" y="0"/>
            <a:chExt cx="6350000" cy="6350000"/>
          </a:xfrm>
        </p:grpSpPr>
        <p:sp>
          <p:nvSpPr>
            <p:cNvPr id="25" name="Freeform 25"/>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9943B"/>
            </a:solidFill>
          </p:spPr>
        </p:sp>
      </p:grpSp>
      <p:sp>
        <p:nvSpPr>
          <p:cNvPr id="27" name="TextBox 27"/>
          <p:cNvSpPr txBox="1"/>
          <p:nvPr/>
        </p:nvSpPr>
        <p:spPr>
          <a:xfrm>
            <a:off x="321117" y="3133799"/>
            <a:ext cx="1497983" cy="730969"/>
          </a:xfrm>
          <a:prstGeom prst="rect">
            <a:avLst/>
          </a:prstGeom>
        </p:spPr>
        <p:txBody>
          <a:bodyPr lIns="0" tIns="0" rIns="0" bIns="0" rtlCol="0" anchor="t">
            <a:spAutoFit/>
          </a:bodyPr>
          <a:lstStyle/>
          <a:p>
            <a:pPr eaLnBrk="1" fontAlgn="auto" hangingPunct="1">
              <a:lnSpc>
                <a:spcPts val="1890"/>
              </a:lnSpc>
              <a:spcBef>
                <a:spcPts val="0"/>
              </a:spcBef>
              <a:spcAft>
                <a:spcPts val="0"/>
              </a:spcAft>
            </a:pPr>
            <a:r>
              <a:rPr lang="en-US" sz="1350" dirty="0">
                <a:solidFill>
                  <a:srgbClr val="F9943B"/>
                </a:solidFill>
                <a:latin typeface="Gidole"/>
                <a:ea typeface="+mn-ea"/>
              </a:rPr>
              <a:t>SUNRISE conceptualization germination </a:t>
            </a:r>
          </a:p>
        </p:txBody>
      </p:sp>
      <p:sp>
        <p:nvSpPr>
          <p:cNvPr id="28" name="TextBox 28"/>
          <p:cNvSpPr txBox="1"/>
          <p:nvPr/>
        </p:nvSpPr>
        <p:spPr>
          <a:xfrm>
            <a:off x="3080723" y="3133799"/>
            <a:ext cx="1497983" cy="487313"/>
          </a:xfrm>
          <a:prstGeom prst="rect">
            <a:avLst/>
          </a:prstGeom>
        </p:spPr>
        <p:txBody>
          <a:bodyPr lIns="0" tIns="0" rIns="0" bIns="0" rtlCol="0" anchor="t">
            <a:spAutoFit/>
          </a:bodyPr>
          <a:lstStyle/>
          <a:p>
            <a:pPr eaLnBrk="1" fontAlgn="auto" hangingPunct="1">
              <a:lnSpc>
                <a:spcPts val="1890"/>
              </a:lnSpc>
              <a:spcBef>
                <a:spcPts val="0"/>
              </a:spcBef>
              <a:spcAft>
                <a:spcPts val="0"/>
              </a:spcAft>
            </a:pPr>
            <a:r>
              <a:rPr lang="en-US" sz="1350">
                <a:solidFill>
                  <a:srgbClr val="F9943B"/>
                </a:solidFill>
                <a:latin typeface="Gidole"/>
                <a:ea typeface="+mn-ea"/>
              </a:rPr>
              <a:t>SUNRISE Pilot </a:t>
            </a:r>
          </a:p>
          <a:p>
            <a:pPr eaLnBrk="1" fontAlgn="auto" hangingPunct="1">
              <a:lnSpc>
                <a:spcPts val="1890"/>
              </a:lnSpc>
              <a:spcBef>
                <a:spcPts val="0"/>
              </a:spcBef>
              <a:spcAft>
                <a:spcPts val="0"/>
              </a:spcAft>
            </a:pPr>
            <a:r>
              <a:rPr lang="en-US" sz="1350">
                <a:solidFill>
                  <a:srgbClr val="F9943B"/>
                </a:solidFill>
                <a:latin typeface="Gidole"/>
                <a:ea typeface="+mn-ea"/>
              </a:rPr>
              <a:t>studies begin</a:t>
            </a:r>
          </a:p>
        </p:txBody>
      </p:sp>
      <p:sp>
        <p:nvSpPr>
          <p:cNvPr id="29" name="TextBox 29"/>
          <p:cNvSpPr txBox="1"/>
          <p:nvPr/>
        </p:nvSpPr>
        <p:spPr>
          <a:xfrm>
            <a:off x="4436143" y="3116654"/>
            <a:ext cx="1497983" cy="974626"/>
          </a:xfrm>
          <a:prstGeom prst="rect">
            <a:avLst/>
          </a:prstGeom>
        </p:spPr>
        <p:txBody>
          <a:bodyPr lIns="0" tIns="0" rIns="0" bIns="0" rtlCol="0" anchor="t">
            <a:spAutoFit/>
          </a:bodyPr>
          <a:lstStyle/>
          <a:p>
            <a:pPr eaLnBrk="1" fontAlgn="auto" hangingPunct="1">
              <a:lnSpc>
                <a:spcPts val="1890"/>
              </a:lnSpc>
              <a:spcBef>
                <a:spcPts val="0"/>
              </a:spcBef>
              <a:spcAft>
                <a:spcPts val="0"/>
              </a:spcAft>
            </a:pPr>
            <a:r>
              <a:rPr lang="en-US" sz="1350">
                <a:solidFill>
                  <a:srgbClr val="F9943B"/>
                </a:solidFill>
                <a:latin typeface="Gidole"/>
                <a:ea typeface="+mn-ea"/>
              </a:rPr>
              <a:t>Second Leadership Committee </a:t>
            </a:r>
          </a:p>
          <a:p>
            <a:pPr eaLnBrk="1" fontAlgn="auto" hangingPunct="1">
              <a:lnSpc>
                <a:spcPts val="1890"/>
              </a:lnSpc>
              <a:spcBef>
                <a:spcPts val="0"/>
              </a:spcBef>
              <a:spcAft>
                <a:spcPts val="0"/>
              </a:spcAft>
            </a:pPr>
            <a:r>
              <a:rPr lang="en-US" sz="1350">
                <a:solidFill>
                  <a:srgbClr val="F9943B"/>
                </a:solidFill>
                <a:latin typeface="Gidole"/>
                <a:ea typeface="+mn-ea"/>
              </a:rPr>
              <a:t>gathering in Wollongong</a:t>
            </a:r>
          </a:p>
        </p:txBody>
      </p:sp>
      <p:sp>
        <p:nvSpPr>
          <p:cNvPr id="30" name="TextBox 30"/>
          <p:cNvSpPr txBox="1"/>
          <p:nvPr/>
        </p:nvSpPr>
        <p:spPr>
          <a:xfrm>
            <a:off x="7417418" y="3133799"/>
            <a:ext cx="1497983" cy="923330"/>
          </a:xfrm>
          <a:prstGeom prst="rect">
            <a:avLst/>
          </a:prstGeom>
        </p:spPr>
        <p:txBody>
          <a:bodyPr lIns="0" tIns="0" rIns="0" bIns="0" rtlCol="0" anchor="t">
            <a:spAutoFit/>
          </a:bodyPr>
          <a:lstStyle/>
          <a:p>
            <a:pPr eaLnBrk="1" fontAlgn="auto" hangingPunct="1">
              <a:lnSpc>
                <a:spcPts val="1890"/>
              </a:lnSpc>
              <a:spcBef>
                <a:spcPts val="0"/>
              </a:spcBef>
              <a:spcAft>
                <a:spcPts val="0"/>
              </a:spcAft>
            </a:pPr>
            <a:r>
              <a:rPr lang="en-US" sz="1350">
                <a:solidFill>
                  <a:srgbClr val="F9943B"/>
                </a:solidFill>
                <a:latin typeface="Gidole"/>
                <a:ea typeface="+mn-ea"/>
              </a:rPr>
              <a:t>First SUNRISE Annual General Meeting </a:t>
            </a:r>
          </a:p>
          <a:p>
            <a:pPr eaLnBrk="1" fontAlgn="auto" hangingPunct="1">
              <a:lnSpc>
                <a:spcPts val="1470"/>
              </a:lnSpc>
              <a:spcBef>
                <a:spcPts val="0"/>
              </a:spcBef>
              <a:spcAft>
                <a:spcPts val="0"/>
              </a:spcAft>
            </a:pPr>
            <a:endParaRPr lang="en-US" sz="1350">
              <a:solidFill>
                <a:srgbClr val="F9943B"/>
              </a:solidFill>
              <a:latin typeface="Gidole"/>
              <a:ea typeface="+mn-ea"/>
            </a:endParaRPr>
          </a:p>
        </p:txBody>
      </p:sp>
      <p:grpSp>
        <p:nvGrpSpPr>
          <p:cNvPr id="31" name="Group 31"/>
          <p:cNvGrpSpPr/>
          <p:nvPr/>
        </p:nvGrpSpPr>
        <p:grpSpPr>
          <a:xfrm rot="-10800000">
            <a:off x="7341916" y="2730568"/>
            <a:ext cx="1483292" cy="262409"/>
            <a:chOff x="0" y="0"/>
            <a:chExt cx="2871522" cy="508000"/>
          </a:xfrm>
        </p:grpSpPr>
        <p:sp>
          <p:nvSpPr>
            <p:cNvPr id="32" name="Freeform 32"/>
            <p:cNvSpPr/>
            <p:nvPr/>
          </p:nvSpPr>
          <p:spPr>
            <a:xfrm>
              <a:off x="2424124" y="49530"/>
              <a:ext cx="407115" cy="408940"/>
            </a:xfrm>
            <a:custGeom>
              <a:avLst/>
              <a:gdLst/>
              <a:ahLst/>
              <a:cxnLst/>
              <a:rect l="l" t="t" r="r" b="b"/>
              <a:pathLst>
                <a:path w="407115" h="408940">
                  <a:moveTo>
                    <a:pt x="203558" y="0"/>
                  </a:moveTo>
                  <a:cubicBezTo>
                    <a:pt x="316127" y="503"/>
                    <a:pt x="407116" y="91900"/>
                    <a:pt x="407116" y="204470"/>
                  </a:cubicBezTo>
                  <a:cubicBezTo>
                    <a:pt x="407116" y="317040"/>
                    <a:pt x="316127" y="408437"/>
                    <a:pt x="203558" y="408940"/>
                  </a:cubicBezTo>
                  <a:cubicBezTo>
                    <a:pt x="90989" y="408437"/>
                    <a:pt x="0" y="317040"/>
                    <a:pt x="0" y="204470"/>
                  </a:cubicBezTo>
                  <a:cubicBezTo>
                    <a:pt x="0" y="91900"/>
                    <a:pt x="90989" y="503"/>
                    <a:pt x="203558" y="0"/>
                  </a:cubicBezTo>
                  <a:close/>
                </a:path>
              </a:pathLst>
            </a:custGeom>
            <a:solidFill>
              <a:srgbClr val="FFFFFF"/>
            </a:solidFill>
          </p:spPr>
        </p:sp>
        <p:sp>
          <p:nvSpPr>
            <p:cNvPr id="33" name="Freeform 33"/>
            <p:cNvSpPr/>
            <p:nvPr/>
          </p:nvSpPr>
          <p:spPr>
            <a:xfrm>
              <a:off x="0" y="11430"/>
              <a:ext cx="2871522" cy="485140"/>
            </a:xfrm>
            <a:custGeom>
              <a:avLst/>
              <a:gdLst/>
              <a:ahLst/>
              <a:cxnLst/>
              <a:rect l="l" t="t" r="r" b="b"/>
              <a:pathLst>
                <a:path w="2871522" h="485140">
                  <a:moveTo>
                    <a:pt x="2627682" y="0"/>
                  </a:moveTo>
                  <a:cubicBezTo>
                    <a:pt x="2507032" y="0"/>
                    <a:pt x="2406702" y="88900"/>
                    <a:pt x="2387652" y="204470"/>
                  </a:cubicBezTo>
                  <a:lnTo>
                    <a:pt x="0" y="204470"/>
                  </a:lnTo>
                  <a:lnTo>
                    <a:pt x="0" y="280670"/>
                  </a:lnTo>
                  <a:lnTo>
                    <a:pt x="2388922" y="280670"/>
                  </a:lnTo>
                  <a:cubicBezTo>
                    <a:pt x="2406702" y="396240"/>
                    <a:pt x="2508302" y="485140"/>
                    <a:pt x="2628952" y="485140"/>
                  </a:cubicBezTo>
                  <a:cubicBezTo>
                    <a:pt x="2763572" y="485140"/>
                    <a:pt x="2871522" y="375920"/>
                    <a:pt x="2871522" y="242570"/>
                  </a:cubicBezTo>
                  <a:cubicBezTo>
                    <a:pt x="2871522" y="107950"/>
                    <a:pt x="2762302" y="0"/>
                    <a:pt x="2627682" y="0"/>
                  </a:cubicBezTo>
                  <a:close/>
                  <a:moveTo>
                    <a:pt x="2627682" y="408940"/>
                  </a:moveTo>
                  <a:cubicBezTo>
                    <a:pt x="2536242" y="408940"/>
                    <a:pt x="2461312" y="334010"/>
                    <a:pt x="2461312" y="242570"/>
                  </a:cubicBezTo>
                  <a:cubicBezTo>
                    <a:pt x="2461312" y="151130"/>
                    <a:pt x="2536242" y="76200"/>
                    <a:pt x="2627682" y="76200"/>
                  </a:cubicBezTo>
                  <a:cubicBezTo>
                    <a:pt x="2719122" y="76200"/>
                    <a:pt x="2794052" y="151130"/>
                    <a:pt x="2794052" y="242570"/>
                  </a:cubicBezTo>
                  <a:cubicBezTo>
                    <a:pt x="2795322" y="334010"/>
                    <a:pt x="2720392" y="408940"/>
                    <a:pt x="2627682" y="408940"/>
                  </a:cubicBezTo>
                  <a:close/>
                </a:path>
              </a:pathLst>
            </a:custGeom>
            <a:solidFill>
              <a:srgbClr val="F9943B"/>
            </a:solidFill>
          </p:spPr>
        </p:sp>
      </p:grpSp>
      <p:sp>
        <p:nvSpPr>
          <p:cNvPr id="34" name="TextBox 34"/>
          <p:cNvSpPr txBox="1"/>
          <p:nvPr/>
        </p:nvSpPr>
        <p:spPr>
          <a:xfrm>
            <a:off x="6048092" y="2129119"/>
            <a:ext cx="1497983" cy="487313"/>
          </a:xfrm>
          <a:prstGeom prst="rect">
            <a:avLst/>
          </a:prstGeom>
        </p:spPr>
        <p:txBody>
          <a:bodyPr lIns="0" tIns="0" rIns="0" bIns="0" rtlCol="0" anchor="t">
            <a:spAutoFit/>
          </a:bodyPr>
          <a:lstStyle/>
          <a:p>
            <a:pPr eaLnBrk="1" fontAlgn="auto" hangingPunct="1">
              <a:lnSpc>
                <a:spcPts val="1850"/>
              </a:lnSpc>
              <a:spcBef>
                <a:spcPts val="0"/>
              </a:spcBef>
              <a:spcAft>
                <a:spcPts val="0"/>
              </a:spcAft>
            </a:pPr>
            <a:r>
              <a:rPr lang="en-US" sz="1850" spc="222">
                <a:solidFill>
                  <a:srgbClr val="F9943B"/>
                </a:solidFill>
                <a:latin typeface="Gidole"/>
                <a:ea typeface="+mn-ea"/>
              </a:rPr>
              <a:t>JUNE</a:t>
            </a:r>
          </a:p>
          <a:p>
            <a:pPr eaLnBrk="1" fontAlgn="auto" hangingPunct="1">
              <a:lnSpc>
                <a:spcPts val="1850"/>
              </a:lnSpc>
              <a:spcBef>
                <a:spcPts val="0"/>
              </a:spcBef>
              <a:spcAft>
                <a:spcPts val="0"/>
              </a:spcAft>
            </a:pPr>
            <a:r>
              <a:rPr lang="en-US" sz="1850" spc="222">
                <a:solidFill>
                  <a:srgbClr val="F9943B"/>
                </a:solidFill>
                <a:latin typeface="Gidole"/>
                <a:ea typeface="+mn-ea"/>
              </a:rPr>
              <a:t>2019</a:t>
            </a:r>
          </a:p>
        </p:txBody>
      </p:sp>
      <p:sp>
        <p:nvSpPr>
          <p:cNvPr id="35" name="TextBox 35"/>
          <p:cNvSpPr txBox="1"/>
          <p:nvPr/>
        </p:nvSpPr>
        <p:spPr>
          <a:xfrm>
            <a:off x="5934126" y="3133799"/>
            <a:ext cx="1497983" cy="1218282"/>
          </a:xfrm>
          <a:prstGeom prst="rect">
            <a:avLst/>
          </a:prstGeom>
        </p:spPr>
        <p:txBody>
          <a:bodyPr lIns="0" tIns="0" rIns="0" bIns="0" rtlCol="0" anchor="t">
            <a:spAutoFit/>
          </a:bodyPr>
          <a:lstStyle/>
          <a:p>
            <a:pPr eaLnBrk="1" fontAlgn="auto" hangingPunct="1">
              <a:lnSpc>
                <a:spcPts val="1890"/>
              </a:lnSpc>
              <a:spcBef>
                <a:spcPts val="0"/>
              </a:spcBef>
              <a:spcAft>
                <a:spcPts val="0"/>
              </a:spcAft>
            </a:pPr>
            <a:r>
              <a:rPr lang="en-US" sz="1350">
                <a:solidFill>
                  <a:srgbClr val="F9943B"/>
                </a:solidFill>
                <a:latin typeface="Gidole"/>
                <a:ea typeface="+mn-ea"/>
              </a:rPr>
              <a:t>Third Leadership Committee </a:t>
            </a:r>
          </a:p>
          <a:p>
            <a:pPr eaLnBrk="1" fontAlgn="auto" hangingPunct="1">
              <a:lnSpc>
                <a:spcPts val="1890"/>
              </a:lnSpc>
              <a:spcBef>
                <a:spcPts val="0"/>
              </a:spcBef>
              <a:spcAft>
                <a:spcPts val="0"/>
              </a:spcAft>
            </a:pPr>
            <a:r>
              <a:rPr lang="en-US" sz="1350">
                <a:solidFill>
                  <a:srgbClr val="F9943B"/>
                </a:solidFill>
                <a:latin typeface="Gidole"/>
                <a:ea typeface="+mn-ea"/>
              </a:rPr>
              <a:t>gathering in </a:t>
            </a:r>
          </a:p>
          <a:p>
            <a:pPr eaLnBrk="1" fontAlgn="auto" hangingPunct="1">
              <a:lnSpc>
                <a:spcPts val="1890"/>
              </a:lnSpc>
              <a:spcBef>
                <a:spcPts val="0"/>
              </a:spcBef>
              <a:spcAft>
                <a:spcPts val="0"/>
              </a:spcAft>
            </a:pPr>
            <a:r>
              <a:rPr lang="en-US" sz="1350">
                <a:solidFill>
                  <a:srgbClr val="F9943B"/>
                </a:solidFill>
                <a:latin typeface="Gidole"/>
                <a:ea typeface="+mn-ea"/>
              </a:rPr>
              <a:t>Prague</a:t>
            </a:r>
          </a:p>
          <a:p>
            <a:pPr eaLnBrk="1" fontAlgn="auto" hangingPunct="1">
              <a:lnSpc>
                <a:spcPts val="1890"/>
              </a:lnSpc>
              <a:spcBef>
                <a:spcPts val="0"/>
              </a:spcBef>
              <a:spcAft>
                <a:spcPts val="0"/>
              </a:spcAft>
            </a:pPr>
            <a:endParaRPr lang="en-US" sz="1350">
              <a:solidFill>
                <a:srgbClr val="F9943B"/>
              </a:solidFill>
              <a:latin typeface="Gidole"/>
              <a:ea typeface="+mn-ea"/>
            </a:endParaRPr>
          </a:p>
        </p:txBody>
      </p:sp>
      <p:sp>
        <p:nvSpPr>
          <p:cNvPr id="36" name="TextBox 36"/>
          <p:cNvSpPr txBox="1"/>
          <p:nvPr/>
        </p:nvSpPr>
        <p:spPr>
          <a:xfrm>
            <a:off x="7455883" y="2143760"/>
            <a:ext cx="1497983" cy="487313"/>
          </a:xfrm>
          <a:prstGeom prst="rect">
            <a:avLst/>
          </a:prstGeom>
        </p:spPr>
        <p:txBody>
          <a:bodyPr lIns="0" tIns="0" rIns="0" bIns="0" rtlCol="0" anchor="t">
            <a:spAutoFit/>
          </a:bodyPr>
          <a:lstStyle/>
          <a:p>
            <a:pPr eaLnBrk="1" fontAlgn="auto" hangingPunct="1">
              <a:lnSpc>
                <a:spcPts val="1850"/>
              </a:lnSpc>
              <a:spcBef>
                <a:spcPts val="0"/>
              </a:spcBef>
              <a:spcAft>
                <a:spcPts val="0"/>
              </a:spcAft>
            </a:pPr>
            <a:r>
              <a:rPr lang="en-US" sz="1850" spc="222">
                <a:solidFill>
                  <a:srgbClr val="F9943B"/>
                </a:solidFill>
                <a:latin typeface="Gidole"/>
                <a:ea typeface="+mn-ea"/>
              </a:rPr>
              <a:t>APRIL</a:t>
            </a:r>
          </a:p>
          <a:p>
            <a:pPr eaLnBrk="1" fontAlgn="auto" hangingPunct="1">
              <a:lnSpc>
                <a:spcPts val="1850"/>
              </a:lnSpc>
              <a:spcBef>
                <a:spcPts val="0"/>
              </a:spcBef>
              <a:spcAft>
                <a:spcPts val="0"/>
              </a:spcAft>
            </a:pPr>
            <a:r>
              <a:rPr lang="en-US" sz="1850" spc="222">
                <a:solidFill>
                  <a:srgbClr val="F9943B"/>
                </a:solidFill>
                <a:latin typeface="Gidole"/>
                <a:ea typeface="+mn-ea"/>
              </a:rPr>
              <a:t>2022</a:t>
            </a:r>
          </a:p>
        </p:txBody>
      </p:sp>
      <p:sp>
        <p:nvSpPr>
          <p:cNvPr id="37" name="TextBox 27"/>
          <p:cNvSpPr txBox="1"/>
          <p:nvPr/>
        </p:nvSpPr>
        <p:spPr>
          <a:xfrm>
            <a:off x="330818" y="4229100"/>
            <a:ext cx="1497983" cy="623248"/>
          </a:xfrm>
          <a:prstGeom prst="rect">
            <a:avLst/>
          </a:prstGeom>
        </p:spPr>
        <p:txBody>
          <a:bodyPr lIns="0" tIns="0" rIns="0" bIns="0" rtlCol="0" anchor="t">
            <a:spAutoFit/>
          </a:bodyPr>
          <a:lstStyle/>
          <a:p>
            <a:pPr eaLnBrk="1" fontAlgn="auto" hangingPunct="1">
              <a:spcBef>
                <a:spcPts val="0"/>
              </a:spcBef>
              <a:spcAft>
                <a:spcPts val="0"/>
              </a:spcAft>
            </a:pPr>
            <a:r>
              <a:rPr lang="en-US" sz="1350" dirty="0">
                <a:solidFill>
                  <a:srgbClr val="F9943B"/>
                </a:solidFill>
                <a:latin typeface="Gidole"/>
                <a:ea typeface="+mn-ea"/>
              </a:rPr>
              <a:t>Australia</a:t>
            </a:r>
          </a:p>
          <a:p>
            <a:pPr eaLnBrk="1" fontAlgn="auto" hangingPunct="1">
              <a:spcBef>
                <a:spcPts val="0"/>
              </a:spcBef>
              <a:spcAft>
                <a:spcPts val="0"/>
              </a:spcAft>
            </a:pPr>
            <a:r>
              <a:rPr lang="en-US" sz="1350" dirty="0">
                <a:solidFill>
                  <a:srgbClr val="F9943B"/>
                </a:solidFill>
                <a:latin typeface="Gidole"/>
                <a:ea typeface="+mn-ea"/>
              </a:rPr>
              <a:t>Canada</a:t>
            </a:r>
          </a:p>
          <a:p>
            <a:pPr eaLnBrk="1" fontAlgn="auto" hangingPunct="1">
              <a:spcBef>
                <a:spcPts val="0"/>
              </a:spcBef>
              <a:spcAft>
                <a:spcPts val="0"/>
              </a:spcAft>
            </a:pPr>
            <a:r>
              <a:rPr lang="en-US" sz="1350" dirty="0">
                <a:solidFill>
                  <a:srgbClr val="F9943B"/>
                </a:solidFill>
                <a:latin typeface="Gidole"/>
                <a:ea typeface="+mn-ea"/>
              </a:rPr>
              <a:t>Scotland</a:t>
            </a:r>
          </a:p>
        </p:txBody>
      </p:sp>
      <p:sp>
        <p:nvSpPr>
          <p:cNvPr id="38" name="TextBox 27"/>
          <p:cNvSpPr txBox="1"/>
          <p:nvPr/>
        </p:nvSpPr>
        <p:spPr>
          <a:xfrm>
            <a:off x="1626218" y="4229100"/>
            <a:ext cx="1497983" cy="1454244"/>
          </a:xfrm>
          <a:prstGeom prst="rect">
            <a:avLst/>
          </a:prstGeom>
        </p:spPr>
        <p:txBody>
          <a:bodyPr lIns="0" tIns="0" rIns="0" bIns="0" rtlCol="0" anchor="t">
            <a:spAutoFit/>
          </a:bodyPr>
          <a:lstStyle/>
          <a:p>
            <a:pPr eaLnBrk="1" fontAlgn="auto" hangingPunct="1">
              <a:spcBef>
                <a:spcPts val="0"/>
              </a:spcBef>
              <a:spcAft>
                <a:spcPts val="0"/>
              </a:spcAft>
            </a:pPr>
            <a:r>
              <a:rPr lang="en-US" sz="1350" dirty="0">
                <a:solidFill>
                  <a:srgbClr val="F9943B"/>
                </a:solidFill>
                <a:latin typeface="Gidole"/>
                <a:ea typeface="+mn-ea"/>
              </a:rPr>
              <a:t>Australia</a:t>
            </a:r>
          </a:p>
          <a:p>
            <a:pPr eaLnBrk="1" fontAlgn="auto" hangingPunct="1">
              <a:spcBef>
                <a:spcPts val="0"/>
              </a:spcBef>
              <a:spcAft>
                <a:spcPts val="0"/>
              </a:spcAft>
            </a:pPr>
            <a:r>
              <a:rPr lang="en-US" sz="1350" dirty="0">
                <a:solidFill>
                  <a:srgbClr val="F9943B"/>
                </a:solidFill>
                <a:latin typeface="Gidole"/>
                <a:ea typeface="+mn-ea"/>
              </a:rPr>
              <a:t>Brazil</a:t>
            </a:r>
          </a:p>
          <a:p>
            <a:pPr eaLnBrk="1" fontAlgn="auto" hangingPunct="1">
              <a:spcBef>
                <a:spcPts val="0"/>
              </a:spcBef>
              <a:spcAft>
                <a:spcPts val="0"/>
              </a:spcAft>
            </a:pPr>
            <a:r>
              <a:rPr lang="en-US" sz="1350" dirty="0">
                <a:solidFill>
                  <a:srgbClr val="F9943B"/>
                </a:solidFill>
                <a:latin typeface="Gidole"/>
                <a:ea typeface="+mn-ea"/>
              </a:rPr>
              <a:t>Canada</a:t>
            </a:r>
          </a:p>
          <a:p>
            <a:pPr eaLnBrk="1" fontAlgn="auto" hangingPunct="1">
              <a:spcBef>
                <a:spcPts val="0"/>
              </a:spcBef>
              <a:spcAft>
                <a:spcPts val="0"/>
              </a:spcAft>
            </a:pPr>
            <a:r>
              <a:rPr lang="en-US" sz="1350" dirty="0">
                <a:solidFill>
                  <a:srgbClr val="F9943B"/>
                </a:solidFill>
                <a:latin typeface="Gidole"/>
                <a:ea typeface="+mn-ea"/>
              </a:rPr>
              <a:t>China</a:t>
            </a:r>
          </a:p>
          <a:p>
            <a:pPr eaLnBrk="1" fontAlgn="auto" hangingPunct="1">
              <a:spcBef>
                <a:spcPts val="0"/>
              </a:spcBef>
              <a:spcAft>
                <a:spcPts val="0"/>
              </a:spcAft>
            </a:pPr>
            <a:r>
              <a:rPr lang="en-US" sz="1350" dirty="0">
                <a:solidFill>
                  <a:srgbClr val="F9943B"/>
                </a:solidFill>
                <a:latin typeface="Gidole"/>
                <a:ea typeface="+mn-ea"/>
              </a:rPr>
              <a:t>Scotland</a:t>
            </a:r>
          </a:p>
          <a:p>
            <a:pPr eaLnBrk="1" fontAlgn="auto" hangingPunct="1">
              <a:spcBef>
                <a:spcPts val="0"/>
              </a:spcBef>
              <a:spcAft>
                <a:spcPts val="0"/>
              </a:spcAft>
            </a:pPr>
            <a:r>
              <a:rPr lang="en-US" sz="1350" dirty="0">
                <a:solidFill>
                  <a:srgbClr val="F9943B"/>
                </a:solidFill>
                <a:latin typeface="Gidole"/>
                <a:ea typeface="+mn-ea"/>
              </a:rPr>
              <a:t>South Africa</a:t>
            </a:r>
          </a:p>
          <a:p>
            <a:pPr eaLnBrk="1" fontAlgn="auto" hangingPunct="1">
              <a:spcBef>
                <a:spcPts val="0"/>
              </a:spcBef>
              <a:spcAft>
                <a:spcPts val="0"/>
              </a:spcAft>
            </a:pPr>
            <a:r>
              <a:rPr lang="en-US" sz="1350" dirty="0">
                <a:solidFill>
                  <a:srgbClr val="F9943B"/>
                </a:solidFill>
                <a:latin typeface="Gidole"/>
                <a:ea typeface="+mn-ea"/>
              </a:rPr>
              <a:t>USA</a:t>
            </a:r>
          </a:p>
        </p:txBody>
      </p:sp>
      <p:sp>
        <p:nvSpPr>
          <p:cNvPr id="39" name="TextBox 27"/>
          <p:cNvSpPr txBox="1"/>
          <p:nvPr/>
        </p:nvSpPr>
        <p:spPr>
          <a:xfrm>
            <a:off x="4445618" y="4229100"/>
            <a:ext cx="1497983" cy="1661993"/>
          </a:xfrm>
          <a:prstGeom prst="rect">
            <a:avLst/>
          </a:prstGeom>
        </p:spPr>
        <p:txBody>
          <a:bodyPr lIns="0" tIns="0" rIns="0" bIns="0" rtlCol="0" anchor="t">
            <a:spAutoFit/>
          </a:bodyPr>
          <a:lstStyle/>
          <a:p>
            <a:pPr eaLnBrk="1" fontAlgn="auto" hangingPunct="1">
              <a:spcBef>
                <a:spcPts val="0"/>
              </a:spcBef>
              <a:spcAft>
                <a:spcPts val="0"/>
              </a:spcAft>
            </a:pPr>
            <a:r>
              <a:rPr lang="en-US" sz="1350" dirty="0">
                <a:solidFill>
                  <a:srgbClr val="F9943B"/>
                </a:solidFill>
                <a:latin typeface="Gidole"/>
                <a:ea typeface="+mn-ea"/>
              </a:rPr>
              <a:t>Australia</a:t>
            </a:r>
          </a:p>
          <a:p>
            <a:pPr eaLnBrk="1" fontAlgn="auto" hangingPunct="1">
              <a:spcBef>
                <a:spcPts val="0"/>
              </a:spcBef>
              <a:spcAft>
                <a:spcPts val="0"/>
              </a:spcAft>
            </a:pPr>
            <a:r>
              <a:rPr lang="en-US" sz="1350" dirty="0">
                <a:solidFill>
                  <a:srgbClr val="F9943B"/>
                </a:solidFill>
                <a:latin typeface="Gidole"/>
                <a:ea typeface="+mn-ea"/>
              </a:rPr>
              <a:t>Brazil</a:t>
            </a:r>
          </a:p>
          <a:p>
            <a:pPr eaLnBrk="1" fontAlgn="auto" hangingPunct="1">
              <a:spcBef>
                <a:spcPts val="0"/>
              </a:spcBef>
              <a:spcAft>
                <a:spcPts val="0"/>
              </a:spcAft>
            </a:pPr>
            <a:r>
              <a:rPr lang="en-US" sz="1350" dirty="0">
                <a:solidFill>
                  <a:srgbClr val="F9943B"/>
                </a:solidFill>
                <a:latin typeface="Gidole"/>
                <a:ea typeface="+mn-ea"/>
              </a:rPr>
              <a:t>Canada</a:t>
            </a:r>
          </a:p>
          <a:p>
            <a:pPr eaLnBrk="1" fontAlgn="auto" hangingPunct="1">
              <a:spcBef>
                <a:spcPts val="0"/>
              </a:spcBef>
              <a:spcAft>
                <a:spcPts val="0"/>
              </a:spcAft>
            </a:pPr>
            <a:r>
              <a:rPr lang="en-US" sz="1350" dirty="0">
                <a:solidFill>
                  <a:srgbClr val="F9943B"/>
                </a:solidFill>
                <a:latin typeface="Gidole"/>
                <a:ea typeface="+mn-ea"/>
              </a:rPr>
              <a:t>China</a:t>
            </a:r>
          </a:p>
          <a:p>
            <a:pPr eaLnBrk="1" fontAlgn="auto" hangingPunct="1">
              <a:spcBef>
                <a:spcPts val="0"/>
              </a:spcBef>
              <a:spcAft>
                <a:spcPts val="0"/>
              </a:spcAft>
            </a:pPr>
            <a:r>
              <a:rPr lang="en-US" sz="1350" dirty="0">
                <a:solidFill>
                  <a:srgbClr val="F9943B"/>
                </a:solidFill>
                <a:latin typeface="Gidole"/>
                <a:ea typeface="+mn-ea"/>
              </a:rPr>
              <a:t>PNG</a:t>
            </a:r>
          </a:p>
          <a:p>
            <a:pPr eaLnBrk="1" fontAlgn="auto" hangingPunct="1">
              <a:spcBef>
                <a:spcPts val="0"/>
              </a:spcBef>
              <a:spcAft>
                <a:spcPts val="0"/>
              </a:spcAft>
            </a:pPr>
            <a:r>
              <a:rPr lang="en-US" sz="1350" dirty="0">
                <a:solidFill>
                  <a:srgbClr val="F9943B"/>
                </a:solidFill>
                <a:latin typeface="Gidole"/>
                <a:ea typeface="+mn-ea"/>
              </a:rPr>
              <a:t>Scotland</a:t>
            </a:r>
          </a:p>
          <a:p>
            <a:pPr eaLnBrk="1" fontAlgn="auto" hangingPunct="1">
              <a:spcBef>
                <a:spcPts val="0"/>
              </a:spcBef>
              <a:spcAft>
                <a:spcPts val="0"/>
              </a:spcAft>
            </a:pPr>
            <a:r>
              <a:rPr lang="en-US" sz="1350" dirty="0">
                <a:solidFill>
                  <a:srgbClr val="F9943B"/>
                </a:solidFill>
                <a:latin typeface="Gidole"/>
                <a:ea typeface="+mn-ea"/>
              </a:rPr>
              <a:t>South Africa</a:t>
            </a:r>
          </a:p>
          <a:p>
            <a:pPr eaLnBrk="1" fontAlgn="auto" hangingPunct="1">
              <a:spcBef>
                <a:spcPts val="0"/>
              </a:spcBef>
              <a:spcAft>
                <a:spcPts val="0"/>
              </a:spcAft>
            </a:pPr>
            <a:r>
              <a:rPr lang="en-US" sz="1350" dirty="0">
                <a:solidFill>
                  <a:srgbClr val="F9943B"/>
                </a:solidFill>
                <a:latin typeface="Gidole"/>
                <a:ea typeface="+mn-ea"/>
              </a:rPr>
              <a:t>USA</a:t>
            </a:r>
          </a:p>
        </p:txBody>
      </p:sp>
      <p:sp>
        <p:nvSpPr>
          <p:cNvPr id="41" name="TextBox 27"/>
          <p:cNvSpPr txBox="1"/>
          <p:nvPr/>
        </p:nvSpPr>
        <p:spPr>
          <a:xfrm>
            <a:off x="5931518" y="4229100"/>
            <a:ext cx="1497983" cy="1454244"/>
          </a:xfrm>
          <a:prstGeom prst="rect">
            <a:avLst/>
          </a:prstGeom>
        </p:spPr>
        <p:txBody>
          <a:bodyPr lIns="0" tIns="0" rIns="0" bIns="0" rtlCol="0" anchor="t">
            <a:spAutoFit/>
          </a:bodyPr>
          <a:lstStyle/>
          <a:p>
            <a:pPr eaLnBrk="1" fontAlgn="auto" hangingPunct="1">
              <a:spcBef>
                <a:spcPts val="0"/>
              </a:spcBef>
              <a:spcAft>
                <a:spcPts val="0"/>
              </a:spcAft>
            </a:pPr>
            <a:r>
              <a:rPr lang="en-US" sz="1350" dirty="0">
                <a:solidFill>
                  <a:srgbClr val="F9943B"/>
                </a:solidFill>
                <a:latin typeface="Gidole"/>
                <a:ea typeface="+mn-ea"/>
              </a:rPr>
              <a:t>Australia</a:t>
            </a:r>
          </a:p>
          <a:p>
            <a:pPr eaLnBrk="1" fontAlgn="auto" hangingPunct="1">
              <a:spcBef>
                <a:spcPts val="0"/>
              </a:spcBef>
              <a:spcAft>
                <a:spcPts val="0"/>
              </a:spcAft>
            </a:pPr>
            <a:r>
              <a:rPr lang="en-US" sz="1350" dirty="0">
                <a:solidFill>
                  <a:srgbClr val="F9943B"/>
                </a:solidFill>
                <a:latin typeface="Gidole"/>
                <a:ea typeface="+mn-ea"/>
              </a:rPr>
              <a:t>Brazil</a:t>
            </a:r>
          </a:p>
          <a:p>
            <a:pPr eaLnBrk="1" fontAlgn="auto" hangingPunct="1">
              <a:spcBef>
                <a:spcPts val="0"/>
              </a:spcBef>
              <a:spcAft>
                <a:spcPts val="0"/>
              </a:spcAft>
            </a:pPr>
            <a:r>
              <a:rPr lang="en-US" sz="1350" dirty="0">
                <a:solidFill>
                  <a:srgbClr val="F9943B"/>
                </a:solidFill>
                <a:latin typeface="Gidole"/>
                <a:ea typeface="+mn-ea"/>
              </a:rPr>
              <a:t>Canada</a:t>
            </a:r>
          </a:p>
          <a:p>
            <a:pPr eaLnBrk="1" fontAlgn="auto" hangingPunct="1">
              <a:spcBef>
                <a:spcPts val="0"/>
              </a:spcBef>
              <a:spcAft>
                <a:spcPts val="0"/>
              </a:spcAft>
            </a:pPr>
            <a:r>
              <a:rPr lang="en-US" sz="1350" dirty="0">
                <a:solidFill>
                  <a:srgbClr val="F9943B"/>
                </a:solidFill>
                <a:latin typeface="Gidole"/>
                <a:ea typeface="+mn-ea"/>
              </a:rPr>
              <a:t>China</a:t>
            </a:r>
          </a:p>
          <a:p>
            <a:pPr eaLnBrk="1" fontAlgn="auto" hangingPunct="1">
              <a:spcBef>
                <a:spcPts val="0"/>
              </a:spcBef>
              <a:spcAft>
                <a:spcPts val="0"/>
              </a:spcAft>
            </a:pPr>
            <a:r>
              <a:rPr lang="en-US" sz="1350" dirty="0">
                <a:solidFill>
                  <a:srgbClr val="F9943B"/>
                </a:solidFill>
                <a:latin typeface="Gidole"/>
                <a:ea typeface="+mn-ea"/>
              </a:rPr>
              <a:t>PNG</a:t>
            </a:r>
          </a:p>
          <a:p>
            <a:pPr eaLnBrk="1" fontAlgn="auto" hangingPunct="1">
              <a:spcBef>
                <a:spcPts val="0"/>
              </a:spcBef>
              <a:spcAft>
                <a:spcPts val="0"/>
              </a:spcAft>
            </a:pPr>
            <a:r>
              <a:rPr lang="en-US" sz="1350" dirty="0">
                <a:solidFill>
                  <a:srgbClr val="F9943B"/>
                </a:solidFill>
                <a:latin typeface="Gidole"/>
                <a:ea typeface="+mn-ea"/>
              </a:rPr>
              <a:t>South Africa</a:t>
            </a:r>
          </a:p>
          <a:p>
            <a:pPr eaLnBrk="1" fontAlgn="auto" hangingPunct="1">
              <a:spcBef>
                <a:spcPts val="0"/>
              </a:spcBef>
              <a:spcAft>
                <a:spcPts val="0"/>
              </a:spcAft>
            </a:pPr>
            <a:r>
              <a:rPr lang="en-US" sz="1350" dirty="0">
                <a:solidFill>
                  <a:srgbClr val="F9943B"/>
                </a:solidFill>
                <a:latin typeface="Gidole"/>
                <a:ea typeface="+mn-ea"/>
              </a:rPr>
              <a:t>Scotland</a:t>
            </a:r>
          </a:p>
        </p:txBody>
      </p:sp>
      <p:sp>
        <p:nvSpPr>
          <p:cNvPr id="42" name="TextBox 27"/>
          <p:cNvSpPr txBox="1"/>
          <p:nvPr/>
        </p:nvSpPr>
        <p:spPr>
          <a:xfrm>
            <a:off x="7455518" y="4229100"/>
            <a:ext cx="1497983" cy="415498"/>
          </a:xfrm>
          <a:prstGeom prst="rect">
            <a:avLst/>
          </a:prstGeom>
        </p:spPr>
        <p:txBody>
          <a:bodyPr lIns="0" tIns="0" rIns="0" bIns="0" rtlCol="0" anchor="t">
            <a:spAutoFit/>
          </a:bodyPr>
          <a:lstStyle/>
          <a:p>
            <a:pPr eaLnBrk="1" fontAlgn="auto" hangingPunct="1">
              <a:spcBef>
                <a:spcPts val="0"/>
              </a:spcBef>
              <a:spcAft>
                <a:spcPts val="0"/>
              </a:spcAft>
            </a:pPr>
            <a:r>
              <a:rPr lang="en-US" sz="1350" dirty="0">
                <a:solidFill>
                  <a:srgbClr val="F9943B"/>
                </a:solidFill>
                <a:latin typeface="Gidole"/>
                <a:ea typeface="+mn-ea"/>
              </a:rPr>
              <a:t>43 countries now involved!</a:t>
            </a:r>
          </a:p>
        </p:txBody>
      </p:sp>
      <p:sp>
        <p:nvSpPr>
          <p:cNvPr id="43" name="TextBox 27"/>
          <p:cNvSpPr txBox="1"/>
          <p:nvPr/>
        </p:nvSpPr>
        <p:spPr>
          <a:xfrm>
            <a:off x="3074018" y="4229100"/>
            <a:ext cx="1497983" cy="1661993"/>
          </a:xfrm>
          <a:prstGeom prst="rect">
            <a:avLst/>
          </a:prstGeom>
        </p:spPr>
        <p:txBody>
          <a:bodyPr lIns="0" tIns="0" rIns="0" bIns="0" rtlCol="0" anchor="t">
            <a:spAutoFit/>
          </a:bodyPr>
          <a:lstStyle/>
          <a:p>
            <a:pPr eaLnBrk="1" fontAlgn="auto" hangingPunct="1">
              <a:spcBef>
                <a:spcPts val="0"/>
              </a:spcBef>
              <a:spcAft>
                <a:spcPts val="0"/>
              </a:spcAft>
            </a:pPr>
            <a:r>
              <a:rPr lang="en-US" sz="1350" dirty="0">
                <a:solidFill>
                  <a:srgbClr val="F9943B"/>
                </a:solidFill>
                <a:latin typeface="Gidole"/>
                <a:ea typeface="+mn-ea"/>
              </a:rPr>
              <a:t>Brazil</a:t>
            </a:r>
          </a:p>
          <a:p>
            <a:pPr eaLnBrk="1" fontAlgn="auto" hangingPunct="1">
              <a:spcBef>
                <a:spcPts val="0"/>
              </a:spcBef>
              <a:spcAft>
                <a:spcPts val="0"/>
              </a:spcAft>
            </a:pPr>
            <a:r>
              <a:rPr lang="en-US" sz="1350" dirty="0">
                <a:solidFill>
                  <a:srgbClr val="F9943B"/>
                </a:solidFill>
                <a:latin typeface="Gidole"/>
                <a:ea typeface="+mn-ea"/>
              </a:rPr>
              <a:t>Canada</a:t>
            </a:r>
          </a:p>
          <a:p>
            <a:pPr eaLnBrk="1" fontAlgn="auto" hangingPunct="1">
              <a:spcBef>
                <a:spcPts val="0"/>
              </a:spcBef>
              <a:spcAft>
                <a:spcPts val="0"/>
              </a:spcAft>
            </a:pPr>
            <a:r>
              <a:rPr lang="en-US" sz="1350" dirty="0">
                <a:solidFill>
                  <a:srgbClr val="F9943B"/>
                </a:solidFill>
                <a:latin typeface="Gidole"/>
                <a:ea typeface="+mn-ea"/>
              </a:rPr>
              <a:t>China</a:t>
            </a:r>
          </a:p>
          <a:p>
            <a:pPr eaLnBrk="1" fontAlgn="auto" hangingPunct="1">
              <a:spcBef>
                <a:spcPts val="0"/>
              </a:spcBef>
              <a:spcAft>
                <a:spcPts val="0"/>
              </a:spcAft>
            </a:pPr>
            <a:r>
              <a:rPr lang="en-US" sz="1350" dirty="0">
                <a:solidFill>
                  <a:srgbClr val="F9943B"/>
                </a:solidFill>
                <a:latin typeface="Gidole"/>
                <a:ea typeface="+mn-ea"/>
              </a:rPr>
              <a:t>Japan</a:t>
            </a:r>
          </a:p>
          <a:p>
            <a:pPr eaLnBrk="1" fontAlgn="auto" hangingPunct="1">
              <a:spcBef>
                <a:spcPts val="0"/>
              </a:spcBef>
              <a:spcAft>
                <a:spcPts val="0"/>
              </a:spcAft>
            </a:pPr>
            <a:r>
              <a:rPr lang="en-US" sz="1350" dirty="0">
                <a:solidFill>
                  <a:srgbClr val="F9943B"/>
                </a:solidFill>
                <a:latin typeface="Gidole"/>
                <a:ea typeface="+mn-ea"/>
              </a:rPr>
              <a:t>PNG</a:t>
            </a:r>
          </a:p>
          <a:p>
            <a:pPr eaLnBrk="1" fontAlgn="auto" hangingPunct="1">
              <a:spcBef>
                <a:spcPts val="0"/>
              </a:spcBef>
              <a:spcAft>
                <a:spcPts val="0"/>
              </a:spcAft>
            </a:pPr>
            <a:r>
              <a:rPr lang="en-US" sz="1350" dirty="0">
                <a:solidFill>
                  <a:srgbClr val="F9943B"/>
                </a:solidFill>
                <a:latin typeface="Gidole"/>
                <a:ea typeface="+mn-ea"/>
              </a:rPr>
              <a:t>South Africa</a:t>
            </a:r>
          </a:p>
          <a:p>
            <a:pPr eaLnBrk="1" fontAlgn="auto" hangingPunct="1">
              <a:spcBef>
                <a:spcPts val="0"/>
              </a:spcBef>
              <a:spcAft>
                <a:spcPts val="0"/>
              </a:spcAft>
            </a:pPr>
            <a:r>
              <a:rPr lang="en-US" sz="1350" dirty="0">
                <a:solidFill>
                  <a:srgbClr val="F9943B"/>
                </a:solidFill>
                <a:latin typeface="Gidole"/>
                <a:ea typeface="+mn-ea"/>
              </a:rPr>
              <a:t>South Korea</a:t>
            </a:r>
          </a:p>
          <a:p>
            <a:pPr eaLnBrk="1" fontAlgn="auto" hangingPunct="1">
              <a:spcBef>
                <a:spcPts val="0"/>
              </a:spcBef>
              <a:spcAft>
                <a:spcPts val="0"/>
              </a:spcAft>
            </a:pPr>
            <a:r>
              <a:rPr lang="en-US" sz="1350" dirty="0">
                <a:solidFill>
                  <a:srgbClr val="F9943B"/>
                </a:solidFill>
                <a:latin typeface="Gidole"/>
                <a:ea typeface="+mn-ea"/>
              </a:rPr>
              <a:t>Zimbabwe</a:t>
            </a:r>
          </a:p>
        </p:txBody>
      </p:sp>
    </p:spTree>
    <p:extLst>
      <p:ext uri="{BB962C8B-B14F-4D97-AF65-F5344CB8AC3E}">
        <p14:creationId xmlns:p14="http://schemas.microsoft.com/office/powerpoint/2010/main" val="2180828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blinds(horizontal)">
                                      <p:cBhvr>
                                        <p:cTn id="7" dur="500"/>
                                        <p:tgtEl>
                                          <p:spTgt spid="37"/>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8"/>
                                        </p:tgtEl>
                                        <p:attrNameLst>
                                          <p:attrName>style.visibility</p:attrName>
                                        </p:attrNameLst>
                                      </p:cBhvr>
                                      <p:to>
                                        <p:strVal val="visible"/>
                                      </p:to>
                                    </p:set>
                                    <p:animEffect transition="in" filter="blinds(horizontal)">
                                      <p:cBhvr>
                                        <p:cTn id="12" dur="500"/>
                                        <p:tgtEl>
                                          <p:spTgt spid="38"/>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43"/>
                                        </p:tgtEl>
                                        <p:attrNameLst>
                                          <p:attrName>style.visibility</p:attrName>
                                        </p:attrNameLst>
                                      </p:cBhvr>
                                      <p:to>
                                        <p:strVal val="visible"/>
                                      </p:to>
                                    </p:set>
                                    <p:animEffect transition="in" filter="blinds(horizontal)">
                                      <p:cBhvr>
                                        <p:cTn id="17" dur="500"/>
                                        <p:tgtEl>
                                          <p:spTgt spid="43"/>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39"/>
                                        </p:tgtEl>
                                        <p:attrNameLst>
                                          <p:attrName>style.visibility</p:attrName>
                                        </p:attrNameLst>
                                      </p:cBhvr>
                                      <p:to>
                                        <p:strVal val="visible"/>
                                      </p:to>
                                    </p:set>
                                    <p:animEffect transition="in" filter="blinds(horizontal)">
                                      <p:cBhvr>
                                        <p:cTn id="22" dur="500"/>
                                        <p:tgtEl>
                                          <p:spTgt spid="39"/>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41"/>
                                        </p:tgtEl>
                                        <p:attrNameLst>
                                          <p:attrName>style.visibility</p:attrName>
                                        </p:attrNameLst>
                                      </p:cBhvr>
                                      <p:to>
                                        <p:strVal val="visible"/>
                                      </p:to>
                                    </p:set>
                                    <p:animEffect transition="in" filter="blinds(horizontal)">
                                      <p:cBhvr>
                                        <p:cTn id="27" dur="500"/>
                                        <p:tgtEl>
                                          <p:spTgt spid="41"/>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42"/>
                                        </p:tgtEl>
                                        <p:attrNameLst>
                                          <p:attrName>style.visibility</p:attrName>
                                        </p:attrNameLst>
                                      </p:cBhvr>
                                      <p:to>
                                        <p:strVal val="visible"/>
                                      </p:to>
                                    </p:set>
                                    <p:animEffect transition="in" filter="blinds(horizontal)">
                                      <p:cBhvr>
                                        <p:cTn id="32"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38" grpId="0"/>
      <p:bldP spid="39" grpId="0"/>
      <p:bldP spid="41" grpId="0"/>
      <p:bldP spid="42" grpId="0"/>
      <p:bldP spid="4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57500" t="17407" r="22500" b="4074"/>
          <a:stretch/>
        </p:blipFill>
        <p:spPr>
          <a:xfrm>
            <a:off x="3048000" y="24714"/>
            <a:ext cx="3079630" cy="6800850"/>
          </a:xfrm>
          <a:prstGeom prst="rect">
            <a:avLst/>
          </a:prstGeom>
        </p:spPr>
      </p:pic>
    </p:spTree>
    <p:extLst>
      <p:ext uri="{BB962C8B-B14F-4D97-AF65-F5344CB8AC3E}">
        <p14:creationId xmlns:p14="http://schemas.microsoft.com/office/powerpoint/2010/main" val="421730515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FDBA54"/>
        </a:solidFill>
        <a:effectLst/>
      </p:bgPr>
    </p:bg>
    <p:spTree>
      <p:nvGrpSpPr>
        <p:cNvPr id="1" name=""/>
        <p:cNvGrpSpPr/>
        <p:nvPr/>
      </p:nvGrpSpPr>
      <p:grpSpPr>
        <a:xfrm>
          <a:off x="0" y="0"/>
          <a:ext cx="0" cy="0"/>
          <a:chOff x="0" y="0"/>
          <a:chExt cx="0" cy="0"/>
        </a:xfrm>
      </p:grpSpPr>
      <p:sp>
        <p:nvSpPr>
          <p:cNvPr id="22" name="Title 21"/>
          <p:cNvSpPr>
            <a:spLocks noGrp="1"/>
          </p:cNvSpPr>
          <p:nvPr>
            <p:ph type="title"/>
          </p:nvPr>
        </p:nvSpPr>
        <p:spPr>
          <a:xfrm>
            <a:off x="0" y="1143000"/>
            <a:ext cx="9144000" cy="571500"/>
          </a:xfrm>
        </p:spPr>
        <p:txBody>
          <a:bodyPr>
            <a:noAutofit/>
          </a:bodyPr>
          <a:lstStyle/>
          <a:p>
            <a:pPr>
              <a:lnSpc>
                <a:spcPts val="3250"/>
              </a:lnSpc>
            </a:pPr>
            <a:r>
              <a:rPr lang="en-US" sz="3400" dirty="0">
                <a:solidFill>
                  <a:schemeClr val="bg1"/>
                </a:solidFill>
              </a:rPr>
              <a:t>How was the SUNRISE research agenda developed?</a:t>
            </a:r>
            <a:endParaRPr lang="en-CA" sz="3400" dirty="0">
              <a:solidFill>
                <a:schemeClr val="bg1"/>
              </a:solidFill>
            </a:endParaRPr>
          </a:p>
        </p:txBody>
      </p:sp>
      <p:sp>
        <p:nvSpPr>
          <p:cNvPr id="23" name="Content Placeholder 22"/>
          <p:cNvSpPr>
            <a:spLocks noGrp="1"/>
          </p:cNvSpPr>
          <p:nvPr>
            <p:ph idx="1"/>
          </p:nvPr>
        </p:nvSpPr>
        <p:spPr>
          <a:xfrm>
            <a:off x="800100" y="2057400"/>
            <a:ext cx="7581900" cy="2262982"/>
          </a:xfrm>
        </p:spPr>
        <p:txBody>
          <a:bodyPr>
            <a:noAutofit/>
          </a:bodyPr>
          <a:lstStyle/>
          <a:p>
            <a:r>
              <a:rPr lang="en-US" sz="2400" dirty="0">
                <a:solidFill>
                  <a:schemeClr val="bg1"/>
                </a:solidFill>
              </a:rPr>
              <a:t>initial concept emerged from WHO early years 24-hour guideline development which had global leadership and input</a:t>
            </a:r>
          </a:p>
          <a:p>
            <a:r>
              <a:rPr lang="en-US" sz="2400" dirty="0">
                <a:solidFill>
                  <a:schemeClr val="bg1"/>
                </a:solidFill>
              </a:rPr>
              <a:t>SUNRISE International Leadership Group formed</a:t>
            </a:r>
          </a:p>
          <a:p>
            <a:pPr lvl="1"/>
            <a:r>
              <a:rPr lang="en-US" sz="2200" dirty="0">
                <a:solidFill>
                  <a:schemeClr val="bg1"/>
                </a:solidFill>
              </a:rPr>
              <a:t> co-development initially with representation for all inhabited continents</a:t>
            </a:r>
          </a:p>
          <a:p>
            <a:pPr lvl="1"/>
            <a:r>
              <a:rPr lang="en-US" sz="2200" dirty="0">
                <a:solidFill>
                  <a:schemeClr val="bg1"/>
                </a:solidFill>
              </a:rPr>
              <a:t> now </a:t>
            </a:r>
            <a:r>
              <a:rPr lang="en-CA" sz="2200" dirty="0">
                <a:solidFill>
                  <a:schemeClr val="bg1"/>
                </a:solidFill>
              </a:rPr>
              <a:t>with representation across all 8 United Nations SDG regions, an observer from UNICEF and WHO, one advisor, and a statistician and data assurance expert</a:t>
            </a:r>
          </a:p>
          <a:p>
            <a:r>
              <a:rPr lang="en-US" sz="2400" dirty="0">
                <a:solidFill>
                  <a:schemeClr val="bg1"/>
                </a:solidFill>
              </a:rPr>
              <a:t>Research Agenda decisions made by consensus</a:t>
            </a:r>
            <a:endParaRPr lang="en-CA" sz="2400" dirty="0">
              <a:solidFill>
                <a:schemeClr val="bg1"/>
              </a:solidFill>
            </a:endParaRPr>
          </a:p>
        </p:txBody>
      </p:sp>
      <p:pic>
        <p:nvPicPr>
          <p:cNvPr id="24" name="Picture 4"/>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7810500" y="76200"/>
            <a:ext cx="1301560" cy="609600"/>
          </a:xfrm>
          <a:prstGeom prst="rect">
            <a:avLst/>
          </a:prstGeom>
        </p:spPr>
      </p:pic>
    </p:spTree>
    <p:extLst>
      <p:ext uri="{BB962C8B-B14F-4D97-AF65-F5344CB8AC3E}">
        <p14:creationId xmlns:p14="http://schemas.microsoft.com/office/powerpoint/2010/main" val="3734744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3">
                                            <p:txEl>
                                              <p:pRg st="0" end="0"/>
                                            </p:txEl>
                                          </p:spTgt>
                                        </p:tgtEl>
                                        <p:attrNameLst>
                                          <p:attrName>style.visibility</p:attrName>
                                        </p:attrNameLst>
                                      </p:cBhvr>
                                      <p:to>
                                        <p:strVal val="visible"/>
                                      </p:to>
                                    </p:set>
                                    <p:animEffect transition="in" filter="blinds(horizontal)">
                                      <p:cBhvr>
                                        <p:cTn id="7" dur="500"/>
                                        <p:tgtEl>
                                          <p:spTgt spid="2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23">
                                            <p:txEl>
                                              <p:pRg st="1" end="1"/>
                                            </p:txEl>
                                          </p:spTgt>
                                        </p:tgtEl>
                                        <p:attrNameLst>
                                          <p:attrName>style.visibility</p:attrName>
                                        </p:attrNameLst>
                                      </p:cBhvr>
                                      <p:to>
                                        <p:strVal val="visible"/>
                                      </p:to>
                                    </p:set>
                                    <p:animEffect transition="in" filter="blinds(horizontal)">
                                      <p:cBhvr>
                                        <p:cTn id="12" dur="500"/>
                                        <p:tgtEl>
                                          <p:spTgt spid="23">
                                            <p:txEl>
                                              <p:pRg st="1" end="1"/>
                                            </p:txEl>
                                          </p:spTgt>
                                        </p:tgtEl>
                                      </p:cBhvr>
                                    </p:animEffect>
                                  </p:childTnLst>
                                </p:cTn>
                              </p:par>
                              <p:par>
                                <p:cTn id="13" presetID="3" presetClass="entr" presetSubtype="10" fill="hold" grpId="0" nodeType="withEffect">
                                  <p:stCondLst>
                                    <p:cond delay="0"/>
                                  </p:stCondLst>
                                  <p:childTnLst>
                                    <p:set>
                                      <p:cBhvr>
                                        <p:cTn id="14" dur="1" fill="hold">
                                          <p:stCondLst>
                                            <p:cond delay="0"/>
                                          </p:stCondLst>
                                        </p:cTn>
                                        <p:tgtEl>
                                          <p:spTgt spid="23">
                                            <p:txEl>
                                              <p:pRg st="2" end="2"/>
                                            </p:txEl>
                                          </p:spTgt>
                                        </p:tgtEl>
                                        <p:attrNameLst>
                                          <p:attrName>style.visibility</p:attrName>
                                        </p:attrNameLst>
                                      </p:cBhvr>
                                      <p:to>
                                        <p:strVal val="visible"/>
                                      </p:to>
                                    </p:set>
                                    <p:animEffect transition="in" filter="blinds(horizontal)">
                                      <p:cBhvr>
                                        <p:cTn id="15" dur="500"/>
                                        <p:tgtEl>
                                          <p:spTgt spid="23">
                                            <p:txEl>
                                              <p:pRg st="2" end="2"/>
                                            </p:txEl>
                                          </p:spTgt>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23">
                                            <p:txEl>
                                              <p:pRg st="3" end="3"/>
                                            </p:txEl>
                                          </p:spTgt>
                                        </p:tgtEl>
                                        <p:attrNameLst>
                                          <p:attrName>style.visibility</p:attrName>
                                        </p:attrNameLst>
                                      </p:cBhvr>
                                      <p:to>
                                        <p:strVal val="visible"/>
                                      </p:to>
                                    </p:set>
                                    <p:animEffect transition="in" filter="blinds(horizontal)">
                                      <p:cBhvr>
                                        <p:cTn id="18" dur="500"/>
                                        <p:tgtEl>
                                          <p:spTgt spid="23">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grpId="0" nodeType="clickEffect">
                                  <p:stCondLst>
                                    <p:cond delay="0"/>
                                  </p:stCondLst>
                                  <p:childTnLst>
                                    <p:set>
                                      <p:cBhvr>
                                        <p:cTn id="22" dur="1" fill="hold">
                                          <p:stCondLst>
                                            <p:cond delay="0"/>
                                          </p:stCondLst>
                                        </p:cTn>
                                        <p:tgtEl>
                                          <p:spTgt spid="23">
                                            <p:txEl>
                                              <p:pRg st="4" end="4"/>
                                            </p:txEl>
                                          </p:spTgt>
                                        </p:tgtEl>
                                        <p:attrNameLst>
                                          <p:attrName>style.visibility</p:attrName>
                                        </p:attrNameLst>
                                      </p:cBhvr>
                                      <p:to>
                                        <p:strVal val="visible"/>
                                      </p:to>
                                    </p:set>
                                    <p:animEffect transition="in" filter="blinds(horizontal)">
                                      <p:cBhvr>
                                        <p:cTn id="23" dur="500"/>
                                        <p:tgtEl>
                                          <p:spTgt spid="2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build="p"/>
    </p:bld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FDBA54"/>
        </a:solidFill>
        <a:effectLst/>
      </p:bgPr>
    </p:bg>
    <p:spTree>
      <p:nvGrpSpPr>
        <p:cNvPr id="1" name=""/>
        <p:cNvGrpSpPr/>
        <p:nvPr/>
      </p:nvGrpSpPr>
      <p:grpSpPr>
        <a:xfrm>
          <a:off x="0" y="0"/>
          <a:ext cx="0" cy="0"/>
          <a:chOff x="0" y="0"/>
          <a:chExt cx="0" cy="0"/>
        </a:xfrm>
      </p:grpSpPr>
      <p:sp>
        <p:nvSpPr>
          <p:cNvPr id="22" name="Title 21"/>
          <p:cNvSpPr>
            <a:spLocks noGrp="1"/>
          </p:cNvSpPr>
          <p:nvPr>
            <p:ph type="title"/>
          </p:nvPr>
        </p:nvSpPr>
        <p:spPr>
          <a:xfrm>
            <a:off x="0" y="1143000"/>
            <a:ext cx="9144000" cy="571500"/>
          </a:xfrm>
        </p:spPr>
        <p:txBody>
          <a:bodyPr>
            <a:noAutofit/>
          </a:bodyPr>
          <a:lstStyle/>
          <a:p>
            <a:pPr>
              <a:lnSpc>
                <a:spcPts val="3250"/>
              </a:lnSpc>
            </a:pPr>
            <a:r>
              <a:rPr lang="en-US" sz="3400" dirty="0">
                <a:solidFill>
                  <a:schemeClr val="bg1"/>
                </a:solidFill>
              </a:rPr>
              <a:t>How was the SUNRISE research agenda developed?</a:t>
            </a:r>
            <a:endParaRPr lang="en-CA" sz="3400" dirty="0">
              <a:solidFill>
                <a:schemeClr val="bg1"/>
              </a:solidFill>
            </a:endParaRPr>
          </a:p>
        </p:txBody>
      </p:sp>
      <p:sp>
        <p:nvSpPr>
          <p:cNvPr id="23" name="Content Placeholder 22"/>
          <p:cNvSpPr>
            <a:spLocks noGrp="1"/>
          </p:cNvSpPr>
          <p:nvPr>
            <p:ph idx="1"/>
          </p:nvPr>
        </p:nvSpPr>
        <p:spPr>
          <a:xfrm>
            <a:off x="304800" y="2690018"/>
            <a:ext cx="5638800" cy="2262982"/>
          </a:xfrm>
        </p:spPr>
        <p:txBody>
          <a:bodyPr>
            <a:noAutofit/>
          </a:bodyPr>
          <a:lstStyle/>
          <a:p>
            <a:r>
              <a:rPr lang="en-US" sz="2400" dirty="0">
                <a:solidFill>
                  <a:schemeClr val="bg1"/>
                </a:solidFill>
              </a:rPr>
              <a:t>Protocol modifications made progressively through three pilot study phases based on feasibility constraints, cultural applicability, and input from participating countries</a:t>
            </a:r>
          </a:p>
          <a:p>
            <a:r>
              <a:rPr lang="en-US" sz="2400" dirty="0">
                <a:solidFill>
                  <a:schemeClr val="bg1"/>
                </a:solidFill>
              </a:rPr>
              <a:t>Some constraints or limitations imposed by research ethics, research processes, and compromises between jurisdictions</a:t>
            </a:r>
          </a:p>
          <a:p>
            <a:endParaRPr lang="en-CA" sz="2400" dirty="0">
              <a:solidFill>
                <a:schemeClr val="bg1"/>
              </a:solidFill>
            </a:endParaRPr>
          </a:p>
        </p:txBody>
      </p:sp>
      <p:pic>
        <p:nvPicPr>
          <p:cNvPr id="24" name="Picture 4"/>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7810500" y="76200"/>
            <a:ext cx="1301560" cy="609600"/>
          </a:xfrm>
          <a:prstGeom prst="rect">
            <a:avLst/>
          </a:prstGeom>
        </p:spPr>
      </p:pic>
      <p:pic>
        <p:nvPicPr>
          <p:cNvPr id="2" name="Picture 1"/>
          <p:cNvPicPr>
            <a:picLocks noChangeAspect="1"/>
          </p:cNvPicPr>
          <p:nvPr/>
        </p:nvPicPr>
        <p:blipFill>
          <a:blip r:embed="rId4"/>
          <a:stretch>
            <a:fillRect/>
          </a:stretch>
        </p:blipFill>
        <p:spPr>
          <a:xfrm>
            <a:off x="6096000" y="2545495"/>
            <a:ext cx="2819400" cy="4007705"/>
          </a:xfrm>
          <a:prstGeom prst="rect">
            <a:avLst/>
          </a:prstGeom>
        </p:spPr>
      </p:pic>
    </p:spTree>
    <p:extLst>
      <p:ext uri="{BB962C8B-B14F-4D97-AF65-F5344CB8AC3E}">
        <p14:creationId xmlns:p14="http://schemas.microsoft.com/office/powerpoint/2010/main" val="2592105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3">
                                            <p:txEl>
                                              <p:pRg st="0" end="0"/>
                                            </p:txEl>
                                          </p:spTgt>
                                        </p:tgtEl>
                                        <p:attrNameLst>
                                          <p:attrName>style.visibility</p:attrName>
                                        </p:attrNameLst>
                                      </p:cBhvr>
                                      <p:to>
                                        <p:strVal val="visible"/>
                                      </p:to>
                                    </p:set>
                                    <p:animEffect transition="in" filter="blinds(horizontal)">
                                      <p:cBhvr>
                                        <p:cTn id="7" dur="500"/>
                                        <p:tgtEl>
                                          <p:spTgt spid="2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23">
                                            <p:txEl>
                                              <p:pRg st="1" end="1"/>
                                            </p:txEl>
                                          </p:spTgt>
                                        </p:tgtEl>
                                        <p:attrNameLst>
                                          <p:attrName>style.visibility</p:attrName>
                                        </p:attrNameLst>
                                      </p:cBhvr>
                                      <p:to>
                                        <p:strVal val="visible"/>
                                      </p:to>
                                    </p:set>
                                    <p:animEffect transition="in" filter="blinds(horizontal)">
                                      <p:cBhvr>
                                        <p:cTn id="12" dur="500"/>
                                        <p:tgtEl>
                                          <p:spTgt spid="2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linds(horizontal)">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build="p"/>
    </p:bld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FDBA54"/>
        </a:solidFill>
        <a:effectLst/>
      </p:bgPr>
    </p:bg>
    <p:spTree>
      <p:nvGrpSpPr>
        <p:cNvPr id="1" name=""/>
        <p:cNvGrpSpPr/>
        <p:nvPr/>
      </p:nvGrpSpPr>
      <p:grpSpPr>
        <a:xfrm>
          <a:off x="0" y="0"/>
          <a:ext cx="0" cy="0"/>
          <a:chOff x="0" y="0"/>
          <a:chExt cx="0" cy="0"/>
        </a:xfrm>
      </p:grpSpPr>
      <p:sp>
        <p:nvSpPr>
          <p:cNvPr id="22" name="Title 21"/>
          <p:cNvSpPr>
            <a:spLocks noGrp="1"/>
          </p:cNvSpPr>
          <p:nvPr>
            <p:ph type="title"/>
          </p:nvPr>
        </p:nvSpPr>
        <p:spPr>
          <a:xfrm>
            <a:off x="0" y="1562100"/>
            <a:ext cx="9144000" cy="571500"/>
          </a:xfrm>
        </p:spPr>
        <p:txBody>
          <a:bodyPr>
            <a:noAutofit/>
          </a:bodyPr>
          <a:lstStyle/>
          <a:p>
            <a:pPr>
              <a:lnSpc>
                <a:spcPts val="3250"/>
              </a:lnSpc>
            </a:pPr>
            <a:r>
              <a:rPr lang="en-US" sz="3400" dirty="0">
                <a:solidFill>
                  <a:schemeClr val="bg1"/>
                </a:solidFill>
              </a:rPr>
              <a:t>Inherent Challenges to the Research Agenda</a:t>
            </a:r>
            <a:endParaRPr lang="en-CA" sz="3400" dirty="0">
              <a:solidFill>
                <a:schemeClr val="bg1"/>
              </a:solidFill>
            </a:endParaRPr>
          </a:p>
        </p:txBody>
      </p:sp>
      <p:sp>
        <p:nvSpPr>
          <p:cNvPr id="23" name="Content Placeholder 22"/>
          <p:cNvSpPr>
            <a:spLocks noGrp="1"/>
          </p:cNvSpPr>
          <p:nvPr>
            <p:ph idx="1"/>
          </p:nvPr>
        </p:nvSpPr>
        <p:spPr>
          <a:xfrm>
            <a:off x="800100" y="2209800"/>
            <a:ext cx="7581900" cy="2262982"/>
          </a:xfrm>
        </p:spPr>
        <p:txBody>
          <a:bodyPr>
            <a:noAutofit/>
          </a:bodyPr>
          <a:lstStyle/>
          <a:p>
            <a:r>
              <a:rPr lang="en-US" sz="2400" dirty="0">
                <a:solidFill>
                  <a:schemeClr val="bg1"/>
                </a:solidFill>
              </a:rPr>
              <a:t>Remaining fluid and responsive versus ensuring comparability and consistency</a:t>
            </a:r>
          </a:p>
          <a:p>
            <a:r>
              <a:rPr lang="en-US" sz="2400" dirty="0">
                <a:solidFill>
                  <a:schemeClr val="bg1"/>
                </a:solidFill>
              </a:rPr>
              <a:t>Changing and advancing technology and methodologies</a:t>
            </a:r>
          </a:p>
          <a:p>
            <a:r>
              <a:rPr lang="en-CA" sz="2400" dirty="0">
                <a:solidFill>
                  <a:schemeClr val="bg1"/>
                </a:solidFill>
              </a:rPr>
              <a:t>Unforeseen circumstances (e.g., COVID-19, armed conflicts, severe weather, strikes)</a:t>
            </a:r>
          </a:p>
          <a:p>
            <a:r>
              <a:rPr lang="en-US" sz="2400" dirty="0">
                <a:solidFill>
                  <a:schemeClr val="bg1"/>
                </a:solidFill>
              </a:rPr>
              <a:t>Equipment sharing and transport</a:t>
            </a:r>
          </a:p>
          <a:p>
            <a:r>
              <a:rPr lang="en-US" sz="2400" dirty="0">
                <a:solidFill>
                  <a:schemeClr val="bg1"/>
                </a:solidFill>
              </a:rPr>
              <a:t>Costs</a:t>
            </a:r>
          </a:p>
          <a:p>
            <a:r>
              <a:rPr lang="en-US" sz="2400" dirty="0">
                <a:solidFill>
                  <a:schemeClr val="bg1"/>
                </a:solidFill>
              </a:rPr>
              <a:t>Delays and timing of main study data collection</a:t>
            </a:r>
          </a:p>
          <a:p>
            <a:endParaRPr lang="en-CA" sz="2400" dirty="0">
              <a:solidFill>
                <a:schemeClr val="bg1"/>
              </a:solidFill>
            </a:endParaRPr>
          </a:p>
        </p:txBody>
      </p:sp>
      <p:pic>
        <p:nvPicPr>
          <p:cNvPr id="24" name="Picture 4"/>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7810500" y="76200"/>
            <a:ext cx="1301560" cy="609600"/>
          </a:xfrm>
          <a:prstGeom prst="rect">
            <a:avLst/>
          </a:prstGeom>
        </p:spPr>
      </p:pic>
    </p:spTree>
    <p:extLst>
      <p:ext uri="{BB962C8B-B14F-4D97-AF65-F5344CB8AC3E}">
        <p14:creationId xmlns:p14="http://schemas.microsoft.com/office/powerpoint/2010/main" val="275446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3">
                                            <p:txEl>
                                              <p:pRg st="0" end="0"/>
                                            </p:txEl>
                                          </p:spTgt>
                                        </p:tgtEl>
                                        <p:attrNameLst>
                                          <p:attrName>style.visibility</p:attrName>
                                        </p:attrNameLst>
                                      </p:cBhvr>
                                      <p:to>
                                        <p:strVal val="visible"/>
                                      </p:to>
                                    </p:set>
                                    <p:animEffect transition="in" filter="blinds(horizontal)">
                                      <p:cBhvr>
                                        <p:cTn id="7" dur="500"/>
                                        <p:tgtEl>
                                          <p:spTgt spid="2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23">
                                            <p:txEl>
                                              <p:pRg st="1" end="1"/>
                                            </p:txEl>
                                          </p:spTgt>
                                        </p:tgtEl>
                                        <p:attrNameLst>
                                          <p:attrName>style.visibility</p:attrName>
                                        </p:attrNameLst>
                                      </p:cBhvr>
                                      <p:to>
                                        <p:strVal val="visible"/>
                                      </p:to>
                                    </p:set>
                                    <p:animEffect transition="in" filter="blinds(horizontal)">
                                      <p:cBhvr>
                                        <p:cTn id="12" dur="500"/>
                                        <p:tgtEl>
                                          <p:spTgt spid="2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23">
                                            <p:txEl>
                                              <p:pRg st="2" end="2"/>
                                            </p:txEl>
                                          </p:spTgt>
                                        </p:tgtEl>
                                        <p:attrNameLst>
                                          <p:attrName>style.visibility</p:attrName>
                                        </p:attrNameLst>
                                      </p:cBhvr>
                                      <p:to>
                                        <p:strVal val="visible"/>
                                      </p:to>
                                    </p:set>
                                    <p:animEffect transition="in" filter="blinds(horizontal)">
                                      <p:cBhvr>
                                        <p:cTn id="17" dur="500"/>
                                        <p:tgtEl>
                                          <p:spTgt spid="2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23">
                                            <p:txEl>
                                              <p:pRg st="3" end="3"/>
                                            </p:txEl>
                                          </p:spTgt>
                                        </p:tgtEl>
                                        <p:attrNameLst>
                                          <p:attrName>style.visibility</p:attrName>
                                        </p:attrNameLst>
                                      </p:cBhvr>
                                      <p:to>
                                        <p:strVal val="visible"/>
                                      </p:to>
                                    </p:set>
                                    <p:animEffect transition="in" filter="blinds(horizontal)">
                                      <p:cBhvr>
                                        <p:cTn id="22" dur="500"/>
                                        <p:tgtEl>
                                          <p:spTgt spid="2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23">
                                            <p:txEl>
                                              <p:pRg st="4" end="4"/>
                                            </p:txEl>
                                          </p:spTgt>
                                        </p:tgtEl>
                                        <p:attrNameLst>
                                          <p:attrName>style.visibility</p:attrName>
                                        </p:attrNameLst>
                                      </p:cBhvr>
                                      <p:to>
                                        <p:strVal val="visible"/>
                                      </p:to>
                                    </p:set>
                                    <p:animEffect transition="in" filter="blinds(horizontal)">
                                      <p:cBhvr>
                                        <p:cTn id="27" dur="500"/>
                                        <p:tgtEl>
                                          <p:spTgt spid="2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23">
                                            <p:txEl>
                                              <p:pRg st="5" end="5"/>
                                            </p:txEl>
                                          </p:spTgt>
                                        </p:tgtEl>
                                        <p:attrNameLst>
                                          <p:attrName>style.visibility</p:attrName>
                                        </p:attrNameLst>
                                      </p:cBhvr>
                                      <p:to>
                                        <p:strVal val="visible"/>
                                      </p:to>
                                    </p:set>
                                    <p:animEffect transition="in" filter="blinds(horizontal)">
                                      <p:cBhvr>
                                        <p:cTn id="32" dur="500"/>
                                        <p:tgtEl>
                                          <p:spTgt spid="2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build="p"/>
    </p:bld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FDBA54"/>
        </a:solidFill>
        <a:effectLst/>
      </p:bgPr>
    </p:bg>
    <p:spTree>
      <p:nvGrpSpPr>
        <p:cNvPr id="1" name=""/>
        <p:cNvGrpSpPr/>
        <p:nvPr/>
      </p:nvGrpSpPr>
      <p:grpSpPr>
        <a:xfrm>
          <a:off x="0" y="0"/>
          <a:ext cx="0" cy="0"/>
          <a:chOff x="0" y="0"/>
          <a:chExt cx="0" cy="0"/>
        </a:xfrm>
      </p:grpSpPr>
      <p:sp>
        <p:nvSpPr>
          <p:cNvPr id="22" name="Title 21"/>
          <p:cNvSpPr>
            <a:spLocks noGrp="1"/>
          </p:cNvSpPr>
          <p:nvPr>
            <p:ph type="title"/>
          </p:nvPr>
        </p:nvSpPr>
        <p:spPr>
          <a:xfrm>
            <a:off x="0" y="1295400"/>
            <a:ext cx="9144000" cy="571500"/>
          </a:xfrm>
        </p:spPr>
        <p:txBody>
          <a:bodyPr>
            <a:noAutofit/>
          </a:bodyPr>
          <a:lstStyle/>
          <a:p>
            <a:pPr>
              <a:lnSpc>
                <a:spcPts val="3250"/>
              </a:lnSpc>
            </a:pPr>
            <a:r>
              <a:rPr lang="en-CA" sz="3600" dirty="0">
                <a:solidFill>
                  <a:schemeClr val="bg1"/>
                </a:solidFill>
              </a:rPr>
              <a:t>Lessons learned – successes and failures</a:t>
            </a:r>
            <a:br>
              <a:rPr lang="en-CA" sz="3600" dirty="0">
                <a:solidFill>
                  <a:schemeClr val="bg1"/>
                </a:solidFill>
              </a:rPr>
            </a:br>
            <a:endParaRPr lang="en-CA" sz="3600" dirty="0">
              <a:solidFill>
                <a:schemeClr val="bg1"/>
              </a:solidFill>
            </a:endParaRPr>
          </a:p>
        </p:txBody>
      </p:sp>
      <p:sp>
        <p:nvSpPr>
          <p:cNvPr id="23" name="Content Placeholder 22"/>
          <p:cNvSpPr>
            <a:spLocks noGrp="1"/>
          </p:cNvSpPr>
          <p:nvPr>
            <p:ph idx="1"/>
          </p:nvPr>
        </p:nvSpPr>
        <p:spPr>
          <a:xfrm>
            <a:off x="800100" y="2057400"/>
            <a:ext cx="8077200" cy="2262982"/>
          </a:xfrm>
        </p:spPr>
        <p:txBody>
          <a:bodyPr>
            <a:noAutofit/>
          </a:bodyPr>
          <a:lstStyle/>
          <a:p>
            <a:r>
              <a:rPr lang="en-CA" sz="2400" dirty="0">
                <a:solidFill>
                  <a:schemeClr val="bg1"/>
                </a:solidFill>
              </a:rPr>
              <a:t>Lessons learned in pilot studies helped in successfully refining the protocol and data collection methods to achieve maximum compliance</a:t>
            </a:r>
          </a:p>
          <a:p>
            <a:pPr lvl="1"/>
            <a:r>
              <a:rPr lang="en-CA" sz="2200" dirty="0">
                <a:solidFill>
                  <a:schemeClr val="bg1"/>
                </a:solidFill>
              </a:rPr>
              <a:t>Translation of data collection tools to local language</a:t>
            </a:r>
          </a:p>
          <a:p>
            <a:pPr lvl="1"/>
            <a:r>
              <a:rPr lang="en-CA" sz="2200" dirty="0">
                <a:solidFill>
                  <a:schemeClr val="bg1"/>
                </a:solidFill>
              </a:rPr>
              <a:t>Additional questions related to food habits and eating behaviour  in Parent Questionnaire</a:t>
            </a:r>
          </a:p>
          <a:p>
            <a:pPr lvl="1"/>
            <a:r>
              <a:rPr lang="en-CA" sz="2200" dirty="0">
                <a:solidFill>
                  <a:schemeClr val="bg1"/>
                </a:solidFill>
              </a:rPr>
              <a:t>Use of local human resources as data collectors</a:t>
            </a:r>
          </a:p>
          <a:p>
            <a:pPr lvl="1"/>
            <a:r>
              <a:rPr lang="en-CA" sz="2200" dirty="0">
                <a:solidFill>
                  <a:schemeClr val="bg1"/>
                </a:solidFill>
              </a:rPr>
              <a:t>Use of </a:t>
            </a:r>
            <a:r>
              <a:rPr lang="en-CA" sz="2200" dirty="0" err="1">
                <a:solidFill>
                  <a:schemeClr val="bg1"/>
                </a:solidFill>
              </a:rPr>
              <a:t>ActiPAL</a:t>
            </a:r>
            <a:r>
              <a:rPr lang="en-CA" sz="2200" dirty="0">
                <a:solidFill>
                  <a:schemeClr val="bg1"/>
                </a:solidFill>
              </a:rPr>
              <a:t> discontinued for data collection due to difficulty in placing on thigh</a:t>
            </a:r>
          </a:p>
          <a:p>
            <a:endParaRPr lang="en-CA" sz="2400" dirty="0">
              <a:solidFill>
                <a:schemeClr val="bg1"/>
              </a:solidFill>
            </a:endParaRPr>
          </a:p>
        </p:txBody>
      </p:sp>
      <p:pic>
        <p:nvPicPr>
          <p:cNvPr id="24" name="Picture 4"/>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7810500" y="76200"/>
            <a:ext cx="1301560" cy="609600"/>
          </a:xfrm>
          <a:prstGeom prst="rect">
            <a:avLst/>
          </a:prstGeom>
        </p:spPr>
      </p:pic>
    </p:spTree>
    <p:extLst>
      <p:ext uri="{BB962C8B-B14F-4D97-AF65-F5344CB8AC3E}">
        <p14:creationId xmlns:p14="http://schemas.microsoft.com/office/powerpoint/2010/main" val="275571137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FDBA54"/>
        </a:solidFill>
        <a:effectLst/>
      </p:bgPr>
    </p:bg>
    <p:spTree>
      <p:nvGrpSpPr>
        <p:cNvPr id="1" name=""/>
        <p:cNvGrpSpPr/>
        <p:nvPr/>
      </p:nvGrpSpPr>
      <p:grpSpPr>
        <a:xfrm>
          <a:off x="0" y="0"/>
          <a:ext cx="0" cy="0"/>
          <a:chOff x="0" y="0"/>
          <a:chExt cx="0" cy="0"/>
        </a:xfrm>
      </p:grpSpPr>
      <p:sp>
        <p:nvSpPr>
          <p:cNvPr id="22" name="Title 21"/>
          <p:cNvSpPr>
            <a:spLocks noGrp="1"/>
          </p:cNvSpPr>
          <p:nvPr>
            <p:ph type="title"/>
          </p:nvPr>
        </p:nvSpPr>
        <p:spPr>
          <a:xfrm>
            <a:off x="0" y="1219200"/>
            <a:ext cx="9144000" cy="571500"/>
          </a:xfrm>
        </p:spPr>
        <p:txBody>
          <a:bodyPr>
            <a:noAutofit/>
          </a:bodyPr>
          <a:lstStyle/>
          <a:p>
            <a:pPr>
              <a:lnSpc>
                <a:spcPts val="3250"/>
              </a:lnSpc>
            </a:pPr>
            <a:r>
              <a:rPr lang="en-CA" sz="3600" dirty="0">
                <a:solidFill>
                  <a:schemeClr val="bg1"/>
                </a:solidFill>
              </a:rPr>
              <a:t>Lessons learned – successes and failures</a:t>
            </a:r>
            <a:br>
              <a:rPr lang="en-CA" sz="3600" dirty="0">
                <a:solidFill>
                  <a:schemeClr val="bg1"/>
                </a:solidFill>
              </a:rPr>
            </a:br>
            <a:endParaRPr lang="en-CA" sz="3600" dirty="0">
              <a:solidFill>
                <a:schemeClr val="bg1"/>
              </a:solidFill>
            </a:endParaRPr>
          </a:p>
        </p:txBody>
      </p:sp>
      <p:sp>
        <p:nvSpPr>
          <p:cNvPr id="23" name="Content Placeholder 22"/>
          <p:cNvSpPr>
            <a:spLocks noGrp="1"/>
          </p:cNvSpPr>
          <p:nvPr>
            <p:ph idx="1"/>
          </p:nvPr>
        </p:nvSpPr>
        <p:spPr>
          <a:xfrm>
            <a:off x="800100" y="2057400"/>
            <a:ext cx="8077200" cy="2262982"/>
          </a:xfrm>
        </p:spPr>
        <p:txBody>
          <a:bodyPr>
            <a:noAutofit/>
          </a:bodyPr>
          <a:lstStyle/>
          <a:p>
            <a:r>
              <a:rPr lang="en-CA" sz="2400" dirty="0">
                <a:solidFill>
                  <a:schemeClr val="bg1"/>
                </a:solidFill>
              </a:rPr>
              <a:t>Involving caretakers/parents and stimulating children for proper use of accelerometers as well as to avoid loss</a:t>
            </a:r>
          </a:p>
          <a:p>
            <a:r>
              <a:rPr lang="en-CA" sz="2400" dirty="0">
                <a:solidFill>
                  <a:schemeClr val="bg1"/>
                </a:solidFill>
              </a:rPr>
              <a:t>Daily telephonic reminders for good compliance</a:t>
            </a:r>
          </a:p>
          <a:p>
            <a:r>
              <a:rPr lang="en-CA" sz="2400" dirty="0">
                <a:solidFill>
                  <a:schemeClr val="bg1"/>
                </a:solidFill>
              </a:rPr>
              <a:t>Use of iPad tasks for assessment of Executive function and training data collectors o support the children</a:t>
            </a:r>
          </a:p>
          <a:p>
            <a:r>
              <a:rPr lang="en-CA" sz="2400" dirty="0">
                <a:solidFill>
                  <a:schemeClr val="bg1"/>
                </a:solidFill>
              </a:rPr>
              <a:t>Use of NIH toolbox instead of ASQ to assess motor skills</a:t>
            </a:r>
          </a:p>
          <a:p>
            <a:r>
              <a:rPr lang="en-CA" sz="2400" dirty="0">
                <a:solidFill>
                  <a:schemeClr val="bg1"/>
                </a:solidFill>
              </a:rPr>
              <a:t>Addition of questions related to centre to gain more insights into the influence on movement behaviours of children</a:t>
            </a:r>
          </a:p>
        </p:txBody>
      </p:sp>
      <p:pic>
        <p:nvPicPr>
          <p:cNvPr id="24" name="Picture 4"/>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7810500" y="76200"/>
            <a:ext cx="1301560" cy="609600"/>
          </a:xfrm>
          <a:prstGeom prst="rect">
            <a:avLst/>
          </a:prstGeom>
        </p:spPr>
      </p:pic>
    </p:spTree>
    <p:extLst>
      <p:ext uri="{BB962C8B-B14F-4D97-AF65-F5344CB8AC3E}">
        <p14:creationId xmlns:p14="http://schemas.microsoft.com/office/powerpoint/2010/main" val="86917409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Title 3"/>
          <p:cNvSpPr>
            <a:spLocks noGrp="1"/>
          </p:cNvSpPr>
          <p:nvPr>
            <p:ph type="title"/>
          </p:nvPr>
        </p:nvSpPr>
        <p:spPr>
          <a:xfrm>
            <a:off x="628650" y="152400"/>
            <a:ext cx="7886700" cy="1323975"/>
          </a:xfrm>
        </p:spPr>
        <p:txBody>
          <a:bodyPr/>
          <a:lstStyle/>
          <a:p>
            <a:pPr algn="ctr"/>
            <a:r>
              <a:rPr lang="en-US" altLang="en-US" sz="4000" b="1" dirty="0">
                <a:solidFill>
                  <a:srgbClr val="7030A0"/>
                </a:solidFill>
                <a:latin typeface="Calibri" panose="020F0502020204030204" pitchFamily="34" charset="0"/>
              </a:rPr>
              <a:t>Lots of Opportunities!</a:t>
            </a:r>
          </a:p>
        </p:txBody>
      </p:sp>
      <p:sp>
        <p:nvSpPr>
          <p:cNvPr id="166915" name="Content Placeholder 4"/>
          <p:cNvSpPr>
            <a:spLocks noGrp="1"/>
          </p:cNvSpPr>
          <p:nvPr>
            <p:ph idx="1"/>
          </p:nvPr>
        </p:nvSpPr>
        <p:spPr>
          <a:xfrm>
            <a:off x="628650" y="1447800"/>
            <a:ext cx="7886700" cy="4176712"/>
          </a:xfrm>
        </p:spPr>
        <p:txBody>
          <a:bodyPr>
            <a:noAutofit/>
          </a:bodyPr>
          <a:lstStyle/>
          <a:p>
            <a:pPr>
              <a:lnSpc>
                <a:spcPct val="100000"/>
              </a:lnSpc>
              <a:spcBef>
                <a:spcPts val="0"/>
              </a:spcBef>
              <a:spcAft>
                <a:spcPts val="600"/>
              </a:spcAft>
            </a:pPr>
            <a:r>
              <a:rPr lang="en-US" altLang="en-US" sz="2400" dirty="0">
                <a:solidFill>
                  <a:srgbClr val="002060"/>
                </a:solidFill>
                <a:latin typeface="Calibri" panose="020F0502020204030204" pitchFamily="34" charset="0"/>
              </a:rPr>
              <a:t>Very little 24-hour movement behavior data on early years children – within or between countries</a:t>
            </a:r>
          </a:p>
          <a:p>
            <a:pPr>
              <a:lnSpc>
                <a:spcPct val="100000"/>
              </a:lnSpc>
              <a:spcBef>
                <a:spcPts val="0"/>
              </a:spcBef>
              <a:spcAft>
                <a:spcPts val="600"/>
              </a:spcAft>
            </a:pPr>
            <a:r>
              <a:rPr lang="en-US" altLang="en-US" sz="2400" dirty="0">
                <a:solidFill>
                  <a:srgbClr val="002060"/>
                </a:solidFill>
                <a:latin typeface="Calibri" panose="020F0502020204030204" pitchFamily="34" charset="0"/>
              </a:rPr>
              <a:t>Assess differences </a:t>
            </a:r>
            <a:r>
              <a:rPr lang="fr-FR" altLang="en-US" sz="2400" dirty="0" err="1">
                <a:solidFill>
                  <a:srgbClr val="002060"/>
                </a:solidFill>
                <a:latin typeface="Calibri" panose="020F0502020204030204" pitchFamily="34" charset="0"/>
              </a:rPr>
              <a:t>across</a:t>
            </a:r>
            <a:r>
              <a:rPr lang="fr-FR" altLang="en-US" sz="2400" dirty="0">
                <a:solidFill>
                  <a:srgbClr val="002060"/>
                </a:solidFill>
                <a:latin typeface="Calibri" panose="020F0502020204030204" pitchFamily="34" charset="0"/>
              </a:rPr>
              <a:t> </a:t>
            </a:r>
            <a:r>
              <a:rPr lang="fr-FR" altLang="en-US" sz="2400" dirty="0" err="1">
                <a:solidFill>
                  <a:srgbClr val="002060"/>
                </a:solidFill>
                <a:latin typeface="Calibri" panose="020F0502020204030204" pitchFamily="34" charset="0"/>
              </a:rPr>
              <a:t>genders</a:t>
            </a:r>
            <a:r>
              <a:rPr lang="fr-FR" altLang="en-US" sz="2400" dirty="0">
                <a:solidFill>
                  <a:srgbClr val="002060"/>
                </a:solidFill>
                <a:latin typeface="Calibri" panose="020F0502020204030204" pitchFamily="34" charset="0"/>
              </a:rPr>
              <a:t>, cultures, SES, </a:t>
            </a:r>
            <a:r>
              <a:rPr lang="fr-FR" altLang="en-US" sz="2400" dirty="0" err="1">
                <a:solidFill>
                  <a:srgbClr val="002060"/>
                </a:solidFill>
                <a:latin typeface="Calibri" panose="020F0502020204030204" pitchFamily="34" charset="0"/>
              </a:rPr>
              <a:t>urban</a:t>
            </a:r>
            <a:r>
              <a:rPr lang="fr-FR" altLang="en-US" sz="2400" dirty="0">
                <a:solidFill>
                  <a:srgbClr val="002060"/>
                </a:solidFill>
                <a:latin typeface="Calibri" panose="020F0502020204030204" pitchFamily="34" charset="0"/>
              </a:rPr>
              <a:t>-rural locations, </a:t>
            </a:r>
            <a:r>
              <a:rPr lang="fr-FR" altLang="en-US" sz="2400" dirty="0" err="1">
                <a:solidFill>
                  <a:srgbClr val="002060"/>
                </a:solidFill>
                <a:latin typeface="Calibri" panose="020F0502020204030204" pitchFamily="34" charset="0"/>
              </a:rPr>
              <a:t>abilities</a:t>
            </a:r>
            <a:r>
              <a:rPr lang="fr-FR" altLang="en-US" sz="2400" dirty="0">
                <a:solidFill>
                  <a:srgbClr val="002060"/>
                </a:solidFill>
                <a:latin typeface="Calibri" panose="020F0502020204030204" pitchFamily="34" charset="0"/>
              </a:rPr>
              <a:t>/</a:t>
            </a:r>
            <a:r>
              <a:rPr lang="fr-FR" altLang="en-US" sz="2400" dirty="0" err="1">
                <a:solidFill>
                  <a:srgbClr val="002060"/>
                </a:solidFill>
                <a:latin typeface="Calibri" panose="020F0502020204030204" pitchFamily="34" charset="0"/>
              </a:rPr>
              <a:t>disabilities</a:t>
            </a:r>
            <a:r>
              <a:rPr lang="fr-FR" altLang="en-US" sz="2400" dirty="0">
                <a:solidFill>
                  <a:srgbClr val="002060"/>
                </a:solidFill>
                <a:latin typeface="Calibri" panose="020F0502020204030204" pitchFamily="34" charset="0"/>
              </a:rPr>
              <a:t>, immigrants/non-immigrants?</a:t>
            </a:r>
          </a:p>
          <a:p>
            <a:pPr>
              <a:lnSpc>
                <a:spcPct val="100000"/>
              </a:lnSpc>
              <a:spcBef>
                <a:spcPts val="0"/>
              </a:spcBef>
              <a:spcAft>
                <a:spcPts val="600"/>
              </a:spcAft>
            </a:pPr>
            <a:r>
              <a:rPr lang="en-US" altLang="en-US" sz="2400" dirty="0">
                <a:solidFill>
                  <a:srgbClr val="002060"/>
                </a:solidFill>
                <a:latin typeface="Calibri" panose="020F0502020204030204" pitchFamily="34" charset="0"/>
              </a:rPr>
              <a:t>Trial interventions to address identified inequities</a:t>
            </a:r>
          </a:p>
          <a:p>
            <a:pPr>
              <a:lnSpc>
                <a:spcPct val="100000"/>
              </a:lnSpc>
              <a:spcBef>
                <a:spcPts val="0"/>
              </a:spcBef>
              <a:spcAft>
                <a:spcPts val="600"/>
              </a:spcAft>
            </a:pPr>
            <a:r>
              <a:rPr lang="en-US" altLang="en-US" sz="2400" dirty="0">
                <a:solidFill>
                  <a:srgbClr val="002060"/>
                </a:solidFill>
                <a:latin typeface="Calibri" panose="020F0502020204030204" pitchFamily="34" charset="0"/>
              </a:rPr>
              <a:t>Compare family-based vs institutional child care</a:t>
            </a:r>
          </a:p>
          <a:p>
            <a:pPr>
              <a:lnSpc>
                <a:spcPct val="100000"/>
              </a:lnSpc>
              <a:spcBef>
                <a:spcPts val="0"/>
              </a:spcBef>
              <a:spcAft>
                <a:spcPts val="600"/>
              </a:spcAft>
            </a:pPr>
            <a:r>
              <a:rPr lang="en-US" altLang="en-US" sz="2400" dirty="0">
                <a:solidFill>
                  <a:srgbClr val="002060"/>
                </a:solidFill>
                <a:latin typeface="Calibri" panose="020F0502020204030204" pitchFamily="34" charset="0"/>
              </a:rPr>
              <a:t>Explore mediating effects of outdoor time on movement behavior relationships with health indicators</a:t>
            </a:r>
          </a:p>
          <a:p>
            <a:pPr>
              <a:lnSpc>
                <a:spcPct val="100000"/>
              </a:lnSpc>
              <a:spcBef>
                <a:spcPts val="0"/>
              </a:spcBef>
              <a:spcAft>
                <a:spcPts val="600"/>
              </a:spcAft>
            </a:pPr>
            <a:r>
              <a:rPr lang="en-US" altLang="en-US" sz="2400" dirty="0">
                <a:solidFill>
                  <a:srgbClr val="002060"/>
                </a:solidFill>
                <a:latin typeface="Calibri" panose="020F0502020204030204" pitchFamily="34" charset="0"/>
              </a:rPr>
              <a:t>Opportunities to explore linkages with geopolitical variation, climate and climate change</a:t>
            </a:r>
          </a:p>
          <a:p>
            <a:pPr>
              <a:lnSpc>
                <a:spcPct val="100000"/>
              </a:lnSpc>
              <a:spcBef>
                <a:spcPts val="0"/>
              </a:spcBef>
              <a:spcAft>
                <a:spcPts val="600"/>
              </a:spcAft>
            </a:pPr>
            <a:endParaRPr lang="en-US" altLang="en-US" sz="2400" dirty="0">
              <a:solidFill>
                <a:srgbClr val="002060"/>
              </a:solidFill>
              <a:latin typeface="Calibri" panose="020F0502020204030204" pitchFamily="34" charset="0"/>
            </a:endParaRPr>
          </a:p>
        </p:txBody>
      </p:sp>
    </p:spTree>
    <p:extLst>
      <p:ext uri="{BB962C8B-B14F-4D97-AF65-F5344CB8AC3E}">
        <p14:creationId xmlns:p14="http://schemas.microsoft.com/office/powerpoint/2010/main" val="3426136380"/>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66915">
                                            <p:txEl>
                                              <p:pRg st="0" end="0"/>
                                            </p:txEl>
                                          </p:spTgt>
                                        </p:tgtEl>
                                        <p:attrNameLst>
                                          <p:attrName>style.visibility</p:attrName>
                                        </p:attrNameLst>
                                      </p:cBhvr>
                                      <p:to>
                                        <p:strVal val="visible"/>
                                      </p:to>
                                    </p:set>
                                    <p:animEffect transition="in" filter="blinds(horizontal)">
                                      <p:cBhvr>
                                        <p:cTn id="7" dur="500"/>
                                        <p:tgtEl>
                                          <p:spTgt spid="16691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66915">
                                            <p:txEl>
                                              <p:pRg st="1" end="1"/>
                                            </p:txEl>
                                          </p:spTgt>
                                        </p:tgtEl>
                                        <p:attrNameLst>
                                          <p:attrName>style.visibility</p:attrName>
                                        </p:attrNameLst>
                                      </p:cBhvr>
                                      <p:to>
                                        <p:strVal val="visible"/>
                                      </p:to>
                                    </p:set>
                                    <p:animEffect transition="in" filter="blinds(horizontal)">
                                      <p:cBhvr>
                                        <p:cTn id="12" dur="500"/>
                                        <p:tgtEl>
                                          <p:spTgt spid="16691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66915">
                                            <p:txEl>
                                              <p:pRg st="2" end="2"/>
                                            </p:txEl>
                                          </p:spTgt>
                                        </p:tgtEl>
                                        <p:attrNameLst>
                                          <p:attrName>style.visibility</p:attrName>
                                        </p:attrNameLst>
                                      </p:cBhvr>
                                      <p:to>
                                        <p:strVal val="visible"/>
                                      </p:to>
                                    </p:set>
                                    <p:animEffect transition="in" filter="blinds(horizontal)">
                                      <p:cBhvr>
                                        <p:cTn id="17" dur="500"/>
                                        <p:tgtEl>
                                          <p:spTgt spid="16691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166915">
                                            <p:txEl>
                                              <p:pRg st="3" end="3"/>
                                            </p:txEl>
                                          </p:spTgt>
                                        </p:tgtEl>
                                        <p:attrNameLst>
                                          <p:attrName>style.visibility</p:attrName>
                                        </p:attrNameLst>
                                      </p:cBhvr>
                                      <p:to>
                                        <p:strVal val="visible"/>
                                      </p:to>
                                    </p:set>
                                    <p:animEffect transition="in" filter="blinds(horizontal)">
                                      <p:cBhvr>
                                        <p:cTn id="22" dur="500"/>
                                        <p:tgtEl>
                                          <p:spTgt spid="16691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166915">
                                            <p:txEl>
                                              <p:pRg st="4" end="4"/>
                                            </p:txEl>
                                          </p:spTgt>
                                        </p:tgtEl>
                                        <p:attrNameLst>
                                          <p:attrName>style.visibility</p:attrName>
                                        </p:attrNameLst>
                                      </p:cBhvr>
                                      <p:to>
                                        <p:strVal val="visible"/>
                                      </p:to>
                                    </p:set>
                                    <p:animEffect transition="in" filter="blinds(horizontal)">
                                      <p:cBhvr>
                                        <p:cTn id="27" dur="500"/>
                                        <p:tgtEl>
                                          <p:spTgt spid="16691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166915">
                                            <p:txEl>
                                              <p:pRg st="5" end="5"/>
                                            </p:txEl>
                                          </p:spTgt>
                                        </p:tgtEl>
                                        <p:attrNameLst>
                                          <p:attrName>style.visibility</p:attrName>
                                        </p:attrNameLst>
                                      </p:cBhvr>
                                      <p:to>
                                        <p:strVal val="visible"/>
                                      </p:to>
                                    </p:set>
                                    <p:animEffect transition="in" filter="blinds(horizontal)">
                                      <p:cBhvr>
                                        <p:cTn id="32" dur="500"/>
                                        <p:tgtEl>
                                          <p:spTgt spid="16691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6915" grpId="0" build="p"/>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Title 3"/>
          <p:cNvSpPr>
            <a:spLocks noGrp="1"/>
          </p:cNvSpPr>
          <p:nvPr>
            <p:ph type="title"/>
          </p:nvPr>
        </p:nvSpPr>
        <p:spPr>
          <a:xfrm>
            <a:off x="628650" y="152400"/>
            <a:ext cx="7886700" cy="1323975"/>
          </a:xfrm>
        </p:spPr>
        <p:txBody>
          <a:bodyPr/>
          <a:lstStyle/>
          <a:p>
            <a:pPr algn="ctr"/>
            <a:r>
              <a:rPr lang="en-US" altLang="en-US" sz="4000" b="1" dirty="0">
                <a:solidFill>
                  <a:srgbClr val="7030A0"/>
                </a:solidFill>
                <a:latin typeface="Calibri" panose="020F0502020204030204" pitchFamily="34" charset="0"/>
              </a:rPr>
              <a:t>Lots of Challenges</a:t>
            </a:r>
          </a:p>
        </p:txBody>
      </p:sp>
      <p:sp>
        <p:nvSpPr>
          <p:cNvPr id="166915" name="Content Placeholder 4"/>
          <p:cNvSpPr>
            <a:spLocks noGrp="1"/>
          </p:cNvSpPr>
          <p:nvPr>
            <p:ph idx="1"/>
          </p:nvPr>
        </p:nvSpPr>
        <p:spPr>
          <a:xfrm>
            <a:off x="533400" y="1143000"/>
            <a:ext cx="8286750" cy="4176712"/>
          </a:xfrm>
        </p:spPr>
        <p:txBody>
          <a:bodyPr>
            <a:noAutofit/>
          </a:bodyPr>
          <a:lstStyle/>
          <a:p>
            <a:pPr>
              <a:lnSpc>
                <a:spcPct val="100000"/>
              </a:lnSpc>
              <a:spcBef>
                <a:spcPts val="0"/>
              </a:spcBef>
              <a:spcAft>
                <a:spcPts val="600"/>
              </a:spcAft>
            </a:pPr>
            <a:r>
              <a:rPr lang="en-CA" altLang="en-US" sz="2400" dirty="0">
                <a:solidFill>
                  <a:srgbClr val="002060"/>
                </a:solidFill>
                <a:latin typeface="Calibri" panose="020F0502020204030204" pitchFamily="34" charset="0"/>
              </a:rPr>
              <a:t>Issues of global validity of surveillance methods</a:t>
            </a:r>
          </a:p>
          <a:p>
            <a:pPr>
              <a:lnSpc>
                <a:spcPct val="100000"/>
              </a:lnSpc>
              <a:spcBef>
                <a:spcPts val="0"/>
              </a:spcBef>
              <a:spcAft>
                <a:spcPts val="600"/>
              </a:spcAft>
            </a:pPr>
            <a:r>
              <a:rPr lang="en-CA" altLang="en-US" sz="2400">
                <a:solidFill>
                  <a:srgbClr val="002060"/>
                </a:solidFill>
                <a:latin typeface="Calibri" panose="020F0502020204030204" pitchFamily="34" charset="0"/>
              </a:rPr>
              <a:t>Uncontested generalizations</a:t>
            </a:r>
            <a:endParaRPr lang="en-CA" altLang="en-US" sz="2400" dirty="0">
              <a:solidFill>
                <a:srgbClr val="002060"/>
              </a:solidFill>
              <a:latin typeface="Calibri" panose="020F0502020204030204" pitchFamily="34" charset="0"/>
            </a:endParaRPr>
          </a:p>
          <a:p>
            <a:pPr>
              <a:lnSpc>
                <a:spcPct val="100000"/>
              </a:lnSpc>
              <a:spcBef>
                <a:spcPts val="0"/>
              </a:spcBef>
              <a:spcAft>
                <a:spcPts val="600"/>
              </a:spcAft>
            </a:pPr>
            <a:r>
              <a:rPr lang="en-CA" altLang="en-US" sz="2400" dirty="0">
                <a:solidFill>
                  <a:srgbClr val="002060"/>
                </a:solidFill>
                <a:latin typeface="Calibri" panose="020F0502020204030204" pitchFamily="34" charset="0"/>
              </a:rPr>
              <a:t>No surveillance for early years (0-4 years) or pre-adolescent schoolchildren (5-10 years)</a:t>
            </a:r>
          </a:p>
          <a:p>
            <a:pPr>
              <a:lnSpc>
                <a:spcPct val="100000"/>
              </a:lnSpc>
              <a:spcBef>
                <a:spcPts val="0"/>
              </a:spcBef>
              <a:spcAft>
                <a:spcPts val="600"/>
              </a:spcAft>
            </a:pPr>
            <a:r>
              <a:rPr lang="en-CA" altLang="en-US" sz="2400" dirty="0">
                <a:solidFill>
                  <a:srgbClr val="002060"/>
                </a:solidFill>
                <a:latin typeface="Calibri" panose="020F0502020204030204" pitchFamily="34" charset="0"/>
              </a:rPr>
              <a:t>No prevalence targets for early years (0-4 years) or pre-adolescent schoolchildren (5-10 years)</a:t>
            </a:r>
          </a:p>
          <a:p>
            <a:pPr>
              <a:lnSpc>
                <a:spcPct val="100000"/>
              </a:lnSpc>
              <a:spcBef>
                <a:spcPts val="0"/>
              </a:spcBef>
              <a:spcAft>
                <a:spcPts val="600"/>
              </a:spcAft>
            </a:pPr>
            <a:r>
              <a:rPr lang="en-CA" altLang="en-US" sz="2400" dirty="0">
                <a:solidFill>
                  <a:srgbClr val="002060"/>
                </a:solidFill>
                <a:latin typeface="Calibri" panose="020F0502020204030204" pitchFamily="34" charset="0"/>
              </a:rPr>
              <a:t>Inclusion of children with a disability or chronic disease</a:t>
            </a:r>
          </a:p>
          <a:p>
            <a:pPr>
              <a:lnSpc>
                <a:spcPct val="100000"/>
              </a:lnSpc>
              <a:spcBef>
                <a:spcPts val="0"/>
              </a:spcBef>
              <a:spcAft>
                <a:spcPts val="600"/>
              </a:spcAft>
            </a:pPr>
            <a:r>
              <a:rPr lang="en-CA" altLang="en-US" sz="2400" dirty="0">
                <a:solidFill>
                  <a:srgbClr val="002060"/>
                </a:solidFill>
                <a:latin typeface="Calibri" panose="020F0502020204030204" pitchFamily="34" charset="0"/>
              </a:rPr>
              <a:t>Representation of children living in rural areas</a:t>
            </a:r>
          </a:p>
          <a:p>
            <a:pPr>
              <a:lnSpc>
                <a:spcPct val="100000"/>
              </a:lnSpc>
              <a:spcBef>
                <a:spcPts val="0"/>
              </a:spcBef>
              <a:spcAft>
                <a:spcPts val="600"/>
              </a:spcAft>
            </a:pPr>
            <a:r>
              <a:rPr lang="en-CA" altLang="en-US" sz="2400" dirty="0">
                <a:solidFill>
                  <a:srgbClr val="002060"/>
                </a:solidFill>
                <a:latin typeface="Calibri" panose="020F0502020204030204" pitchFamily="34" charset="0"/>
              </a:rPr>
              <a:t>24-hour movement vs physical activity and/or sedentary behaviour</a:t>
            </a:r>
          </a:p>
          <a:p>
            <a:pPr>
              <a:lnSpc>
                <a:spcPct val="100000"/>
              </a:lnSpc>
              <a:spcBef>
                <a:spcPts val="0"/>
              </a:spcBef>
              <a:spcAft>
                <a:spcPts val="600"/>
              </a:spcAft>
            </a:pPr>
            <a:r>
              <a:rPr lang="en-CA" altLang="en-US" sz="2400" dirty="0">
                <a:solidFill>
                  <a:srgbClr val="002060"/>
                </a:solidFill>
                <a:latin typeface="Calibri" panose="020F0502020204030204" pitchFamily="34" charset="0"/>
              </a:rPr>
              <a:t>Different benchmarks – daily vs average day</a:t>
            </a:r>
          </a:p>
          <a:p>
            <a:pPr>
              <a:lnSpc>
                <a:spcPct val="100000"/>
              </a:lnSpc>
              <a:spcBef>
                <a:spcPts val="0"/>
              </a:spcBef>
              <a:spcAft>
                <a:spcPts val="600"/>
              </a:spcAft>
            </a:pPr>
            <a:r>
              <a:rPr lang="en-CA" altLang="en-US" sz="2400" dirty="0">
                <a:solidFill>
                  <a:srgbClr val="002060"/>
                </a:solidFill>
                <a:latin typeface="Calibri" panose="020F0502020204030204" pitchFamily="34" charset="0"/>
              </a:rPr>
              <a:t>Addition of sedentary behaviour but no specificity of amount</a:t>
            </a:r>
          </a:p>
          <a:p>
            <a:pPr>
              <a:lnSpc>
                <a:spcPct val="100000"/>
              </a:lnSpc>
              <a:spcBef>
                <a:spcPts val="0"/>
              </a:spcBef>
              <a:spcAft>
                <a:spcPts val="600"/>
              </a:spcAft>
            </a:pPr>
            <a:r>
              <a:rPr lang="en-CA" altLang="en-US" sz="2400" dirty="0">
                <a:solidFill>
                  <a:srgbClr val="002060"/>
                </a:solidFill>
                <a:latin typeface="Calibri" panose="020F0502020204030204" pitchFamily="34" charset="0"/>
              </a:rPr>
              <a:t>Tough to make things global!</a:t>
            </a:r>
          </a:p>
          <a:p>
            <a:pPr>
              <a:lnSpc>
                <a:spcPct val="100000"/>
              </a:lnSpc>
              <a:spcBef>
                <a:spcPts val="0"/>
              </a:spcBef>
              <a:spcAft>
                <a:spcPts val="600"/>
              </a:spcAft>
            </a:pPr>
            <a:endParaRPr lang="en-US" altLang="en-US" sz="2400" dirty="0">
              <a:solidFill>
                <a:srgbClr val="002060"/>
              </a:solidFill>
              <a:latin typeface="Calibri" panose="020F0502020204030204" pitchFamily="34" charset="0"/>
            </a:endParaRPr>
          </a:p>
        </p:txBody>
      </p:sp>
    </p:spTree>
    <p:extLst>
      <p:ext uri="{BB962C8B-B14F-4D97-AF65-F5344CB8AC3E}">
        <p14:creationId xmlns:p14="http://schemas.microsoft.com/office/powerpoint/2010/main" val="2918916360"/>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66915">
                                            <p:txEl>
                                              <p:pRg st="0" end="0"/>
                                            </p:txEl>
                                          </p:spTgt>
                                        </p:tgtEl>
                                        <p:attrNameLst>
                                          <p:attrName>style.visibility</p:attrName>
                                        </p:attrNameLst>
                                      </p:cBhvr>
                                      <p:to>
                                        <p:strVal val="visible"/>
                                      </p:to>
                                    </p:set>
                                    <p:animEffect transition="in" filter="blinds(horizontal)">
                                      <p:cBhvr>
                                        <p:cTn id="7" dur="500"/>
                                        <p:tgtEl>
                                          <p:spTgt spid="16691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66915">
                                            <p:txEl>
                                              <p:pRg st="1" end="1"/>
                                            </p:txEl>
                                          </p:spTgt>
                                        </p:tgtEl>
                                        <p:attrNameLst>
                                          <p:attrName>style.visibility</p:attrName>
                                        </p:attrNameLst>
                                      </p:cBhvr>
                                      <p:to>
                                        <p:strVal val="visible"/>
                                      </p:to>
                                    </p:set>
                                    <p:animEffect transition="in" filter="blinds(horizontal)">
                                      <p:cBhvr>
                                        <p:cTn id="12" dur="500"/>
                                        <p:tgtEl>
                                          <p:spTgt spid="16691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66915">
                                            <p:txEl>
                                              <p:pRg st="2" end="2"/>
                                            </p:txEl>
                                          </p:spTgt>
                                        </p:tgtEl>
                                        <p:attrNameLst>
                                          <p:attrName>style.visibility</p:attrName>
                                        </p:attrNameLst>
                                      </p:cBhvr>
                                      <p:to>
                                        <p:strVal val="visible"/>
                                      </p:to>
                                    </p:set>
                                    <p:animEffect transition="in" filter="blinds(horizontal)">
                                      <p:cBhvr>
                                        <p:cTn id="17" dur="500"/>
                                        <p:tgtEl>
                                          <p:spTgt spid="16691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166915">
                                            <p:txEl>
                                              <p:pRg st="3" end="3"/>
                                            </p:txEl>
                                          </p:spTgt>
                                        </p:tgtEl>
                                        <p:attrNameLst>
                                          <p:attrName>style.visibility</p:attrName>
                                        </p:attrNameLst>
                                      </p:cBhvr>
                                      <p:to>
                                        <p:strVal val="visible"/>
                                      </p:to>
                                    </p:set>
                                    <p:animEffect transition="in" filter="blinds(horizontal)">
                                      <p:cBhvr>
                                        <p:cTn id="22" dur="500"/>
                                        <p:tgtEl>
                                          <p:spTgt spid="16691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166915">
                                            <p:txEl>
                                              <p:pRg st="4" end="4"/>
                                            </p:txEl>
                                          </p:spTgt>
                                        </p:tgtEl>
                                        <p:attrNameLst>
                                          <p:attrName>style.visibility</p:attrName>
                                        </p:attrNameLst>
                                      </p:cBhvr>
                                      <p:to>
                                        <p:strVal val="visible"/>
                                      </p:to>
                                    </p:set>
                                    <p:animEffect transition="in" filter="blinds(horizontal)">
                                      <p:cBhvr>
                                        <p:cTn id="27" dur="500"/>
                                        <p:tgtEl>
                                          <p:spTgt spid="16691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166915">
                                            <p:txEl>
                                              <p:pRg st="5" end="5"/>
                                            </p:txEl>
                                          </p:spTgt>
                                        </p:tgtEl>
                                        <p:attrNameLst>
                                          <p:attrName>style.visibility</p:attrName>
                                        </p:attrNameLst>
                                      </p:cBhvr>
                                      <p:to>
                                        <p:strVal val="visible"/>
                                      </p:to>
                                    </p:set>
                                    <p:animEffect transition="in" filter="blinds(horizontal)">
                                      <p:cBhvr>
                                        <p:cTn id="32" dur="500"/>
                                        <p:tgtEl>
                                          <p:spTgt spid="166915">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166915">
                                            <p:txEl>
                                              <p:pRg st="6" end="6"/>
                                            </p:txEl>
                                          </p:spTgt>
                                        </p:tgtEl>
                                        <p:attrNameLst>
                                          <p:attrName>style.visibility</p:attrName>
                                        </p:attrNameLst>
                                      </p:cBhvr>
                                      <p:to>
                                        <p:strVal val="visible"/>
                                      </p:to>
                                    </p:set>
                                    <p:animEffect transition="in" filter="blinds(horizontal)">
                                      <p:cBhvr>
                                        <p:cTn id="37" dur="500"/>
                                        <p:tgtEl>
                                          <p:spTgt spid="166915">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grpId="0" nodeType="clickEffect">
                                  <p:stCondLst>
                                    <p:cond delay="0"/>
                                  </p:stCondLst>
                                  <p:childTnLst>
                                    <p:set>
                                      <p:cBhvr>
                                        <p:cTn id="41" dur="1" fill="hold">
                                          <p:stCondLst>
                                            <p:cond delay="0"/>
                                          </p:stCondLst>
                                        </p:cTn>
                                        <p:tgtEl>
                                          <p:spTgt spid="166915">
                                            <p:txEl>
                                              <p:pRg st="7" end="7"/>
                                            </p:txEl>
                                          </p:spTgt>
                                        </p:tgtEl>
                                        <p:attrNameLst>
                                          <p:attrName>style.visibility</p:attrName>
                                        </p:attrNameLst>
                                      </p:cBhvr>
                                      <p:to>
                                        <p:strVal val="visible"/>
                                      </p:to>
                                    </p:set>
                                    <p:animEffect transition="in" filter="blinds(horizontal)">
                                      <p:cBhvr>
                                        <p:cTn id="42" dur="500"/>
                                        <p:tgtEl>
                                          <p:spTgt spid="166915">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grpId="0" nodeType="clickEffect">
                                  <p:stCondLst>
                                    <p:cond delay="0"/>
                                  </p:stCondLst>
                                  <p:childTnLst>
                                    <p:set>
                                      <p:cBhvr>
                                        <p:cTn id="46" dur="1" fill="hold">
                                          <p:stCondLst>
                                            <p:cond delay="0"/>
                                          </p:stCondLst>
                                        </p:cTn>
                                        <p:tgtEl>
                                          <p:spTgt spid="166915">
                                            <p:txEl>
                                              <p:pRg st="8" end="8"/>
                                            </p:txEl>
                                          </p:spTgt>
                                        </p:tgtEl>
                                        <p:attrNameLst>
                                          <p:attrName>style.visibility</p:attrName>
                                        </p:attrNameLst>
                                      </p:cBhvr>
                                      <p:to>
                                        <p:strVal val="visible"/>
                                      </p:to>
                                    </p:set>
                                    <p:animEffect transition="in" filter="blinds(horizontal)">
                                      <p:cBhvr>
                                        <p:cTn id="47" dur="500"/>
                                        <p:tgtEl>
                                          <p:spTgt spid="166915">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3" presetClass="entr" presetSubtype="10" fill="hold" grpId="0" nodeType="clickEffect">
                                  <p:stCondLst>
                                    <p:cond delay="0"/>
                                  </p:stCondLst>
                                  <p:childTnLst>
                                    <p:set>
                                      <p:cBhvr>
                                        <p:cTn id="51" dur="1" fill="hold">
                                          <p:stCondLst>
                                            <p:cond delay="0"/>
                                          </p:stCondLst>
                                        </p:cTn>
                                        <p:tgtEl>
                                          <p:spTgt spid="166915">
                                            <p:txEl>
                                              <p:pRg st="9" end="9"/>
                                            </p:txEl>
                                          </p:spTgt>
                                        </p:tgtEl>
                                        <p:attrNameLst>
                                          <p:attrName>style.visibility</p:attrName>
                                        </p:attrNameLst>
                                      </p:cBhvr>
                                      <p:to>
                                        <p:strVal val="visible"/>
                                      </p:to>
                                    </p:set>
                                    <p:animEffect transition="in" filter="blinds(horizontal)">
                                      <p:cBhvr>
                                        <p:cTn id="52" dur="500"/>
                                        <p:tgtEl>
                                          <p:spTgt spid="166915">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6915"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1"/>
          <p:cNvSpPr>
            <a:spLocks noGrp="1"/>
          </p:cNvSpPr>
          <p:nvPr>
            <p:ph type="title"/>
          </p:nvPr>
        </p:nvSpPr>
        <p:spPr/>
        <p:txBody>
          <a:bodyPr/>
          <a:lstStyle/>
          <a:p>
            <a:r>
              <a:rPr lang="en-CA" altLang="en-US" sz="4000" b="1" dirty="0">
                <a:solidFill>
                  <a:srgbClr val="7030A0"/>
                </a:solidFill>
              </a:rPr>
              <a:t>Guiding Principles</a:t>
            </a:r>
          </a:p>
        </p:txBody>
      </p:sp>
      <p:sp>
        <p:nvSpPr>
          <p:cNvPr id="44035" name="Content Placeholder 2"/>
          <p:cNvSpPr>
            <a:spLocks noGrp="1"/>
          </p:cNvSpPr>
          <p:nvPr>
            <p:ph idx="1"/>
          </p:nvPr>
        </p:nvSpPr>
        <p:spPr/>
        <p:txBody>
          <a:bodyPr/>
          <a:lstStyle/>
          <a:p>
            <a:r>
              <a:rPr lang="en-CA" altLang="en-US" sz="2800" dirty="0">
                <a:solidFill>
                  <a:srgbClr val="002060"/>
                </a:solidFill>
              </a:rPr>
              <a:t>Human Rights Approach</a:t>
            </a:r>
          </a:p>
          <a:p>
            <a:r>
              <a:rPr lang="en-CA" altLang="en-US" sz="2800" dirty="0">
                <a:solidFill>
                  <a:srgbClr val="002060"/>
                </a:solidFill>
              </a:rPr>
              <a:t>Equity Across the Life Course</a:t>
            </a:r>
          </a:p>
          <a:p>
            <a:r>
              <a:rPr lang="en-CA" altLang="en-US" sz="2800" dirty="0">
                <a:solidFill>
                  <a:srgbClr val="002060"/>
                </a:solidFill>
              </a:rPr>
              <a:t>Evidence-based Practice</a:t>
            </a:r>
          </a:p>
          <a:p>
            <a:r>
              <a:rPr lang="en-CA" altLang="en-US" sz="2800" dirty="0">
                <a:solidFill>
                  <a:srgbClr val="002060"/>
                </a:solidFill>
              </a:rPr>
              <a:t>Proportional Universality</a:t>
            </a:r>
          </a:p>
          <a:p>
            <a:r>
              <a:rPr lang="en-CA" altLang="en-US" sz="2800" dirty="0">
                <a:solidFill>
                  <a:srgbClr val="002060"/>
                </a:solidFill>
              </a:rPr>
              <a:t>Policy Coherence and Health in all Policies</a:t>
            </a:r>
          </a:p>
          <a:p>
            <a:r>
              <a:rPr lang="en-CA" altLang="en-US" sz="2800" dirty="0">
                <a:solidFill>
                  <a:srgbClr val="002060"/>
                </a:solidFill>
              </a:rPr>
              <a:t>Engagement and Empowerment of Policy-makers, Peoples, Families and Communities</a:t>
            </a:r>
          </a:p>
          <a:p>
            <a:r>
              <a:rPr lang="en-CA" altLang="en-US" sz="2800" dirty="0">
                <a:solidFill>
                  <a:srgbClr val="002060"/>
                </a:solidFill>
              </a:rPr>
              <a:t>Multi-sectoral Partnerships</a:t>
            </a:r>
          </a:p>
        </p:txBody>
      </p:sp>
    </p:spTree>
    <p:extLst>
      <p:ext uri="{BB962C8B-B14F-4D97-AF65-F5344CB8AC3E}">
        <p14:creationId xmlns:p14="http://schemas.microsoft.com/office/powerpoint/2010/main" val="24414424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8362" y="0"/>
            <a:ext cx="4872038"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460016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9538" y="0"/>
            <a:ext cx="3014662" cy="6959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915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24200" y="-25400"/>
            <a:ext cx="5943600" cy="6731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858383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38337" y="0"/>
            <a:ext cx="5300663"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2948287"/>
      </p:ext>
    </p:extLst>
  </p:cSld>
  <p:clrMapOvr>
    <a:masterClrMapping/>
  </p:clrMapOvr>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1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2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4_CHEO - White">
  <a:themeElements>
    <a:clrScheme name="CHEO Brand Colour">
      <a:dk1>
        <a:srgbClr val="000000"/>
      </a:dk1>
      <a:lt1>
        <a:srgbClr val="FFFFFF"/>
      </a:lt1>
      <a:dk2>
        <a:srgbClr val="44546A"/>
      </a:dk2>
      <a:lt2>
        <a:srgbClr val="E7E6E6"/>
      </a:lt2>
      <a:accent1>
        <a:srgbClr val="00417D"/>
      </a:accent1>
      <a:accent2>
        <a:srgbClr val="7B2881"/>
      </a:accent2>
      <a:accent3>
        <a:srgbClr val="00625C"/>
      </a:accent3>
      <a:accent4>
        <a:srgbClr val="65CBC9"/>
      </a:accent4>
      <a:accent5>
        <a:srgbClr val="A3D783"/>
      </a:accent5>
      <a:accent6>
        <a:srgbClr val="FFC843"/>
      </a:accent6>
      <a:hlink>
        <a:srgbClr val="0563C1"/>
      </a:hlink>
      <a:folHlink>
        <a:srgbClr val="954F72"/>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HEO" id="{9F8FB494-CDD6-1E4F-8743-ECBB3FEEA997}" vid="{45A5157D-A526-DB44-9DDC-03B070222644}"/>
    </a:ext>
  </a:extLst>
</a:theme>
</file>

<file path=ppt/theme/theme14.xml><?xml version="1.0" encoding="utf-8"?>
<a:theme xmlns:a="http://schemas.openxmlformats.org/drawingml/2006/main" name="9_CHEO - White">
  <a:themeElements>
    <a:clrScheme name="CHEO Brand Colour">
      <a:dk1>
        <a:srgbClr val="000000"/>
      </a:dk1>
      <a:lt1>
        <a:srgbClr val="FFFFFF"/>
      </a:lt1>
      <a:dk2>
        <a:srgbClr val="44546A"/>
      </a:dk2>
      <a:lt2>
        <a:srgbClr val="E7E6E6"/>
      </a:lt2>
      <a:accent1>
        <a:srgbClr val="00417D"/>
      </a:accent1>
      <a:accent2>
        <a:srgbClr val="7B2881"/>
      </a:accent2>
      <a:accent3>
        <a:srgbClr val="00625C"/>
      </a:accent3>
      <a:accent4>
        <a:srgbClr val="65CBC9"/>
      </a:accent4>
      <a:accent5>
        <a:srgbClr val="A3D783"/>
      </a:accent5>
      <a:accent6>
        <a:srgbClr val="FFC843"/>
      </a:accent6>
      <a:hlink>
        <a:srgbClr val="0563C1"/>
      </a:hlink>
      <a:folHlink>
        <a:srgbClr val="954F72"/>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HEO" id="{9F8FB494-CDD6-1E4F-8743-ECBB3FEEA997}" vid="{45A5157D-A526-DB44-9DDC-03B070222644}"/>
    </a:ext>
  </a:extLst>
</a:theme>
</file>

<file path=ppt/theme/theme15.xml><?xml version="1.0" encoding="utf-8"?>
<a:theme xmlns:a="http://schemas.openxmlformats.org/drawingml/2006/main" name="5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xml><?xml version="1.0" encoding="utf-8"?>
<a:theme xmlns:a="http://schemas.openxmlformats.org/drawingml/2006/main" name="1_CHEO - White">
  <a:themeElements>
    <a:clrScheme name="CHEO Brand Colour">
      <a:dk1>
        <a:srgbClr val="000000"/>
      </a:dk1>
      <a:lt1>
        <a:srgbClr val="FFFFFF"/>
      </a:lt1>
      <a:dk2>
        <a:srgbClr val="44546A"/>
      </a:dk2>
      <a:lt2>
        <a:srgbClr val="E7E6E6"/>
      </a:lt2>
      <a:accent1>
        <a:srgbClr val="00417D"/>
      </a:accent1>
      <a:accent2>
        <a:srgbClr val="7B2881"/>
      </a:accent2>
      <a:accent3>
        <a:srgbClr val="00625C"/>
      </a:accent3>
      <a:accent4>
        <a:srgbClr val="65CBC9"/>
      </a:accent4>
      <a:accent5>
        <a:srgbClr val="A3D783"/>
      </a:accent5>
      <a:accent6>
        <a:srgbClr val="FFC843"/>
      </a:accent6>
      <a:hlink>
        <a:srgbClr val="0563C1"/>
      </a:hlink>
      <a:folHlink>
        <a:srgbClr val="954F72"/>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HEO" id="{9F8FB494-CDD6-1E4F-8743-ECBB3FEEA997}" vid="{45A5157D-A526-DB44-9DDC-03B070222644}"/>
    </a:ext>
  </a:extLst>
</a:theme>
</file>

<file path=ppt/theme/theme17.xml><?xml version="1.0" encoding="utf-8"?>
<a:theme xmlns:a="http://schemas.openxmlformats.org/drawingml/2006/main" name="16_CHEO - White">
  <a:themeElements>
    <a:clrScheme name="CHEO Brand Colour">
      <a:dk1>
        <a:srgbClr val="000000"/>
      </a:dk1>
      <a:lt1>
        <a:srgbClr val="FFFFFF"/>
      </a:lt1>
      <a:dk2>
        <a:srgbClr val="44546A"/>
      </a:dk2>
      <a:lt2>
        <a:srgbClr val="E7E6E6"/>
      </a:lt2>
      <a:accent1>
        <a:srgbClr val="00417D"/>
      </a:accent1>
      <a:accent2>
        <a:srgbClr val="7B2881"/>
      </a:accent2>
      <a:accent3>
        <a:srgbClr val="00625C"/>
      </a:accent3>
      <a:accent4>
        <a:srgbClr val="65CBC9"/>
      </a:accent4>
      <a:accent5>
        <a:srgbClr val="A3D783"/>
      </a:accent5>
      <a:accent6>
        <a:srgbClr val="FFC843"/>
      </a:accent6>
      <a:hlink>
        <a:srgbClr val="0563C1"/>
      </a:hlink>
      <a:folHlink>
        <a:srgbClr val="954F72"/>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HEO" id="{9F8FB494-CDD6-1E4F-8743-ECBB3FEEA997}" vid="{45A5157D-A526-DB44-9DDC-03B070222644}"/>
    </a:ext>
  </a:extLst>
</a:theme>
</file>

<file path=ppt/theme/theme18.xml><?xml version="1.0" encoding="utf-8"?>
<a:theme xmlns:a="http://schemas.openxmlformats.org/drawingml/2006/main" name="2_CHEO - White">
  <a:themeElements>
    <a:clrScheme name="CHEO Brand Colour">
      <a:dk1>
        <a:srgbClr val="000000"/>
      </a:dk1>
      <a:lt1>
        <a:srgbClr val="FFFFFF"/>
      </a:lt1>
      <a:dk2>
        <a:srgbClr val="44546A"/>
      </a:dk2>
      <a:lt2>
        <a:srgbClr val="E7E6E6"/>
      </a:lt2>
      <a:accent1>
        <a:srgbClr val="00417D"/>
      </a:accent1>
      <a:accent2>
        <a:srgbClr val="7B2881"/>
      </a:accent2>
      <a:accent3>
        <a:srgbClr val="00625C"/>
      </a:accent3>
      <a:accent4>
        <a:srgbClr val="65CBC9"/>
      </a:accent4>
      <a:accent5>
        <a:srgbClr val="A3D783"/>
      </a:accent5>
      <a:accent6>
        <a:srgbClr val="FFC843"/>
      </a:accent6>
      <a:hlink>
        <a:srgbClr val="0563C1"/>
      </a:hlink>
      <a:folHlink>
        <a:srgbClr val="954F72"/>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HEO" id="{9F8FB494-CDD6-1E4F-8743-ECBB3FEEA997}" vid="{45A5157D-A526-DB44-9DDC-03B070222644}"/>
    </a:ext>
  </a:extLst>
</a:theme>
</file>

<file path=ppt/theme/theme19.xml><?xml version="1.0" encoding="utf-8"?>
<a:theme xmlns:a="http://schemas.openxmlformats.org/drawingml/2006/main" name="3_CHEO - White">
  <a:themeElements>
    <a:clrScheme name="CHEO Brand Colour">
      <a:dk1>
        <a:srgbClr val="000000"/>
      </a:dk1>
      <a:lt1>
        <a:srgbClr val="FFFFFF"/>
      </a:lt1>
      <a:dk2>
        <a:srgbClr val="44546A"/>
      </a:dk2>
      <a:lt2>
        <a:srgbClr val="E7E6E6"/>
      </a:lt2>
      <a:accent1>
        <a:srgbClr val="00417D"/>
      </a:accent1>
      <a:accent2>
        <a:srgbClr val="7B2881"/>
      </a:accent2>
      <a:accent3>
        <a:srgbClr val="00625C"/>
      </a:accent3>
      <a:accent4>
        <a:srgbClr val="65CBC9"/>
      </a:accent4>
      <a:accent5>
        <a:srgbClr val="A3D783"/>
      </a:accent5>
      <a:accent6>
        <a:srgbClr val="FFC843"/>
      </a:accent6>
      <a:hlink>
        <a:srgbClr val="0563C1"/>
      </a:hlink>
      <a:folHlink>
        <a:srgbClr val="954F72"/>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HEO" id="{9F8FB494-CDD6-1E4F-8743-ECBB3FEEA997}" vid="{45A5157D-A526-DB44-9DDC-03B070222644}"/>
    </a:ext>
  </a:ext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0.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AGM presentation" id="{89E1CA6F-4B1F-8242-8F41-AC950C9D8B8C}" vid="{388463B2-C41C-6F4D-B426-C5B4E0251452}"/>
    </a:ext>
  </a:extLst>
</a:theme>
</file>

<file path=ppt/theme/theme21.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2.xml><?xml version="1.0" encoding="utf-8"?>
<a:theme xmlns:a="http://schemas.openxmlformats.org/drawingml/2006/main" name="1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3.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AGM presentation" id="{89E1CA6F-4B1F-8242-8F41-AC950C9D8B8C}" vid="{388463B2-C41C-6F4D-B426-C5B4E0251452}"/>
    </a:ext>
  </a:extLst>
</a:theme>
</file>

<file path=ppt/theme/theme24.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AGM presentation" id="{89E1CA6F-4B1F-8242-8F41-AC950C9D8B8C}" vid="{388463B2-C41C-6F4D-B426-C5B4E0251452}"/>
    </a:ext>
  </a:extLst>
</a:theme>
</file>

<file path=ppt/theme/theme2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3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4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CHEO - White">
  <a:themeElements>
    <a:clrScheme name="CHEO Brand Colour">
      <a:dk1>
        <a:srgbClr val="000000"/>
      </a:dk1>
      <a:lt1>
        <a:srgbClr val="FFFFFF"/>
      </a:lt1>
      <a:dk2>
        <a:srgbClr val="44546A"/>
      </a:dk2>
      <a:lt2>
        <a:srgbClr val="E7E6E6"/>
      </a:lt2>
      <a:accent1>
        <a:srgbClr val="00417D"/>
      </a:accent1>
      <a:accent2>
        <a:srgbClr val="7B2881"/>
      </a:accent2>
      <a:accent3>
        <a:srgbClr val="00625C"/>
      </a:accent3>
      <a:accent4>
        <a:srgbClr val="65CBC9"/>
      </a:accent4>
      <a:accent5>
        <a:srgbClr val="A3D783"/>
      </a:accent5>
      <a:accent6>
        <a:srgbClr val="FFC843"/>
      </a:accent6>
      <a:hlink>
        <a:srgbClr val="0563C1"/>
      </a:hlink>
      <a:folHlink>
        <a:srgbClr val="954F72"/>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HEO" id="{9F8FB494-CDD6-1E4F-8743-ECBB3FEEA997}" vid="{45A5157D-A526-DB44-9DDC-03B070222644}"/>
    </a:ext>
  </a:extLst>
</a:theme>
</file>

<file path=ppt/theme/theme8.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6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4519</TotalTime>
  <Words>2471</Words>
  <Application>Microsoft Office PowerPoint</Application>
  <PresentationFormat>On-screen Show (4:3)</PresentationFormat>
  <Paragraphs>569</Paragraphs>
  <Slides>56</Slides>
  <Notes>19</Notes>
  <HiddenSlides>0</HiddenSlides>
  <MMClips>0</MMClips>
  <ScaleCrop>false</ScaleCrop>
  <HeadingPairs>
    <vt:vector size="8" baseType="variant">
      <vt:variant>
        <vt:lpstr>Fonts Used</vt:lpstr>
      </vt:variant>
      <vt:variant>
        <vt:i4>7</vt:i4>
      </vt:variant>
      <vt:variant>
        <vt:lpstr>Theme</vt:lpstr>
      </vt:variant>
      <vt:variant>
        <vt:i4>24</vt:i4>
      </vt:variant>
      <vt:variant>
        <vt:lpstr>Embedded OLE Servers</vt:lpstr>
      </vt:variant>
      <vt:variant>
        <vt:i4>1</vt:i4>
      </vt:variant>
      <vt:variant>
        <vt:lpstr>Slide Titles</vt:lpstr>
      </vt:variant>
      <vt:variant>
        <vt:i4>56</vt:i4>
      </vt:variant>
    </vt:vector>
  </HeadingPairs>
  <TitlesOfParts>
    <vt:vector size="88" baseType="lpstr">
      <vt:lpstr>.AppleSystemUIFont</vt:lpstr>
      <vt:lpstr>Arial</vt:lpstr>
      <vt:lpstr>Calibri</vt:lpstr>
      <vt:lpstr>Gidole</vt:lpstr>
      <vt:lpstr>Lato</vt:lpstr>
      <vt:lpstr>League Spartan</vt:lpstr>
      <vt:lpstr>ヒラギノ角ゴ Pro W3</vt:lpstr>
      <vt:lpstr>Custom Design</vt:lpstr>
      <vt:lpstr>1_Custom Design</vt:lpstr>
      <vt:lpstr>1_Office Theme</vt:lpstr>
      <vt:lpstr>2_Custom Design</vt:lpstr>
      <vt:lpstr>3_Custom Design</vt:lpstr>
      <vt:lpstr>4_Custom Design</vt:lpstr>
      <vt:lpstr>CHEO - White</vt:lpstr>
      <vt:lpstr>4_Office Theme</vt:lpstr>
      <vt:lpstr>6_Custom Design</vt:lpstr>
      <vt:lpstr>Office Theme</vt:lpstr>
      <vt:lpstr>10_Office Theme</vt:lpstr>
      <vt:lpstr>21_Custom Design</vt:lpstr>
      <vt:lpstr>4_CHEO - White</vt:lpstr>
      <vt:lpstr>9_CHEO - White</vt:lpstr>
      <vt:lpstr>5_Custom Design</vt:lpstr>
      <vt:lpstr>1_CHEO - White</vt:lpstr>
      <vt:lpstr>16_CHEO - White</vt:lpstr>
      <vt:lpstr>2_CHEO - White</vt:lpstr>
      <vt:lpstr>3_CHEO - White</vt:lpstr>
      <vt:lpstr>3_Office Theme</vt:lpstr>
      <vt:lpstr>5_Office Theme</vt:lpstr>
      <vt:lpstr>11_Office Theme</vt:lpstr>
      <vt:lpstr>7_Office Theme</vt:lpstr>
      <vt:lpstr>8_Office Theme</vt:lpstr>
      <vt:lpstr>Worksheet</vt:lpstr>
      <vt:lpstr>Global Physical Activity Initiatives – opportunities and challenges</vt:lpstr>
      <vt:lpstr>Land Acknowledgement</vt:lpstr>
      <vt:lpstr>Overview</vt:lpstr>
      <vt:lpstr>PowerPoint Presentation</vt:lpstr>
      <vt:lpstr>PowerPoint Presentation</vt:lpstr>
      <vt:lpstr>Guiding Principles</vt:lpstr>
      <vt:lpstr>PowerPoint Presentation</vt:lpstr>
      <vt:lpstr>PowerPoint Presentation</vt:lpstr>
      <vt:lpstr>PowerPoint Presentation</vt:lpstr>
      <vt:lpstr>PowerPoint Presentation</vt:lpstr>
      <vt:lpstr>PowerPoint Presentation</vt:lpstr>
      <vt:lpstr>Lots of Opportunities!</vt:lpstr>
      <vt:lpstr>PowerPoint Presentation</vt:lpstr>
      <vt:lpstr>PowerPoint Presentation</vt:lpstr>
      <vt:lpstr>PowerPoint Presentation</vt:lpstr>
      <vt:lpstr>PowerPoint Presentation</vt:lpstr>
      <vt:lpstr>PowerPoint Presentation</vt:lpstr>
      <vt:lpstr>PowerPoint Presentation</vt:lpstr>
      <vt:lpstr>Extracted physical activity prevalence for 13 countries across 8 initiatives</vt:lpstr>
      <vt:lpstr>PowerPoint Presentation</vt:lpstr>
      <vt:lpstr>Surveillance Gaps</vt:lpstr>
      <vt:lpstr>Lots of Opportunities!</vt:lpstr>
      <vt:lpstr>PowerPoint Presentation</vt:lpstr>
      <vt:lpstr>Active Healthy Kids Global Alliance (established in 2014; incorporated in 2018)</vt:lpstr>
      <vt:lpstr>History</vt:lpstr>
      <vt:lpstr>PowerPoint Presentation</vt:lpstr>
      <vt:lpstr>Report Card Leadership Committee</vt:lpstr>
      <vt:lpstr>Global Matrix 4.0 Indicators Framework</vt:lpstr>
      <vt:lpstr>Benchmarks</vt:lpstr>
      <vt:lpstr>PowerPoint Presentation</vt:lpstr>
      <vt:lpstr>Form and Format</vt:lpstr>
      <vt:lpstr>The Report Card Serves as…</vt:lpstr>
      <vt:lpstr>PowerPoint Presentation</vt:lpstr>
      <vt:lpstr>PowerPoint Presentation</vt:lpstr>
      <vt:lpstr>PowerPoint Presentation</vt:lpstr>
      <vt:lpstr>PowerPoint Presentation</vt:lpstr>
      <vt:lpstr>Findings – Overall Physical Activity</vt:lpstr>
      <vt:lpstr>Global Matrix 3.0</vt:lpstr>
      <vt:lpstr>International Impact Paper</vt:lpstr>
      <vt:lpstr>International Evaluation Paper</vt:lpstr>
      <vt:lpstr>Number of countries participating in the Global Matrix 1.0 (2014), 2.0 (2016), 3.0 (2018) and 4.0 (2022) sorted by country Human Development Index </vt:lpstr>
      <vt:lpstr>PowerPoint Presentation</vt:lpstr>
      <vt:lpstr>Lots of Opportunities!</vt:lpstr>
      <vt:lpstr>PowerPoint Presentation</vt:lpstr>
      <vt:lpstr>PowerPoint Presentation</vt:lpstr>
      <vt:lpstr>PowerPoint Presentation</vt:lpstr>
      <vt:lpstr>PowerPoint Presentation</vt:lpstr>
      <vt:lpstr>PowerPoint Presentation</vt:lpstr>
      <vt:lpstr>PowerPoint Presentation</vt:lpstr>
      <vt:lpstr>How was the SUNRISE research agenda developed?</vt:lpstr>
      <vt:lpstr>How was the SUNRISE research agenda developed?</vt:lpstr>
      <vt:lpstr>Inherent Challenges to the Research Agenda</vt:lpstr>
      <vt:lpstr>Lessons learned – successes and failures </vt:lpstr>
      <vt:lpstr>Lessons learned – successes and failures </vt:lpstr>
      <vt:lpstr>Lots of Opportunities!</vt:lpstr>
      <vt:lpstr>Lots of Challenges</vt:lpstr>
    </vt:vector>
  </TitlesOfParts>
  <Company>Mediaplus Advertising</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Mediaplus Advertising</dc:creator>
  <cp:lastModifiedBy>Mark Stephen Tremblay</cp:lastModifiedBy>
  <cp:revision>474</cp:revision>
  <cp:lastPrinted>2016-03-21T12:50:17Z</cp:lastPrinted>
  <dcterms:created xsi:type="dcterms:W3CDTF">2011-05-10T20:27:52Z</dcterms:created>
  <dcterms:modified xsi:type="dcterms:W3CDTF">2022-09-15T12:56:18Z</dcterms:modified>
</cp:coreProperties>
</file>