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9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54EAD-BB04-4B36-B61A-6D8822F2CC0A}" v="41" dt="2024-06-28T18:02:02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ger, Marion" userId="8cd36a35-54da-46ed-bfc8-b63bae284566" providerId="ADAL" clId="{51854EAD-BB04-4B36-B61A-6D8822F2CC0A}"/>
    <pc:docChg chg="custSel modSld">
      <pc:chgData name="Granger, Marion" userId="8cd36a35-54da-46ed-bfc8-b63bae284566" providerId="ADAL" clId="{51854EAD-BB04-4B36-B61A-6D8822F2CC0A}" dt="2024-06-28T18:02:02.778" v="45" actId="20577"/>
      <pc:docMkLst>
        <pc:docMk/>
      </pc:docMkLst>
      <pc:sldChg chg="delSp modSp mod">
        <pc:chgData name="Granger, Marion" userId="8cd36a35-54da-46ed-bfc8-b63bae284566" providerId="ADAL" clId="{51854EAD-BB04-4B36-B61A-6D8822F2CC0A}" dt="2024-06-28T18:02:02.778" v="45" actId="20577"/>
        <pc:sldMkLst>
          <pc:docMk/>
          <pc:sldMk cId="971188727" sldId="260"/>
        </pc:sldMkLst>
        <pc:spChg chg="del mod">
          <ac:chgData name="Granger, Marion" userId="8cd36a35-54da-46ed-bfc8-b63bae284566" providerId="ADAL" clId="{51854EAD-BB04-4B36-B61A-6D8822F2CC0A}" dt="2024-06-28T18:01:32.793" v="1" actId="478"/>
          <ac:spMkLst>
            <pc:docMk/>
            <pc:sldMk cId="971188727" sldId="260"/>
            <ac:spMk id="6" creationId="{06B1738C-F221-3C1A-E417-1AC68DDF64F5}"/>
          </ac:spMkLst>
        </pc:spChg>
        <pc:spChg chg="del">
          <ac:chgData name="Granger, Marion" userId="8cd36a35-54da-46ed-bfc8-b63bae284566" providerId="ADAL" clId="{51854EAD-BB04-4B36-B61A-6D8822F2CC0A}" dt="2024-06-28T18:01:33.855" v="2" actId="478"/>
          <ac:spMkLst>
            <pc:docMk/>
            <pc:sldMk cId="971188727" sldId="260"/>
            <ac:spMk id="7" creationId="{061EA98C-75A3-B732-8E6B-7A030DB4C8CE}"/>
          </ac:spMkLst>
        </pc:spChg>
        <pc:graphicFrameChg chg="mod">
          <ac:chgData name="Granger, Marion" userId="8cd36a35-54da-46ed-bfc8-b63bae284566" providerId="ADAL" clId="{51854EAD-BB04-4B36-B61A-6D8822F2CC0A}" dt="2024-06-28T18:02:02.778" v="45" actId="20577"/>
          <ac:graphicFrameMkLst>
            <pc:docMk/>
            <pc:sldMk cId="971188727" sldId="260"/>
            <ac:graphicFrameMk id="9" creationId="{8136BC03-2790-51AD-44BB-6C1B6DA22C35}"/>
          </ac:graphicFrameMkLst>
        </pc:graphicFrameChg>
        <pc:picChg chg="del">
          <ac:chgData name="Granger, Marion" userId="8cd36a35-54da-46ed-bfc8-b63bae284566" providerId="ADAL" clId="{51854EAD-BB04-4B36-B61A-6D8822F2CC0A}" dt="2024-06-28T18:01:34.727" v="3" actId="478"/>
          <ac:picMkLst>
            <pc:docMk/>
            <pc:sldMk cId="971188727" sldId="260"/>
            <ac:picMk id="1026" creationId="{B410D7F9-91D4-9174-0E0F-86E15CF5579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3764B-1610-4BC6-BEC6-92A44150BF0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78F2A38-CEAE-45B7-8DC6-CDBA0C2A3856}">
      <dgm:prSet phldrT="[Text]" custT="1"/>
      <dgm:spPr/>
      <dgm:t>
        <a:bodyPr/>
        <a:lstStyle/>
        <a:p>
          <a:r>
            <a:rPr lang="en-US" sz="2400" dirty="0"/>
            <a:t>Learning</a:t>
          </a:r>
        </a:p>
      </dgm:t>
    </dgm:pt>
    <dgm:pt modelId="{4359D6B1-C4D3-45DE-A06A-2765F48BDE0F}" type="parTrans" cxnId="{AE6E0DF6-2F88-4998-955C-0243623B481B}">
      <dgm:prSet/>
      <dgm:spPr/>
      <dgm:t>
        <a:bodyPr/>
        <a:lstStyle/>
        <a:p>
          <a:endParaRPr lang="en-US" sz="1800"/>
        </a:p>
      </dgm:t>
    </dgm:pt>
    <dgm:pt modelId="{ABDDB720-7ECF-4697-90DE-B5F346883415}" type="sibTrans" cxnId="{AE6E0DF6-2F88-4998-955C-0243623B481B}">
      <dgm:prSet/>
      <dgm:spPr/>
      <dgm:t>
        <a:bodyPr/>
        <a:lstStyle/>
        <a:p>
          <a:endParaRPr lang="en-US" sz="1800"/>
        </a:p>
      </dgm:t>
    </dgm:pt>
    <dgm:pt modelId="{FFAD5C17-57A8-47AA-ACE1-5236C7A180A1}">
      <dgm:prSet phldrT="[Text]" custT="1"/>
      <dgm:spPr/>
      <dgm:t>
        <a:bodyPr/>
        <a:lstStyle/>
        <a:p>
          <a:r>
            <a:rPr lang="en-US" sz="2400" dirty="0"/>
            <a:t>Research</a:t>
          </a:r>
        </a:p>
      </dgm:t>
    </dgm:pt>
    <dgm:pt modelId="{6ACB7FAC-C26C-4F4C-9BD4-C4E4A7CC5819}" type="parTrans" cxnId="{333881A8-19BD-46D9-AC88-B335AA00882E}">
      <dgm:prSet/>
      <dgm:spPr/>
      <dgm:t>
        <a:bodyPr/>
        <a:lstStyle/>
        <a:p>
          <a:endParaRPr lang="en-US" sz="1800"/>
        </a:p>
      </dgm:t>
    </dgm:pt>
    <dgm:pt modelId="{48C387E6-DBD2-44FB-A8AB-99F66E157502}" type="sibTrans" cxnId="{333881A8-19BD-46D9-AC88-B335AA00882E}">
      <dgm:prSet/>
      <dgm:spPr/>
      <dgm:t>
        <a:bodyPr/>
        <a:lstStyle/>
        <a:p>
          <a:endParaRPr lang="en-US" sz="1800"/>
        </a:p>
      </dgm:t>
    </dgm:pt>
    <dgm:pt modelId="{5E28B147-D375-4600-B2E5-AA5BDF7E3164}">
      <dgm:prSet phldrT="[Text]" custT="1"/>
      <dgm:spPr/>
      <dgm:t>
        <a:bodyPr/>
        <a:lstStyle/>
        <a:p>
          <a:r>
            <a:rPr lang="en-US" sz="2400" dirty="0"/>
            <a:t>Guest Speakers</a:t>
          </a:r>
        </a:p>
      </dgm:t>
    </dgm:pt>
    <dgm:pt modelId="{F1BE8F2A-0EE2-4A7D-9835-93B506D17B62}" type="parTrans" cxnId="{6B453D48-FEF2-478C-AD60-8F55A6BF8D8C}">
      <dgm:prSet/>
      <dgm:spPr/>
      <dgm:t>
        <a:bodyPr/>
        <a:lstStyle/>
        <a:p>
          <a:endParaRPr lang="en-US" sz="1800"/>
        </a:p>
      </dgm:t>
    </dgm:pt>
    <dgm:pt modelId="{E69EBF73-10DC-4AE9-AED0-CD937AC16B8F}" type="sibTrans" cxnId="{6B453D48-FEF2-478C-AD60-8F55A6BF8D8C}">
      <dgm:prSet/>
      <dgm:spPr/>
      <dgm:t>
        <a:bodyPr/>
        <a:lstStyle/>
        <a:p>
          <a:endParaRPr lang="en-US" sz="1800"/>
        </a:p>
      </dgm:t>
    </dgm:pt>
    <dgm:pt modelId="{A7B0A454-7C82-45A5-B41A-5A1B0A3C4AF0}">
      <dgm:prSet phldrT="[Text]" custT="1"/>
      <dgm:spPr/>
      <dgm:t>
        <a:bodyPr/>
        <a:lstStyle/>
        <a:p>
          <a:r>
            <a:rPr lang="en-US" sz="1800" dirty="0"/>
            <a:t>Community Engagement</a:t>
          </a:r>
        </a:p>
      </dgm:t>
    </dgm:pt>
    <dgm:pt modelId="{6B906B17-4634-4D82-8FF1-B6F7AAB39DD4}" type="parTrans" cxnId="{BADF302D-507A-464C-9293-8154759E43E5}">
      <dgm:prSet/>
      <dgm:spPr/>
      <dgm:t>
        <a:bodyPr/>
        <a:lstStyle/>
        <a:p>
          <a:endParaRPr lang="en-US" sz="1800"/>
        </a:p>
      </dgm:t>
    </dgm:pt>
    <dgm:pt modelId="{3E1226F6-4965-40B0-8D8D-4F2E5DA24B5D}" type="sibTrans" cxnId="{BADF302D-507A-464C-9293-8154759E43E5}">
      <dgm:prSet/>
      <dgm:spPr/>
      <dgm:t>
        <a:bodyPr/>
        <a:lstStyle/>
        <a:p>
          <a:endParaRPr lang="en-US" sz="1800"/>
        </a:p>
      </dgm:t>
    </dgm:pt>
    <dgm:pt modelId="{AD76E6BC-367C-488F-97FB-5E896E44AB3A}" type="pres">
      <dgm:prSet presAssocID="{1043764B-1610-4BC6-BEC6-92A44150BF02}" presName="rootnode" presStyleCnt="0">
        <dgm:presLayoutVars>
          <dgm:chMax/>
          <dgm:chPref/>
          <dgm:dir/>
          <dgm:animLvl val="lvl"/>
        </dgm:presLayoutVars>
      </dgm:prSet>
      <dgm:spPr/>
    </dgm:pt>
    <dgm:pt modelId="{A02A7BD1-FEBD-438B-B64F-3C9208BCC39D}" type="pres">
      <dgm:prSet presAssocID="{678F2A38-CEAE-45B7-8DC6-CDBA0C2A3856}" presName="composite" presStyleCnt="0"/>
      <dgm:spPr/>
    </dgm:pt>
    <dgm:pt modelId="{8B8514D1-4709-4920-A46F-50DDE50CBEB9}" type="pres">
      <dgm:prSet presAssocID="{678F2A38-CEAE-45B7-8DC6-CDBA0C2A3856}" presName="bentUpArrow1" presStyleLbl="alignImgPlace1" presStyleIdx="0" presStyleCnt="3"/>
      <dgm:spPr/>
    </dgm:pt>
    <dgm:pt modelId="{A420B4ED-D2EA-4D03-8810-1796450F3EB8}" type="pres">
      <dgm:prSet presAssocID="{678F2A38-CEAE-45B7-8DC6-CDBA0C2A38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6518036-D2A8-4817-A5D1-C3B12EF934CB}" type="pres">
      <dgm:prSet presAssocID="{678F2A38-CEAE-45B7-8DC6-CDBA0C2A385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DEE7FB8-89D7-4CF1-9994-EA7B7AADAE47}" type="pres">
      <dgm:prSet presAssocID="{ABDDB720-7ECF-4697-90DE-B5F346883415}" presName="sibTrans" presStyleCnt="0"/>
      <dgm:spPr/>
    </dgm:pt>
    <dgm:pt modelId="{9368BC0A-B102-476B-B8A9-0C3B288C65A2}" type="pres">
      <dgm:prSet presAssocID="{FFAD5C17-57A8-47AA-ACE1-5236C7A180A1}" presName="composite" presStyleCnt="0"/>
      <dgm:spPr/>
    </dgm:pt>
    <dgm:pt modelId="{97DAEB73-DECD-41F1-832D-28F048175BAF}" type="pres">
      <dgm:prSet presAssocID="{FFAD5C17-57A8-47AA-ACE1-5236C7A180A1}" presName="bentUpArrow1" presStyleLbl="alignImgPlace1" presStyleIdx="1" presStyleCnt="3"/>
      <dgm:spPr/>
    </dgm:pt>
    <dgm:pt modelId="{7AC914B6-3BD9-41D9-B412-CB8AA05D660F}" type="pres">
      <dgm:prSet presAssocID="{FFAD5C17-57A8-47AA-ACE1-5236C7A180A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8DBDFF2-DA26-4CC7-BF74-2287977ACF88}" type="pres">
      <dgm:prSet presAssocID="{FFAD5C17-57A8-47AA-ACE1-5236C7A180A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3EB828A-3D73-4026-BB8D-CF7F9D4EC85B}" type="pres">
      <dgm:prSet presAssocID="{48C387E6-DBD2-44FB-A8AB-99F66E157502}" presName="sibTrans" presStyleCnt="0"/>
      <dgm:spPr/>
    </dgm:pt>
    <dgm:pt modelId="{DF1607FD-7CE3-483B-8164-1EC660BB40A1}" type="pres">
      <dgm:prSet presAssocID="{5E28B147-D375-4600-B2E5-AA5BDF7E3164}" presName="composite" presStyleCnt="0"/>
      <dgm:spPr/>
    </dgm:pt>
    <dgm:pt modelId="{BB4AD49F-B12D-4F7D-AC33-DF45A6B8E590}" type="pres">
      <dgm:prSet presAssocID="{5E28B147-D375-4600-B2E5-AA5BDF7E3164}" presName="bentUpArrow1" presStyleLbl="alignImgPlace1" presStyleIdx="2" presStyleCnt="3"/>
      <dgm:spPr/>
    </dgm:pt>
    <dgm:pt modelId="{04B702E9-77C2-4529-893D-72EB3F03BCAF}" type="pres">
      <dgm:prSet presAssocID="{5E28B147-D375-4600-B2E5-AA5BDF7E316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C273789-0767-43D4-AB82-EDA69BA92D5D}" type="pres">
      <dgm:prSet presAssocID="{5E28B147-D375-4600-B2E5-AA5BDF7E316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20220AC-28C6-48C4-90D1-23958A29635F}" type="pres">
      <dgm:prSet presAssocID="{E69EBF73-10DC-4AE9-AED0-CD937AC16B8F}" presName="sibTrans" presStyleCnt="0"/>
      <dgm:spPr/>
    </dgm:pt>
    <dgm:pt modelId="{D84663DD-C4C8-40CF-B156-5328BE5CB112}" type="pres">
      <dgm:prSet presAssocID="{A7B0A454-7C82-45A5-B41A-5A1B0A3C4AF0}" presName="composite" presStyleCnt="0"/>
      <dgm:spPr/>
    </dgm:pt>
    <dgm:pt modelId="{AC0E4A35-684E-40F1-9C23-08B54A23AB5D}" type="pres">
      <dgm:prSet presAssocID="{A7B0A454-7C82-45A5-B41A-5A1B0A3C4AF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BCBD906-06BD-4354-AEB3-E696845AA2F9}" type="presOf" srcId="{678F2A38-CEAE-45B7-8DC6-CDBA0C2A3856}" destId="{A420B4ED-D2EA-4D03-8810-1796450F3EB8}" srcOrd="0" destOrd="0" presId="urn:microsoft.com/office/officeart/2005/8/layout/StepDownProcess"/>
    <dgm:cxn modelId="{BADF302D-507A-464C-9293-8154759E43E5}" srcId="{1043764B-1610-4BC6-BEC6-92A44150BF02}" destId="{A7B0A454-7C82-45A5-B41A-5A1B0A3C4AF0}" srcOrd="3" destOrd="0" parTransId="{6B906B17-4634-4D82-8FF1-B6F7AAB39DD4}" sibTransId="{3E1226F6-4965-40B0-8D8D-4F2E5DA24B5D}"/>
    <dgm:cxn modelId="{63386733-999F-475B-A2DA-C7ECD1B85E38}" type="presOf" srcId="{FFAD5C17-57A8-47AA-ACE1-5236C7A180A1}" destId="{7AC914B6-3BD9-41D9-B412-CB8AA05D660F}" srcOrd="0" destOrd="0" presId="urn:microsoft.com/office/officeart/2005/8/layout/StepDownProcess"/>
    <dgm:cxn modelId="{6B453D48-FEF2-478C-AD60-8F55A6BF8D8C}" srcId="{1043764B-1610-4BC6-BEC6-92A44150BF02}" destId="{5E28B147-D375-4600-B2E5-AA5BDF7E3164}" srcOrd="2" destOrd="0" parTransId="{F1BE8F2A-0EE2-4A7D-9835-93B506D17B62}" sibTransId="{E69EBF73-10DC-4AE9-AED0-CD937AC16B8F}"/>
    <dgm:cxn modelId="{333881A8-19BD-46D9-AC88-B335AA00882E}" srcId="{1043764B-1610-4BC6-BEC6-92A44150BF02}" destId="{FFAD5C17-57A8-47AA-ACE1-5236C7A180A1}" srcOrd="1" destOrd="0" parTransId="{6ACB7FAC-C26C-4F4C-9BD4-C4E4A7CC5819}" sibTransId="{48C387E6-DBD2-44FB-A8AB-99F66E157502}"/>
    <dgm:cxn modelId="{F5E948AB-56D5-424F-BF20-20A19C9B0413}" type="presOf" srcId="{A7B0A454-7C82-45A5-B41A-5A1B0A3C4AF0}" destId="{AC0E4A35-684E-40F1-9C23-08B54A23AB5D}" srcOrd="0" destOrd="0" presId="urn:microsoft.com/office/officeart/2005/8/layout/StepDownProcess"/>
    <dgm:cxn modelId="{472757C3-B018-4BD6-9046-6411C51DB83F}" type="presOf" srcId="{1043764B-1610-4BC6-BEC6-92A44150BF02}" destId="{AD76E6BC-367C-488F-97FB-5E896E44AB3A}" srcOrd="0" destOrd="0" presId="urn:microsoft.com/office/officeart/2005/8/layout/StepDownProcess"/>
    <dgm:cxn modelId="{0C335BE5-1B08-4DF4-87DA-7CCBE9DD6466}" type="presOf" srcId="{5E28B147-D375-4600-B2E5-AA5BDF7E3164}" destId="{04B702E9-77C2-4529-893D-72EB3F03BCAF}" srcOrd="0" destOrd="0" presId="urn:microsoft.com/office/officeart/2005/8/layout/StepDownProcess"/>
    <dgm:cxn modelId="{AE6E0DF6-2F88-4998-955C-0243623B481B}" srcId="{1043764B-1610-4BC6-BEC6-92A44150BF02}" destId="{678F2A38-CEAE-45B7-8DC6-CDBA0C2A3856}" srcOrd="0" destOrd="0" parTransId="{4359D6B1-C4D3-45DE-A06A-2765F48BDE0F}" sibTransId="{ABDDB720-7ECF-4697-90DE-B5F346883415}"/>
    <dgm:cxn modelId="{94F68560-4264-4502-9636-2834AE1009E1}" type="presParOf" srcId="{AD76E6BC-367C-488F-97FB-5E896E44AB3A}" destId="{A02A7BD1-FEBD-438B-B64F-3C9208BCC39D}" srcOrd="0" destOrd="0" presId="urn:microsoft.com/office/officeart/2005/8/layout/StepDownProcess"/>
    <dgm:cxn modelId="{14E73509-66D0-4EB1-A795-60C58B904F21}" type="presParOf" srcId="{A02A7BD1-FEBD-438B-B64F-3C9208BCC39D}" destId="{8B8514D1-4709-4920-A46F-50DDE50CBEB9}" srcOrd="0" destOrd="0" presId="urn:microsoft.com/office/officeart/2005/8/layout/StepDownProcess"/>
    <dgm:cxn modelId="{CC5EE349-D2A4-4508-82E7-17CAB2A212B9}" type="presParOf" srcId="{A02A7BD1-FEBD-438B-B64F-3C9208BCC39D}" destId="{A420B4ED-D2EA-4D03-8810-1796450F3EB8}" srcOrd="1" destOrd="0" presId="urn:microsoft.com/office/officeart/2005/8/layout/StepDownProcess"/>
    <dgm:cxn modelId="{97C43095-B265-447C-ABD6-C7385F9B3DB8}" type="presParOf" srcId="{A02A7BD1-FEBD-438B-B64F-3C9208BCC39D}" destId="{46518036-D2A8-4817-A5D1-C3B12EF934CB}" srcOrd="2" destOrd="0" presId="urn:microsoft.com/office/officeart/2005/8/layout/StepDownProcess"/>
    <dgm:cxn modelId="{BEA9CA51-E3F1-4582-B0EF-89770F0424B1}" type="presParOf" srcId="{AD76E6BC-367C-488F-97FB-5E896E44AB3A}" destId="{8DEE7FB8-89D7-4CF1-9994-EA7B7AADAE47}" srcOrd="1" destOrd="0" presId="urn:microsoft.com/office/officeart/2005/8/layout/StepDownProcess"/>
    <dgm:cxn modelId="{6C4CFC2E-CAA4-457D-9A82-F39B78E7D897}" type="presParOf" srcId="{AD76E6BC-367C-488F-97FB-5E896E44AB3A}" destId="{9368BC0A-B102-476B-B8A9-0C3B288C65A2}" srcOrd="2" destOrd="0" presId="urn:microsoft.com/office/officeart/2005/8/layout/StepDownProcess"/>
    <dgm:cxn modelId="{444BF2E3-144E-4B3F-8C4F-A14DBB090194}" type="presParOf" srcId="{9368BC0A-B102-476B-B8A9-0C3B288C65A2}" destId="{97DAEB73-DECD-41F1-832D-28F048175BAF}" srcOrd="0" destOrd="0" presId="urn:microsoft.com/office/officeart/2005/8/layout/StepDownProcess"/>
    <dgm:cxn modelId="{56B09EFA-CAC5-4BF4-8DAF-D58E47EED56D}" type="presParOf" srcId="{9368BC0A-B102-476B-B8A9-0C3B288C65A2}" destId="{7AC914B6-3BD9-41D9-B412-CB8AA05D660F}" srcOrd="1" destOrd="0" presId="urn:microsoft.com/office/officeart/2005/8/layout/StepDownProcess"/>
    <dgm:cxn modelId="{F183CCEF-02AF-4CD4-B261-5F9B11DC2BAF}" type="presParOf" srcId="{9368BC0A-B102-476B-B8A9-0C3B288C65A2}" destId="{E8DBDFF2-DA26-4CC7-BF74-2287977ACF88}" srcOrd="2" destOrd="0" presId="urn:microsoft.com/office/officeart/2005/8/layout/StepDownProcess"/>
    <dgm:cxn modelId="{4ED2BC78-DD96-4702-8094-44365593450F}" type="presParOf" srcId="{AD76E6BC-367C-488F-97FB-5E896E44AB3A}" destId="{23EB828A-3D73-4026-BB8D-CF7F9D4EC85B}" srcOrd="3" destOrd="0" presId="urn:microsoft.com/office/officeart/2005/8/layout/StepDownProcess"/>
    <dgm:cxn modelId="{FB051AD9-C85B-4645-B63A-521DB1C642E6}" type="presParOf" srcId="{AD76E6BC-367C-488F-97FB-5E896E44AB3A}" destId="{DF1607FD-7CE3-483B-8164-1EC660BB40A1}" srcOrd="4" destOrd="0" presId="urn:microsoft.com/office/officeart/2005/8/layout/StepDownProcess"/>
    <dgm:cxn modelId="{5711CB1F-0C8D-4AFD-822A-CD6E649130A2}" type="presParOf" srcId="{DF1607FD-7CE3-483B-8164-1EC660BB40A1}" destId="{BB4AD49F-B12D-4F7D-AC33-DF45A6B8E590}" srcOrd="0" destOrd="0" presId="urn:microsoft.com/office/officeart/2005/8/layout/StepDownProcess"/>
    <dgm:cxn modelId="{1DA6478D-0C57-486A-830E-E4DE40E1BA2A}" type="presParOf" srcId="{DF1607FD-7CE3-483B-8164-1EC660BB40A1}" destId="{04B702E9-77C2-4529-893D-72EB3F03BCAF}" srcOrd="1" destOrd="0" presId="urn:microsoft.com/office/officeart/2005/8/layout/StepDownProcess"/>
    <dgm:cxn modelId="{550C8B4B-0AE2-4FC7-8BE7-C2FFA949DCF3}" type="presParOf" srcId="{DF1607FD-7CE3-483B-8164-1EC660BB40A1}" destId="{6C273789-0767-43D4-AB82-EDA69BA92D5D}" srcOrd="2" destOrd="0" presId="urn:microsoft.com/office/officeart/2005/8/layout/StepDownProcess"/>
    <dgm:cxn modelId="{811BEA40-8E9D-4048-8DCA-DA6856EDDF7F}" type="presParOf" srcId="{AD76E6BC-367C-488F-97FB-5E896E44AB3A}" destId="{B20220AC-28C6-48C4-90D1-23958A29635F}" srcOrd="5" destOrd="0" presId="urn:microsoft.com/office/officeart/2005/8/layout/StepDownProcess"/>
    <dgm:cxn modelId="{05960D26-45E9-4AD0-A7DD-6A5717B1282B}" type="presParOf" srcId="{AD76E6BC-367C-488F-97FB-5E896E44AB3A}" destId="{D84663DD-C4C8-40CF-B156-5328BE5CB112}" srcOrd="6" destOrd="0" presId="urn:microsoft.com/office/officeart/2005/8/layout/StepDownProcess"/>
    <dgm:cxn modelId="{98D20BF9-A262-4B13-AEE1-47608010041D}" type="presParOf" srcId="{D84663DD-C4C8-40CF-B156-5328BE5CB112}" destId="{AC0E4A35-684E-40F1-9C23-08B54A23AB5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6E741-D46B-4733-801E-896CA864AE1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1C004A-29BD-49C6-A09F-8BB2F9C810DB}">
      <dgm:prSet phldrT="[Text]" custT="1"/>
      <dgm:spPr/>
      <dgm:t>
        <a:bodyPr/>
        <a:lstStyle/>
        <a:p>
          <a:pPr algn="l"/>
          <a:r>
            <a:rPr lang="en-US" sz="2400" dirty="0"/>
            <a:t>One event per month</a:t>
          </a:r>
        </a:p>
      </dgm:t>
    </dgm:pt>
    <dgm:pt modelId="{C83344EF-6975-47CE-9036-78231E71916A}" type="parTrans" cxnId="{CD09451A-DBAD-4A1A-94A7-744B5F66140F}">
      <dgm:prSet/>
      <dgm:spPr/>
      <dgm:t>
        <a:bodyPr/>
        <a:lstStyle/>
        <a:p>
          <a:pPr algn="l"/>
          <a:endParaRPr lang="en-US" sz="2400"/>
        </a:p>
      </dgm:t>
    </dgm:pt>
    <dgm:pt modelId="{68BA2A4E-3387-4A9D-833B-74081DA6FAC5}" type="sibTrans" cxnId="{CD09451A-DBAD-4A1A-94A7-744B5F66140F}">
      <dgm:prSet/>
      <dgm:spPr/>
      <dgm:t>
        <a:bodyPr/>
        <a:lstStyle/>
        <a:p>
          <a:pPr algn="l"/>
          <a:endParaRPr lang="en-US" sz="2400"/>
        </a:p>
      </dgm:t>
    </dgm:pt>
    <dgm:pt modelId="{1FA43482-9C57-4FA4-8364-0EADA6A82CD2}">
      <dgm:prSet phldrT="[Text]" custT="1"/>
      <dgm:spPr/>
      <dgm:t>
        <a:bodyPr/>
        <a:lstStyle/>
        <a:p>
          <a:pPr algn="l"/>
          <a:r>
            <a:rPr lang="en-US" sz="2400" dirty="0"/>
            <a:t>Networking</a:t>
          </a:r>
        </a:p>
      </dgm:t>
    </dgm:pt>
    <dgm:pt modelId="{39273389-0462-490E-891D-6FCBA08153DD}" type="parTrans" cxnId="{2B99FACE-7CDA-4F1C-87E7-D38EADA39281}">
      <dgm:prSet/>
      <dgm:spPr/>
      <dgm:t>
        <a:bodyPr/>
        <a:lstStyle/>
        <a:p>
          <a:pPr algn="l"/>
          <a:endParaRPr lang="en-US" sz="2400"/>
        </a:p>
      </dgm:t>
    </dgm:pt>
    <dgm:pt modelId="{722D959D-1540-4CE8-B4D8-17A462CE273C}" type="sibTrans" cxnId="{2B99FACE-7CDA-4F1C-87E7-D38EADA39281}">
      <dgm:prSet/>
      <dgm:spPr/>
      <dgm:t>
        <a:bodyPr/>
        <a:lstStyle/>
        <a:p>
          <a:pPr algn="l"/>
          <a:endParaRPr lang="en-US" sz="2400"/>
        </a:p>
      </dgm:t>
    </dgm:pt>
    <dgm:pt modelId="{6DC2B37E-A83E-4A51-8398-32B8CBF7DFE5}">
      <dgm:prSet phldrT="[Text]" custT="1"/>
      <dgm:spPr/>
      <dgm:t>
        <a:bodyPr/>
        <a:lstStyle/>
        <a:p>
          <a:pPr algn="l"/>
          <a:r>
            <a:rPr lang="en-US" sz="2400" dirty="0"/>
            <a:t>Yoga</a:t>
          </a:r>
        </a:p>
      </dgm:t>
    </dgm:pt>
    <dgm:pt modelId="{CD5F774A-AD46-4867-BC52-A3918E67772D}" type="parTrans" cxnId="{F3622A92-B27A-4751-9481-5C0EE7EC45C9}">
      <dgm:prSet/>
      <dgm:spPr/>
      <dgm:t>
        <a:bodyPr/>
        <a:lstStyle/>
        <a:p>
          <a:pPr algn="l"/>
          <a:endParaRPr lang="en-US" sz="2400"/>
        </a:p>
      </dgm:t>
    </dgm:pt>
    <dgm:pt modelId="{8D8A9BC0-9D80-4CCC-BB63-15979F09B3D1}" type="sibTrans" cxnId="{F3622A92-B27A-4751-9481-5C0EE7EC45C9}">
      <dgm:prSet/>
      <dgm:spPr/>
      <dgm:t>
        <a:bodyPr/>
        <a:lstStyle/>
        <a:p>
          <a:pPr algn="l"/>
          <a:endParaRPr lang="en-US" sz="2400"/>
        </a:p>
      </dgm:t>
    </dgm:pt>
    <dgm:pt modelId="{139AC0FE-0BF9-4E3C-BC36-044D7B0F8052}">
      <dgm:prSet phldrT="[Text]" custT="1"/>
      <dgm:spPr/>
      <dgm:t>
        <a:bodyPr/>
        <a:lstStyle/>
        <a:p>
          <a:pPr algn="l"/>
          <a:r>
            <a:rPr lang="en-US" sz="2400" dirty="0"/>
            <a:t>Movie Night</a:t>
          </a:r>
        </a:p>
      </dgm:t>
    </dgm:pt>
    <dgm:pt modelId="{2E46F4F6-F199-47E8-A7C2-D3B0E610EB85}" type="parTrans" cxnId="{17BFE523-E359-4882-A787-F8F263F5C16B}">
      <dgm:prSet/>
      <dgm:spPr/>
      <dgm:t>
        <a:bodyPr/>
        <a:lstStyle/>
        <a:p>
          <a:pPr algn="l"/>
          <a:endParaRPr lang="en-US" sz="2400"/>
        </a:p>
      </dgm:t>
    </dgm:pt>
    <dgm:pt modelId="{801A2AA0-7DA3-4504-881B-AFD58D69203A}" type="sibTrans" cxnId="{17BFE523-E359-4882-A787-F8F263F5C16B}">
      <dgm:prSet/>
      <dgm:spPr/>
      <dgm:t>
        <a:bodyPr/>
        <a:lstStyle/>
        <a:p>
          <a:pPr algn="l"/>
          <a:endParaRPr lang="en-US" sz="2400"/>
        </a:p>
      </dgm:t>
    </dgm:pt>
    <dgm:pt modelId="{D328ABB3-DFC0-46F6-A561-3B171B689BB7}">
      <dgm:prSet phldrT="[Text]" custT="1"/>
      <dgm:spPr/>
      <dgm:t>
        <a:bodyPr/>
        <a:lstStyle/>
        <a:p>
          <a:pPr algn="l"/>
          <a:r>
            <a:rPr lang="en-US" sz="2400" dirty="0"/>
            <a:t>Presentations</a:t>
          </a:r>
        </a:p>
      </dgm:t>
    </dgm:pt>
    <dgm:pt modelId="{5B66E881-1C84-4F8B-8715-B40C7841B5AB}" type="parTrans" cxnId="{0D5D9211-DB9D-45EC-96C8-3BE9A93B5FCC}">
      <dgm:prSet/>
      <dgm:spPr/>
      <dgm:t>
        <a:bodyPr/>
        <a:lstStyle/>
        <a:p>
          <a:pPr algn="l"/>
          <a:endParaRPr lang="en-US" sz="2400"/>
        </a:p>
      </dgm:t>
    </dgm:pt>
    <dgm:pt modelId="{762C8937-BE3E-4F55-AB93-4638CD6A39CB}" type="sibTrans" cxnId="{0D5D9211-DB9D-45EC-96C8-3BE9A93B5FCC}">
      <dgm:prSet/>
      <dgm:spPr/>
      <dgm:t>
        <a:bodyPr/>
        <a:lstStyle/>
        <a:p>
          <a:pPr algn="l"/>
          <a:endParaRPr lang="en-US" sz="2400"/>
        </a:p>
      </dgm:t>
    </dgm:pt>
    <dgm:pt modelId="{C7E589B4-6E7A-4E20-88F9-AA3DD217BF4E}">
      <dgm:prSet phldrT="[Text]" custT="1"/>
      <dgm:spPr/>
      <dgm:t>
        <a:bodyPr/>
        <a:lstStyle/>
        <a:p>
          <a:pPr algn="l"/>
          <a:r>
            <a:rPr lang="en-US" sz="2400" dirty="0"/>
            <a:t>Guest Speakers</a:t>
          </a:r>
        </a:p>
      </dgm:t>
    </dgm:pt>
    <dgm:pt modelId="{19EEB02C-CFF6-4E41-A2E7-7CD26D7C1AD9}" type="parTrans" cxnId="{16EF5A53-9956-41A0-8277-3DCF60137DA9}">
      <dgm:prSet/>
      <dgm:spPr/>
      <dgm:t>
        <a:bodyPr/>
        <a:lstStyle/>
        <a:p>
          <a:endParaRPr lang="en-US"/>
        </a:p>
      </dgm:t>
    </dgm:pt>
    <dgm:pt modelId="{6DAA5EDB-3C77-4F78-847E-F0EA49F34C55}" type="sibTrans" cxnId="{16EF5A53-9956-41A0-8277-3DCF60137DA9}">
      <dgm:prSet/>
      <dgm:spPr/>
      <dgm:t>
        <a:bodyPr/>
        <a:lstStyle/>
        <a:p>
          <a:endParaRPr lang="en-US"/>
        </a:p>
      </dgm:t>
    </dgm:pt>
    <dgm:pt modelId="{5F3F6BA2-BFD5-435A-981E-AB2297315CF8}">
      <dgm:prSet phldrT="[Text]" custT="1"/>
      <dgm:spPr/>
      <dgm:t>
        <a:bodyPr/>
        <a:lstStyle/>
        <a:p>
          <a:pPr algn="l"/>
          <a:r>
            <a:rPr lang="en-US" sz="2400" dirty="0"/>
            <a:t>Panelist Led Discussions</a:t>
          </a:r>
        </a:p>
      </dgm:t>
    </dgm:pt>
    <dgm:pt modelId="{E644A387-6200-41F9-8363-E086585CBAE1}" type="parTrans" cxnId="{4370D57C-8189-421F-A690-E02DD9EDDDFE}">
      <dgm:prSet/>
      <dgm:spPr/>
      <dgm:t>
        <a:bodyPr/>
        <a:lstStyle/>
        <a:p>
          <a:endParaRPr lang="en-US"/>
        </a:p>
      </dgm:t>
    </dgm:pt>
    <dgm:pt modelId="{02BEAC7F-B626-4FFD-9282-4C41D92E7111}" type="sibTrans" cxnId="{4370D57C-8189-421F-A690-E02DD9EDDDFE}">
      <dgm:prSet/>
      <dgm:spPr/>
      <dgm:t>
        <a:bodyPr/>
        <a:lstStyle/>
        <a:p>
          <a:endParaRPr lang="en-US"/>
        </a:p>
      </dgm:t>
    </dgm:pt>
    <dgm:pt modelId="{E92E5136-2DB0-4E2F-AA94-FA0F6405D14E}" type="pres">
      <dgm:prSet presAssocID="{8CE6E741-D46B-4733-801E-896CA864AE1F}" presName="linear" presStyleCnt="0">
        <dgm:presLayoutVars>
          <dgm:dir/>
          <dgm:animLvl val="lvl"/>
          <dgm:resizeHandles val="exact"/>
        </dgm:presLayoutVars>
      </dgm:prSet>
      <dgm:spPr/>
    </dgm:pt>
    <dgm:pt modelId="{F2E23A21-5BDD-4EDE-AD52-2DABBB09964E}" type="pres">
      <dgm:prSet presAssocID="{181C004A-29BD-49C6-A09F-8BB2F9C810DB}" presName="parentLin" presStyleCnt="0"/>
      <dgm:spPr/>
    </dgm:pt>
    <dgm:pt modelId="{CEFC7061-6F8B-4890-BAF9-D6FDB0CE9DEE}" type="pres">
      <dgm:prSet presAssocID="{181C004A-29BD-49C6-A09F-8BB2F9C810DB}" presName="parentLeftMargin" presStyleLbl="node1" presStyleIdx="0" presStyleCnt="7"/>
      <dgm:spPr/>
    </dgm:pt>
    <dgm:pt modelId="{66CE7964-E309-48B2-9ECE-143EC19CD077}" type="pres">
      <dgm:prSet presAssocID="{181C004A-29BD-49C6-A09F-8BB2F9C810D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27CEB64-060F-468A-810F-FE3910646F81}" type="pres">
      <dgm:prSet presAssocID="{181C004A-29BD-49C6-A09F-8BB2F9C810DB}" presName="negativeSpace" presStyleCnt="0"/>
      <dgm:spPr/>
    </dgm:pt>
    <dgm:pt modelId="{1D1B1204-E9A0-426B-9DA4-A5D1592CE03C}" type="pres">
      <dgm:prSet presAssocID="{181C004A-29BD-49C6-A09F-8BB2F9C810DB}" presName="childText" presStyleLbl="conFgAcc1" presStyleIdx="0" presStyleCnt="7">
        <dgm:presLayoutVars>
          <dgm:bulletEnabled val="1"/>
        </dgm:presLayoutVars>
      </dgm:prSet>
      <dgm:spPr/>
    </dgm:pt>
    <dgm:pt modelId="{1D37803B-1A2B-44E1-BC41-901DB537A1F0}" type="pres">
      <dgm:prSet presAssocID="{68BA2A4E-3387-4A9D-833B-74081DA6FAC5}" presName="spaceBetweenRectangles" presStyleCnt="0"/>
      <dgm:spPr/>
    </dgm:pt>
    <dgm:pt modelId="{CC5E5155-56C6-46AB-B59A-43AD840C46CE}" type="pres">
      <dgm:prSet presAssocID="{1FA43482-9C57-4FA4-8364-0EADA6A82CD2}" presName="parentLin" presStyleCnt="0"/>
      <dgm:spPr/>
    </dgm:pt>
    <dgm:pt modelId="{50AE66B7-7807-47E3-A0C2-3EA41A2DE63B}" type="pres">
      <dgm:prSet presAssocID="{1FA43482-9C57-4FA4-8364-0EADA6A82CD2}" presName="parentLeftMargin" presStyleLbl="node1" presStyleIdx="0" presStyleCnt="7"/>
      <dgm:spPr/>
    </dgm:pt>
    <dgm:pt modelId="{385D9DA8-63BE-444A-9CE8-83C31889036C}" type="pres">
      <dgm:prSet presAssocID="{1FA43482-9C57-4FA4-8364-0EADA6A82CD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AF9D2FF-2EED-4799-A020-B3A20FE0AC49}" type="pres">
      <dgm:prSet presAssocID="{1FA43482-9C57-4FA4-8364-0EADA6A82CD2}" presName="negativeSpace" presStyleCnt="0"/>
      <dgm:spPr/>
    </dgm:pt>
    <dgm:pt modelId="{90254434-DBE9-4ED5-A39B-A49224B5BA14}" type="pres">
      <dgm:prSet presAssocID="{1FA43482-9C57-4FA4-8364-0EADA6A82CD2}" presName="childText" presStyleLbl="conFgAcc1" presStyleIdx="1" presStyleCnt="7">
        <dgm:presLayoutVars>
          <dgm:bulletEnabled val="1"/>
        </dgm:presLayoutVars>
      </dgm:prSet>
      <dgm:spPr/>
    </dgm:pt>
    <dgm:pt modelId="{50AA595C-4257-43F3-82E4-8EC47167F6DD}" type="pres">
      <dgm:prSet presAssocID="{722D959D-1540-4CE8-B4D8-17A462CE273C}" presName="spaceBetweenRectangles" presStyleCnt="0"/>
      <dgm:spPr/>
    </dgm:pt>
    <dgm:pt modelId="{95A28D98-B203-4250-8E75-1D387AEFE12A}" type="pres">
      <dgm:prSet presAssocID="{6DC2B37E-A83E-4A51-8398-32B8CBF7DFE5}" presName="parentLin" presStyleCnt="0"/>
      <dgm:spPr/>
    </dgm:pt>
    <dgm:pt modelId="{C1DF4DC1-C078-46FC-BA5A-0DC2A11E397C}" type="pres">
      <dgm:prSet presAssocID="{6DC2B37E-A83E-4A51-8398-32B8CBF7DFE5}" presName="parentLeftMargin" presStyleLbl="node1" presStyleIdx="1" presStyleCnt="7"/>
      <dgm:spPr/>
    </dgm:pt>
    <dgm:pt modelId="{90BD4053-3C81-4DE2-9051-802382CC8BC3}" type="pres">
      <dgm:prSet presAssocID="{6DC2B37E-A83E-4A51-8398-32B8CBF7DFE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A56D1BD-865E-474D-B6B9-0068DA7F59B1}" type="pres">
      <dgm:prSet presAssocID="{6DC2B37E-A83E-4A51-8398-32B8CBF7DFE5}" presName="negativeSpace" presStyleCnt="0"/>
      <dgm:spPr/>
    </dgm:pt>
    <dgm:pt modelId="{B9F4C313-E975-42AA-B548-845BA4BF41E1}" type="pres">
      <dgm:prSet presAssocID="{6DC2B37E-A83E-4A51-8398-32B8CBF7DFE5}" presName="childText" presStyleLbl="conFgAcc1" presStyleIdx="2" presStyleCnt="7">
        <dgm:presLayoutVars>
          <dgm:bulletEnabled val="1"/>
        </dgm:presLayoutVars>
      </dgm:prSet>
      <dgm:spPr/>
    </dgm:pt>
    <dgm:pt modelId="{B0ED6136-E68D-4603-BA00-52E01491E36E}" type="pres">
      <dgm:prSet presAssocID="{8D8A9BC0-9D80-4CCC-BB63-15979F09B3D1}" presName="spaceBetweenRectangles" presStyleCnt="0"/>
      <dgm:spPr/>
    </dgm:pt>
    <dgm:pt modelId="{C634F813-2EB3-4FE8-A858-49845303B1AE}" type="pres">
      <dgm:prSet presAssocID="{139AC0FE-0BF9-4E3C-BC36-044D7B0F8052}" presName="parentLin" presStyleCnt="0"/>
      <dgm:spPr/>
    </dgm:pt>
    <dgm:pt modelId="{86923F3D-DAD5-46AC-BE56-E11DE2AA8211}" type="pres">
      <dgm:prSet presAssocID="{139AC0FE-0BF9-4E3C-BC36-044D7B0F8052}" presName="parentLeftMargin" presStyleLbl="node1" presStyleIdx="2" presStyleCnt="7"/>
      <dgm:spPr/>
    </dgm:pt>
    <dgm:pt modelId="{165093A4-019E-41DB-8A12-9DF4D9D86505}" type="pres">
      <dgm:prSet presAssocID="{139AC0FE-0BF9-4E3C-BC36-044D7B0F805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35BC200-E890-4ED9-9C72-6F17480F310B}" type="pres">
      <dgm:prSet presAssocID="{139AC0FE-0BF9-4E3C-BC36-044D7B0F8052}" presName="negativeSpace" presStyleCnt="0"/>
      <dgm:spPr/>
    </dgm:pt>
    <dgm:pt modelId="{0A6FF0D5-041E-4CD4-A84D-63D2B4D4C09D}" type="pres">
      <dgm:prSet presAssocID="{139AC0FE-0BF9-4E3C-BC36-044D7B0F8052}" presName="childText" presStyleLbl="conFgAcc1" presStyleIdx="3" presStyleCnt="7">
        <dgm:presLayoutVars>
          <dgm:bulletEnabled val="1"/>
        </dgm:presLayoutVars>
      </dgm:prSet>
      <dgm:spPr/>
    </dgm:pt>
    <dgm:pt modelId="{35386AAC-B954-499C-8D74-7D34F1432BCF}" type="pres">
      <dgm:prSet presAssocID="{801A2AA0-7DA3-4504-881B-AFD58D69203A}" presName="spaceBetweenRectangles" presStyleCnt="0"/>
      <dgm:spPr/>
    </dgm:pt>
    <dgm:pt modelId="{36491FAD-6952-4B8A-AF3B-E46A45ACD52B}" type="pres">
      <dgm:prSet presAssocID="{D328ABB3-DFC0-46F6-A561-3B171B689BB7}" presName="parentLin" presStyleCnt="0"/>
      <dgm:spPr/>
    </dgm:pt>
    <dgm:pt modelId="{30303A0C-1DE1-42CE-A866-5940BD174576}" type="pres">
      <dgm:prSet presAssocID="{D328ABB3-DFC0-46F6-A561-3B171B689BB7}" presName="parentLeftMargin" presStyleLbl="node1" presStyleIdx="3" presStyleCnt="7"/>
      <dgm:spPr/>
    </dgm:pt>
    <dgm:pt modelId="{4A4A5B2F-5958-4610-B551-14358FC26102}" type="pres">
      <dgm:prSet presAssocID="{D328ABB3-DFC0-46F6-A561-3B171B689BB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3F424A5-67CA-40A9-8160-DB0E52574945}" type="pres">
      <dgm:prSet presAssocID="{D328ABB3-DFC0-46F6-A561-3B171B689BB7}" presName="negativeSpace" presStyleCnt="0"/>
      <dgm:spPr/>
    </dgm:pt>
    <dgm:pt modelId="{93EC15BF-18E0-4551-9F3F-0E0EA1EF6553}" type="pres">
      <dgm:prSet presAssocID="{D328ABB3-DFC0-46F6-A561-3B171B689BB7}" presName="childText" presStyleLbl="conFgAcc1" presStyleIdx="4" presStyleCnt="7">
        <dgm:presLayoutVars>
          <dgm:bulletEnabled val="1"/>
        </dgm:presLayoutVars>
      </dgm:prSet>
      <dgm:spPr/>
    </dgm:pt>
    <dgm:pt modelId="{B2B38536-DFEC-4290-8268-B72EA8C50C80}" type="pres">
      <dgm:prSet presAssocID="{762C8937-BE3E-4F55-AB93-4638CD6A39CB}" presName="spaceBetweenRectangles" presStyleCnt="0"/>
      <dgm:spPr/>
    </dgm:pt>
    <dgm:pt modelId="{CE186A7C-9524-4CC2-A396-950CDB56ECC1}" type="pres">
      <dgm:prSet presAssocID="{C7E589B4-6E7A-4E20-88F9-AA3DD217BF4E}" presName="parentLin" presStyleCnt="0"/>
      <dgm:spPr/>
    </dgm:pt>
    <dgm:pt modelId="{C99F3D88-4237-48E7-9540-430ED2F1B1B2}" type="pres">
      <dgm:prSet presAssocID="{C7E589B4-6E7A-4E20-88F9-AA3DD217BF4E}" presName="parentLeftMargin" presStyleLbl="node1" presStyleIdx="4" presStyleCnt="7"/>
      <dgm:spPr/>
    </dgm:pt>
    <dgm:pt modelId="{3A0EB457-4AFB-4C14-9728-2DD0823A8196}" type="pres">
      <dgm:prSet presAssocID="{C7E589B4-6E7A-4E20-88F9-AA3DD217BF4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E85929F-9556-4EFD-8FA4-1262BA13C022}" type="pres">
      <dgm:prSet presAssocID="{C7E589B4-6E7A-4E20-88F9-AA3DD217BF4E}" presName="negativeSpace" presStyleCnt="0"/>
      <dgm:spPr/>
    </dgm:pt>
    <dgm:pt modelId="{F8F6C207-A4D1-4305-B2A3-EF72C9985D08}" type="pres">
      <dgm:prSet presAssocID="{C7E589B4-6E7A-4E20-88F9-AA3DD217BF4E}" presName="childText" presStyleLbl="conFgAcc1" presStyleIdx="5" presStyleCnt="7">
        <dgm:presLayoutVars>
          <dgm:bulletEnabled val="1"/>
        </dgm:presLayoutVars>
      </dgm:prSet>
      <dgm:spPr/>
    </dgm:pt>
    <dgm:pt modelId="{3FF3CEE9-B9E9-4D69-B3CD-6F27BB1D723F}" type="pres">
      <dgm:prSet presAssocID="{6DAA5EDB-3C77-4F78-847E-F0EA49F34C55}" presName="spaceBetweenRectangles" presStyleCnt="0"/>
      <dgm:spPr/>
    </dgm:pt>
    <dgm:pt modelId="{951D934B-DF0B-44BC-BA28-30E39A03D39A}" type="pres">
      <dgm:prSet presAssocID="{5F3F6BA2-BFD5-435A-981E-AB2297315CF8}" presName="parentLin" presStyleCnt="0"/>
      <dgm:spPr/>
    </dgm:pt>
    <dgm:pt modelId="{F371DAA3-E83A-4DF6-BC7E-A5BEACDE4CE2}" type="pres">
      <dgm:prSet presAssocID="{5F3F6BA2-BFD5-435A-981E-AB2297315CF8}" presName="parentLeftMargin" presStyleLbl="node1" presStyleIdx="5" presStyleCnt="7"/>
      <dgm:spPr/>
    </dgm:pt>
    <dgm:pt modelId="{18684027-5CAB-4AC7-A12B-C0BCCA552404}" type="pres">
      <dgm:prSet presAssocID="{5F3F6BA2-BFD5-435A-981E-AB2297315CF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DDBD962-679A-40F4-A039-94655B3F9E8F}" type="pres">
      <dgm:prSet presAssocID="{5F3F6BA2-BFD5-435A-981E-AB2297315CF8}" presName="negativeSpace" presStyleCnt="0"/>
      <dgm:spPr/>
    </dgm:pt>
    <dgm:pt modelId="{58B86558-EBB5-4CCB-A791-EC82EE26AC9F}" type="pres">
      <dgm:prSet presAssocID="{5F3F6BA2-BFD5-435A-981E-AB2297315CF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D5D9211-DB9D-45EC-96C8-3BE9A93B5FCC}" srcId="{8CE6E741-D46B-4733-801E-896CA864AE1F}" destId="{D328ABB3-DFC0-46F6-A561-3B171B689BB7}" srcOrd="4" destOrd="0" parTransId="{5B66E881-1C84-4F8B-8715-B40C7841B5AB}" sibTransId="{762C8937-BE3E-4F55-AB93-4638CD6A39CB}"/>
    <dgm:cxn modelId="{9E583417-A811-41B4-A135-F0C228DDC8D4}" type="presOf" srcId="{5F3F6BA2-BFD5-435A-981E-AB2297315CF8}" destId="{F371DAA3-E83A-4DF6-BC7E-A5BEACDE4CE2}" srcOrd="0" destOrd="0" presId="urn:microsoft.com/office/officeart/2005/8/layout/list1"/>
    <dgm:cxn modelId="{CD09451A-DBAD-4A1A-94A7-744B5F66140F}" srcId="{8CE6E741-D46B-4733-801E-896CA864AE1F}" destId="{181C004A-29BD-49C6-A09F-8BB2F9C810DB}" srcOrd="0" destOrd="0" parTransId="{C83344EF-6975-47CE-9036-78231E71916A}" sibTransId="{68BA2A4E-3387-4A9D-833B-74081DA6FAC5}"/>
    <dgm:cxn modelId="{17BFE523-E359-4882-A787-F8F263F5C16B}" srcId="{8CE6E741-D46B-4733-801E-896CA864AE1F}" destId="{139AC0FE-0BF9-4E3C-BC36-044D7B0F8052}" srcOrd="3" destOrd="0" parTransId="{2E46F4F6-F199-47E8-A7C2-D3B0E610EB85}" sibTransId="{801A2AA0-7DA3-4504-881B-AFD58D69203A}"/>
    <dgm:cxn modelId="{E7AF272A-4AC0-421F-8823-27D14DC77C92}" type="presOf" srcId="{181C004A-29BD-49C6-A09F-8BB2F9C810DB}" destId="{CEFC7061-6F8B-4890-BAF9-D6FDB0CE9DEE}" srcOrd="0" destOrd="0" presId="urn:microsoft.com/office/officeart/2005/8/layout/list1"/>
    <dgm:cxn modelId="{B8EAAF2C-7D53-45E0-9593-F4A69BFEEE05}" type="presOf" srcId="{8CE6E741-D46B-4733-801E-896CA864AE1F}" destId="{E92E5136-2DB0-4E2F-AA94-FA0F6405D14E}" srcOrd="0" destOrd="0" presId="urn:microsoft.com/office/officeart/2005/8/layout/list1"/>
    <dgm:cxn modelId="{5C676E61-320B-4169-BD41-2B9BA54B2BC9}" type="presOf" srcId="{1FA43482-9C57-4FA4-8364-0EADA6A82CD2}" destId="{50AE66B7-7807-47E3-A0C2-3EA41A2DE63B}" srcOrd="0" destOrd="0" presId="urn:microsoft.com/office/officeart/2005/8/layout/list1"/>
    <dgm:cxn modelId="{2D8EC265-29A7-4F8B-A67A-8C3D84D4A2C3}" type="presOf" srcId="{139AC0FE-0BF9-4E3C-BC36-044D7B0F8052}" destId="{86923F3D-DAD5-46AC-BE56-E11DE2AA8211}" srcOrd="0" destOrd="0" presId="urn:microsoft.com/office/officeart/2005/8/layout/list1"/>
    <dgm:cxn modelId="{2FED946D-5753-4CE5-8137-64B0156F6823}" type="presOf" srcId="{5F3F6BA2-BFD5-435A-981E-AB2297315CF8}" destId="{18684027-5CAB-4AC7-A12B-C0BCCA552404}" srcOrd="1" destOrd="0" presId="urn:microsoft.com/office/officeart/2005/8/layout/list1"/>
    <dgm:cxn modelId="{16EF5A53-9956-41A0-8277-3DCF60137DA9}" srcId="{8CE6E741-D46B-4733-801E-896CA864AE1F}" destId="{C7E589B4-6E7A-4E20-88F9-AA3DD217BF4E}" srcOrd="5" destOrd="0" parTransId="{19EEB02C-CFF6-4E41-A2E7-7CD26D7C1AD9}" sibTransId="{6DAA5EDB-3C77-4F78-847E-F0EA49F34C55}"/>
    <dgm:cxn modelId="{4DE70078-FFB0-4584-B7DE-E4EFD2685A9C}" type="presOf" srcId="{C7E589B4-6E7A-4E20-88F9-AA3DD217BF4E}" destId="{C99F3D88-4237-48E7-9540-430ED2F1B1B2}" srcOrd="0" destOrd="0" presId="urn:microsoft.com/office/officeart/2005/8/layout/list1"/>
    <dgm:cxn modelId="{069AF658-20A1-4C33-BAF8-BF790899D14E}" type="presOf" srcId="{1FA43482-9C57-4FA4-8364-0EADA6A82CD2}" destId="{385D9DA8-63BE-444A-9CE8-83C31889036C}" srcOrd="1" destOrd="0" presId="urn:microsoft.com/office/officeart/2005/8/layout/list1"/>
    <dgm:cxn modelId="{AE41645A-FC0F-4F49-80B8-CCB8C1CA14AB}" type="presOf" srcId="{D328ABB3-DFC0-46F6-A561-3B171B689BB7}" destId="{4A4A5B2F-5958-4610-B551-14358FC26102}" srcOrd="1" destOrd="0" presId="urn:microsoft.com/office/officeart/2005/8/layout/list1"/>
    <dgm:cxn modelId="{4370D57C-8189-421F-A690-E02DD9EDDDFE}" srcId="{8CE6E741-D46B-4733-801E-896CA864AE1F}" destId="{5F3F6BA2-BFD5-435A-981E-AB2297315CF8}" srcOrd="6" destOrd="0" parTransId="{E644A387-6200-41F9-8363-E086585CBAE1}" sibTransId="{02BEAC7F-B626-4FFD-9282-4C41D92E7111}"/>
    <dgm:cxn modelId="{F3622A92-B27A-4751-9481-5C0EE7EC45C9}" srcId="{8CE6E741-D46B-4733-801E-896CA864AE1F}" destId="{6DC2B37E-A83E-4A51-8398-32B8CBF7DFE5}" srcOrd="2" destOrd="0" parTransId="{CD5F774A-AD46-4867-BC52-A3918E67772D}" sibTransId="{8D8A9BC0-9D80-4CCC-BB63-15979F09B3D1}"/>
    <dgm:cxn modelId="{98A1FE92-B655-498B-BAAE-D6912528FBE0}" type="presOf" srcId="{C7E589B4-6E7A-4E20-88F9-AA3DD217BF4E}" destId="{3A0EB457-4AFB-4C14-9728-2DD0823A8196}" srcOrd="1" destOrd="0" presId="urn:microsoft.com/office/officeart/2005/8/layout/list1"/>
    <dgm:cxn modelId="{43E1F69F-7C86-4E50-BF0A-024EB011A941}" type="presOf" srcId="{181C004A-29BD-49C6-A09F-8BB2F9C810DB}" destId="{66CE7964-E309-48B2-9ECE-143EC19CD077}" srcOrd="1" destOrd="0" presId="urn:microsoft.com/office/officeart/2005/8/layout/list1"/>
    <dgm:cxn modelId="{702578A8-41B0-402A-8176-B384578FEB1D}" type="presOf" srcId="{6DC2B37E-A83E-4A51-8398-32B8CBF7DFE5}" destId="{C1DF4DC1-C078-46FC-BA5A-0DC2A11E397C}" srcOrd="0" destOrd="0" presId="urn:microsoft.com/office/officeart/2005/8/layout/list1"/>
    <dgm:cxn modelId="{03CA34A9-A47E-4F8A-84E2-B76DF3D0B2DA}" type="presOf" srcId="{D328ABB3-DFC0-46F6-A561-3B171B689BB7}" destId="{30303A0C-1DE1-42CE-A866-5940BD174576}" srcOrd="0" destOrd="0" presId="urn:microsoft.com/office/officeart/2005/8/layout/list1"/>
    <dgm:cxn modelId="{2B99FACE-7CDA-4F1C-87E7-D38EADA39281}" srcId="{8CE6E741-D46B-4733-801E-896CA864AE1F}" destId="{1FA43482-9C57-4FA4-8364-0EADA6A82CD2}" srcOrd="1" destOrd="0" parTransId="{39273389-0462-490E-891D-6FCBA08153DD}" sibTransId="{722D959D-1540-4CE8-B4D8-17A462CE273C}"/>
    <dgm:cxn modelId="{343239D2-29F1-4B00-B1BB-3D969AAE94A4}" type="presOf" srcId="{6DC2B37E-A83E-4A51-8398-32B8CBF7DFE5}" destId="{90BD4053-3C81-4DE2-9051-802382CC8BC3}" srcOrd="1" destOrd="0" presId="urn:microsoft.com/office/officeart/2005/8/layout/list1"/>
    <dgm:cxn modelId="{98B048FB-7846-4CF1-B334-DE25E97EEB28}" type="presOf" srcId="{139AC0FE-0BF9-4E3C-BC36-044D7B0F8052}" destId="{165093A4-019E-41DB-8A12-9DF4D9D86505}" srcOrd="1" destOrd="0" presId="urn:microsoft.com/office/officeart/2005/8/layout/list1"/>
    <dgm:cxn modelId="{DDDB59B8-41DE-4D41-9DD6-1386A6EFCD78}" type="presParOf" srcId="{E92E5136-2DB0-4E2F-AA94-FA0F6405D14E}" destId="{F2E23A21-5BDD-4EDE-AD52-2DABBB09964E}" srcOrd="0" destOrd="0" presId="urn:microsoft.com/office/officeart/2005/8/layout/list1"/>
    <dgm:cxn modelId="{769A6D26-3E93-451F-BC16-ACC7B68B12C4}" type="presParOf" srcId="{F2E23A21-5BDD-4EDE-AD52-2DABBB09964E}" destId="{CEFC7061-6F8B-4890-BAF9-D6FDB0CE9DEE}" srcOrd="0" destOrd="0" presId="urn:microsoft.com/office/officeart/2005/8/layout/list1"/>
    <dgm:cxn modelId="{541A407D-E004-40FE-803D-BBFAE331DC41}" type="presParOf" srcId="{F2E23A21-5BDD-4EDE-AD52-2DABBB09964E}" destId="{66CE7964-E309-48B2-9ECE-143EC19CD077}" srcOrd="1" destOrd="0" presId="urn:microsoft.com/office/officeart/2005/8/layout/list1"/>
    <dgm:cxn modelId="{7A77FC19-F8B0-495E-8158-58C72470FED0}" type="presParOf" srcId="{E92E5136-2DB0-4E2F-AA94-FA0F6405D14E}" destId="{F27CEB64-060F-468A-810F-FE3910646F81}" srcOrd="1" destOrd="0" presId="urn:microsoft.com/office/officeart/2005/8/layout/list1"/>
    <dgm:cxn modelId="{FB6881A8-F859-415A-927D-7C59E296B9A3}" type="presParOf" srcId="{E92E5136-2DB0-4E2F-AA94-FA0F6405D14E}" destId="{1D1B1204-E9A0-426B-9DA4-A5D1592CE03C}" srcOrd="2" destOrd="0" presId="urn:microsoft.com/office/officeart/2005/8/layout/list1"/>
    <dgm:cxn modelId="{D778FCA2-77C2-422E-952D-7E1F4DD7792D}" type="presParOf" srcId="{E92E5136-2DB0-4E2F-AA94-FA0F6405D14E}" destId="{1D37803B-1A2B-44E1-BC41-901DB537A1F0}" srcOrd="3" destOrd="0" presId="urn:microsoft.com/office/officeart/2005/8/layout/list1"/>
    <dgm:cxn modelId="{9CA90823-0394-4DF2-B8F8-FE8E30D926B4}" type="presParOf" srcId="{E92E5136-2DB0-4E2F-AA94-FA0F6405D14E}" destId="{CC5E5155-56C6-46AB-B59A-43AD840C46CE}" srcOrd="4" destOrd="0" presId="urn:microsoft.com/office/officeart/2005/8/layout/list1"/>
    <dgm:cxn modelId="{549DCCFE-0F29-4407-8A12-8C9E78619092}" type="presParOf" srcId="{CC5E5155-56C6-46AB-B59A-43AD840C46CE}" destId="{50AE66B7-7807-47E3-A0C2-3EA41A2DE63B}" srcOrd="0" destOrd="0" presId="urn:microsoft.com/office/officeart/2005/8/layout/list1"/>
    <dgm:cxn modelId="{8959FFC9-92C1-4A85-B57C-0499171476B2}" type="presParOf" srcId="{CC5E5155-56C6-46AB-B59A-43AD840C46CE}" destId="{385D9DA8-63BE-444A-9CE8-83C31889036C}" srcOrd="1" destOrd="0" presId="urn:microsoft.com/office/officeart/2005/8/layout/list1"/>
    <dgm:cxn modelId="{140BBF26-EAC2-4E21-A4EB-6FC384D137F2}" type="presParOf" srcId="{E92E5136-2DB0-4E2F-AA94-FA0F6405D14E}" destId="{4AF9D2FF-2EED-4799-A020-B3A20FE0AC49}" srcOrd="5" destOrd="0" presId="urn:microsoft.com/office/officeart/2005/8/layout/list1"/>
    <dgm:cxn modelId="{F7C22571-B9C2-4161-80B7-E59409FD2BCD}" type="presParOf" srcId="{E92E5136-2DB0-4E2F-AA94-FA0F6405D14E}" destId="{90254434-DBE9-4ED5-A39B-A49224B5BA14}" srcOrd="6" destOrd="0" presId="urn:microsoft.com/office/officeart/2005/8/layout/list1"/>
    <dgm:cxn modelId="{AFBB9721-5F76-4790-9BEA-E6490379FC0B}" type="presParOf" srcId="{E92E5136-2DB0-4E2F-AA94-FA0F6405D14E}" destId="{50AA595C-4257-43F3-82E4-8EC47167F6DD}" srcOrd="7" destOrd="0" presId="urn:microsoft.com/office/officeart/2005/8/layout/list1"/>
    <dgm:cxn modelId="{21ADCDCE-4F7D-4AE5-8FDE-F9BC683D9E6B}" type="presParOf" srcId="{E92E5136-2DB0-4E2F-AA94-FA0F6405D14E}" destId="{95A28D98-B203-4250-8E75-1D387AEFE12A}" srcOrd="8" destOrd="0" presId="urn:microsoft.com/office/officeart/2005/8/layout/list1"/>
    <dgm:cxn modelId="{5B278651-46DA-4AC4-86D0-5612171B4B79}" type="presParOf" srcId="{95A28D98-B203-4250-8E75-1D387AEFE12A}" destId="{C1DF4DC1-C078-46FC-BA5A-0DC2A11E397C}" srcOrd="0" destOrd="0" presId="urn:microsoft.com/office/officeart/2005/8/layout/list1"/>
    <dgm:cxn modelId="{F673AED5-1381-4892-9221-A65158FF66E3}" type="presParOf" srcId="{95A28D98-B203-4250-8E75-1D387AEFE12A}" destId="{90BD4053-3C81-4DE2-9051-802382CC8BC3}" srcOrd="1" destOrd="0" presId="urn:microsoft.com/office/officeart/2005/8/layout/list1"/>
    <dgm:cxn modelId="{22F34248-A35E-4392-951C-CD600E015468}" type="presParOf" srcId="{E92E5136-2DB0-4E2F-AA94-FA0F6405D14E}" destId="{1A56D1BD-865E-474D-B6B9-0068DA7F59B1}" srcOrd="9" destOrd="0" presId="urn:microsoft.com/office/officeart/2005/8/layout/list1"/>
    <dgm:cxn modelId="{B06EE2F2-1BFD-4A82-9FC4-8A4DAD4D108B}" type="presParOf" srcId="{E92E5136-2DB0-4E2F-AA94-FA0F6405D14E}" destId="{B9F4C313-E975-42AA-B548-845BA4BF41E1}" srcOrd="10" destOrd="0" presId="urn:microsoft.com/office/officeart/2005/8/layout/list1"/>
    <dgm:cxn modelId="{4B20038F-884B-43AF-B1EC-1B3DCD332BE2}" type="presParOf" srcId="{E92E5136-2DB0-4E2F-AA94-FA0F6405D14E}" destId="{B0ED6136-E68D-4603-BA00-52E01491E36E}" srcOrd="11" destOrd="0" presId="urn:microsoft.com/office/officeart/2005/8/layout/list1"/>
    <dgm:cxn modelId="{F4D383EF-25B7-404C-AE59-5E9C694745D0}" type="presParOf" srcId="{E92E5136-2DB0-4E2F-AA94-FA0F6405D14E}" destId="{C634F813-2EB3-4FE8-A858-49845303B1AE}" srcOrd="12" destOrd="0" presId="urn:microsoft.com/office/officeart/2005/8/layout/list1"/>
    <dgm:cxn modelId="{43ED2D04-863B-4443-85BC-38E0AE84CF2C}" type="presParOf" srcId="{C634F813-2EB3-4FE8-A858-49845303B1AE}" destId="{86923F3D-DAD5-46AC-BE56-E11DE2AA8211}" srcOrd="0" destOrd="0" presId="urn:microsoft.com/office/officeart/2005/8/layout/list1"/>
    <dgm:cxn modelId="{402BB733-7E72-4A2B-A7EC-FFA7364DFACD}" type="presParOf" srcId="{C634F813-2EB3-4FE8-A858-49845303B1AE}" destId="{165093A4-019E-41DB-8A12-9DF4D9D86505}" srcOrd="1" destOrd="0" presId="urn:microsoft.com/office/officeart/2005/8/layout/list1"/>
    <dgm:cxn modelId="{3F6C889D-0B24-45BC-9E34-28A21408F9D9}" type="presParOf" srcId="{E92E5136-2DB0-4E2F-AA94-FA0F6405D14E}" destId="{535BC200-E890-4ED9-9C72-6F17480F310B}" srcOrd="13" destOrd="0" presId="urn:microsoft.com/office/officeart/2005/8/layout/list1"/>
    <dgm:cxn modelId="{C9824ADB-2BBD-4ECA-9F9E-E7371E50BCDA}" type="presParOf" srcId="{E92E5136-2DB0-4E2F-AA94-FA0F6405D14E}" destId="{0A6FF0D5-041E-4CD4-A84D-63D2B4D4C09D}" srcOrd="14" destOrd="0" presId="urn:microsoft.com/office/officeart/2005/8/layout/list1"/>
    <dgm:cxn modelId="{76A269D7-AD62-4554-BD4E-8EA1EBE4F3E2}" type="presParOf" srcId="{E92E5136-2DB0-4E2F-AA94-FA0F6405D14E}" destId="{35386AAC-B954-499C-8D74-7D34F1432BCF}" srcOrd="15" destOrd="0" presId="urn:microsoft.com/office/officeart/2005/8/layout/list1"/>
    <dgm:cxn modelId="{B8E8063B-D7C7-4C8D-957D-35E392C198AA}" type="presParOf" srcId="{E92E5136-2DB0-4E2F-AA94-FA0F6405D14E}" destId="{36491FAD-6952-4B8A-AF3B-E46A45ACD52B}" srcOrd="16" destOrd="0" presId="urn:microsoft.com/office/officeart/2005/8/layout/list1"/>
    <dgm:cxn modelId="{9A9D3CFF-8BBE-441B-83A6-D4E6C14EE7F8}" type="presParOf" srcId="{36491FAD-6952-4B8A-AF3B-E46A45ACD52B}" destId="{30303A0C-1DE1-42CE-A866-5940BD174576}" srcOrd="0" destOrd="0" presId="urn:microsoft.com/office/officeart/2005/8/layout/list1"/>
    <dgm:cxn modelId="{134E09F4-FDEB-4C95-B04E-AA7297FA737F}" type="presParOf" srcId="{36491FAD-6952-4B8A-AF3B-E46A45ACD52B}" destId="{4A4A5B2F-5958-4610-B551-14358FC26102}" srcOrd="1" destOrd="0" presId="urn:microsoft.com/office/officeart/2005/8/layout/list1"/>
    <dgm:cxn modelId="{80C5AC8E-884C-4313-9C9D-7B88574AED90}" type="presParOf" srcId="{E92E5136-2DB0-4E2F-AA94-FA0F6405D14E}" destId="{B3F424A5-67CA-40A9-8160-DB0E52574945}" srcOrd="17" destOrd="0" presId="urn:microsoft.com/office/officeart/2005/8/layout/list1"/>
    <dgm:cxn modelId="{CC1D16AE-ED1B-49CA-8280-83C8F4A10137}" type="presParOf" srcId="{E92E5136-2DB0-4E2F-AA94-FA0F6405D14E}" destId="{93EC15BF-18E0-4551-9F3F-0E0EA1EF6553}" srcOrd="18" destOrd="0" presId="urn:microsoft.com/office/officeart/2005/8/layout/list1"/>
    <dgm:cxn modelId="{2EAF1B6F-C2DF-4A34-B5B5-C043BBB3E817}" type="presParOf" srcId="{E92E5136-2DB0-4E2F-AA94-FA0F6405D14E}" destId="{B2B38536-DFEC-4290-8268-B72EA8C50C80}" srcOrd="19" destOrd="0" presId="urn:microsoft.com/office/officeart/2005/8/layout/list1"/>
    <dgm:cxn modelId="{FDD43322-F723-4264-8725-B86FFE05AAB7}" type="presParOf" srcId="{E92E5136-2DB0-4E2F-AA94-FA0F6405D14E}" destId="{CE186A7C-9524-4CC2-A396-950CDB56ECC1}" srcOrd="20" destOrd="0" presId="urn:microsoft.com/office/officeart/2005/8/layout/list1"/>
    <dgm:cxn modelId="{342D298E-F020-431D-A3D5-684A0F7A9949}" type="presParOf" srcId="{CE186A7C-9524-4CC2-A396-950CDB56ECC1}" destId="{C99F3D88-4237-48E7-9540-430ED2F1B1B2}" srcOrd="0" destOrd="0" presId="urn:microsoft.com/office/officeart/2005/8/layout/list1"/>
    <dgm:cxn modelId="{9BD3D20C-8C72-460D-BB0E-4A09D18B0005}" type="presParOf" srcId="{CE186A7C-9524-4CC2-A396-950CDB56ECC1}" destId="{3A0EB457-4AFB-4C14-9728-2DD0823A8196}" srcOrd="1" destOrd="0" presId="urn:microsoft.com/office/officeart/2005/8/layout/list1"/>
    <dgm:cxn modelId="{220BCC15-FB38-4F4F-BF31-C4F3A7937D4D}" type="presParOf" srcId="{E92E5136-2DB0-4E2F-AA94-FA0F6405D14E}" destId="{EE85929F-9556-4EFD-8FA4-1262BA13C022}" srcOrd="21" destOrd="0" presId="urn:microsoft.com/office/officeart/2005/8/layout/list1"/>
    <dgm:cxn modelId="{9BD5BC9C-371E-4DBB-8821-96E5B340CA3E}" type="presParOf" srcId="{E92E5136-2DB0-4E2F-AA94-FA0F6405D14E}" destId="{F8F6C207-A4D1-4305-B2A3-EF72C9985D08}" srcOrd="22" destOrd="0" presId="urn:microsoft.com/office/officeart/2005/8/layout/list1"/>
    <dgm:cxn modelId="{B6CD67A4-7C54-47C9-85AF-71FFF5484369}" type="presParOf" srcId="{E92E5136-2DB0-4E2F-AA94-FA0F6405D14E}" destId="{3FF3CEE9-B9E9-4D69-B3CD-6F27BB1D723F}" srcOrd="23" destOrd="0" presId="urn:microsoft.com/office/officeart/2005/8/layout/list1"/>
    <dgm:cxn modelId="{A8903EFA-C94D-454A-8F4A-2FD2558E21AA}" type="presParOf" srcId="{E92E5136-2DB0-4E2F-AA94-FA0F6405D14E}" destId="{951D934B-DF0B-44BC-BA28-30E39A03D39A}" srcOrd="24" destOrd="0" presId="urn:microsoft.com/office/officeart/2005/8/layout/list1"/>
    <dgm:cxn modelId="{01F77403-2144-4591-93CE-DA5E6E173CF2}" type="presParOf" srcId="{951D934B-DF0B-44BC-BA28-30E39A03D39A}" destId="{F371DAA3-E83A-4DF6-BC7E-A5BEACDE4CE2}" srcOrd="0" destOrd="0" presId="urn:microsoft.com/office/officeart/2005/8/layout/list1"/>
    <dgm:cxn modelId="{78B9CDD5-D1FF-4DE5-9779-723922A609DC}" type="presParOf" srcId="{951D934B-DF0B-44BC-BA28-30E39A03D39A}" destId="{18684027-5CAB-4AC7-A12B-C0BCCA552404}" srcOrd="1" destOrd="0" presId="urn:microsoft.com/office/officeart/2005/8/layout/list1"/>
    <dgm:cxn modelId="{DCDF404D-B42B-432A-8381-3DBF1DD03F08}" type="presParOf" srcId="{E92E5136-2DB0-4E2F-AA94-FA0F6405D14E}" destId="{DDDBD962-679A-40F4-A039-94655B3F9E8F}" srcOrd="25" destOrd="0" presId="urn:microsoft.com/office/officeart/2005/8/layout/list1"/>
    <dgm:cxn modelId="{96FA8F51-2052-41CE-A870-425B2A20DD6F}" type="presParOf" srcId="{E92E5136-2DB0-4E2F-AA94-FA0F6405D14E}" destId="{58B86558-EBB5-4CCB-A791-EC82EE26AC9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14D1-4709-4920-A46F-50DDE50CBEB9}">
      <dsp:nvSpPr>
        <dsp:cNvPr id="0" name=""/>
        <dsp:cNvSpPr/>
      </dsp:nvSpPr>
      <dsp:spPr>
        <a:xfrm rot="5400000">
          <a:off x="2650818" y="1156126"/>
          <a:ext cx="1015330" cy="1155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0B4ED-D2EA-4D03-8810-1796450F3EB8}">
      <dsp:nvSpPr>
        <dsp:cNvPr id="0" name=""/>
        <dsp:cNvSpPr/>
      </dsp:nvSpPr>
      <dsp:spPr>
        <a:xfrm>
          <a:off x="2381817" y="30612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Learning</a:t>
          </a:r>
        </a:p>
      </dsp:txBody>
      <dsp:txXfrm>
        <a:off x="2440231" y="89026"/>
        <a:ext cx="1592390" cy="1079569"/>
      </dsp:txXfrm>
    </dsp:sp>
    <dsp:sp modelId="{46518036-D2A8-4817-A5D1-C3B12EF934CB}">
      <dsp:nvSpPr>
        <dsp:cNvPr id="0" name=""/>
        <dsp:cNvSpPr/>
      </dsp:nvSpPr>
      <dsp:spPr>
        <a:xfrm>
          <a:off x="4091036" y="144716"/>
          <a:ext cx="1243122" cy="96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AEB73-DECD-41F1-832D-28F048175BAF}">
      <dsp:nvSpPr>
        <dsp:cNvPr id="0" name=""/>
        <dsp:cNvSpPr/>
      </dsp:nvSpPr>
      <dsp:spPr>
        <a:xfrm rot="5400000">
          <a:off x="4067942" y="2500076"/>
          <a:ext cx="1015330" cy="1155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914B6-3BD9-41D9-B412-CB8AA05D660F}">
      <dsp:nvSpPr>
        <dsp:cNvPr id="0" name=""/>
        <dsp:cNvSpPr/>
      </dsp:nvSpPr>
      <dsp:spPr>
        <a:xfrm>
          <a:off x="3798941" y="1374561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</a:t>
          </a:r>
        </a:p>
      </dsp:txBody>
      <dsp:txXfrm>
        <a:off x="3857355" y="1432975"/>
        <a:ext cx="1592390" cy="1079569"/>
      </dsp:txXfrm>
    </dsp:sp>
    <dsp:sp modelId="{E8DBDFF2-DA26-4CC7-BF74-2287977ACF88}">
      <dsp:nvSpPr>
        <dsp:cNvPr id="0" name=""/>
        <dsp:cNvSpPr/>
      </dsp:nvSpPr>
      <dsp:spPr>
        <a:xfrm>
          <a:off x="5508160" y="1488665"/>
          <a:ext cx="1243122" cy="96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AD49F-B12D-4F7D-AC33-DF45A6B8E590}">
      <dsp:nvSpPr>
        <dsp:cNvPr id="0" name=""/>
        <dsp:cNvSpPr/>
      </dsp:nvSpPr>
      <dsp:spPr>
        <a:xfrm rot="5400000">
          <a:off x="5485066" y="3844025"/>
          <a:ext cx="1015330" cy="1155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702E9-77C2-4529-893D-72EB3F03BCAF}">
      <dsp:nvSpPr>
        <dsp:cNvPr id="0" name=""/>
        <dsp:cNvSpPr/>
      </dsp:nvSpPr>
      <dsp:spPr>
        <a:xfrm>
          <a:off x="5216065" y="2718511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Guest Speakers</a:t>
          </a:r>
        </a:p>
      </dsp:txBody>
      <dsp:txXfrm>
        <a:off x="5274479" y="2776925"/>
        <a:ext cx="1592390" cy="1079569"/>
      </dsp:txXfrm>
    </dsp:sp>
    <dsp:sp modelId="{6C273789-0767-43D4-AB82-EDA69BA92D5D}">
      <dsp:nvSpPr>
        <dsp:cNvPr id="0" name=""/>
        <dsp:cNvSpPr/>
      </dsp:nvSpPr>
      <dsp:spPr>
        <a:xfrm>
          <a:off x="6925284" y="2832615"/>
          <a:ext cx="1243122" cy="96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4A35-684E-40F1-9C23-08B54A23AB5D}">
      <dsp:nvSpPr>
        <dsp:cNvPr id="0" name=""/>
        <dsp:cNvSpPr/>
      </dsp:nvSpPr>
      <dsp:spPr>
        <a:xfrm>
          <a:off x="6633189" y="4062460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Engagement</a:t>
          </a:r>
        </a:p>
      </dsp:txBody>
      <dsp:txXfrm>
        <a:off x="6691603" y="4120874"/>
        <a:ext cx="1592390" cy="1079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1204-E9A0-426B-9DA4-A5D1592CE03C}">
      <dsp:nvSpPr>
        <dsp:cNvPr id="0" name=""/>
        <dsp:cNvSpPr/>
      </dsp:nvSpPr>
      <dsp:spPr>
        <a:xfrm>
          <a:off x="0" y="338852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E7964-E309-48B2-9ECE-143EC19CD077}">
      <dsp:nvSpPr>
        <dsp:cNvPr id="0" name=""/>
        <dsp:cNvSpPr/>
      </dsp:nvSpPr>
      <dsp:spPr>
        <a:xfrm>
          <a:off x="398037" y="102692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 event per month</a:t>
          </a:r>
        </a:p>
      </dsp:txBody>
      <dsp:txXfrm>
        <a:off x="421094" y="125749"/>
        <a:ext cx="5526406" cy="426206"/>
      </dsp:txXfrm>
    </dsp:sp>
    <dsp:sp modelId="{90254434-DBE9-4ED5-A39B-A49224B5BA14}">
      <dsp:nvSpPr>
        <dsp:cNvPr id="0" name=""/>
        <dsp:cNvSpPr/>
      </dsp:nvSpPr>
      <dsp:spPr>
        <a:xfrm>
          <a:off x="0" y="1064612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9DA8-63BE-444A-9CE8-83C31889036C}">
      <dsp:nvSpPr>
        <dsp:cNvPr id="0" name=""/>
        <dsp:cNvSpPr/>
      </dsp:nvSpPr>
      <dsp:spPr>
        <a:xfrm>
          <a:off x="398037" y="828452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Networking</a:t>
          </a:r>
        </a:p>
      </dsp:txBody>
      <dsp:txXfrm>
        <a:off x="421094" y="851509"/>
        <a:ext cx="5526406" cy="426206"/>
      </dsp:txXfrm>
    </dsp:sp>
    <dsp:sp modelId="{B9F4C313-E975-42AA-B548-845BA4BF41E1}">
      <dsp:nvSpPr>
        <dsp:cNvPr id="0" name=""/>
        <dsp:cNvSpPr/>
      </dsp:nvSpPr>
      <dsp:spPr>
        <a:xfrm>
          <a:off x="0" y="1790372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D4053-3C81-4DE2-9051-802382CC8BC3}">
      <dsp:nvSpPr>
        <dsp:cNvPr id="0" name=""/>
        <dsp:cNvSpPr/>
      </dsp:nvSpPr>
      <dsp:spPr>
        <a:xfrm>
          <a:off x="398037" y="1554212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Yoga</a:t>
          </a:r>
        </a:p>
      </dsp:txBody>
      <dsp:txXfrm>
        <a:off x="421094" y="1577269"/>
        <a:ext cx="5526406" cy="426206"/>
      </dsp:txXfrm>
    </dsp:sp>
    <dsp:sp modelId="{0A6FF0D5-041E-4CD4-A84D-63D2B4D4C09D}">
      <dsp:nvSpPr>
        <dsp:cNvPr id="0" name=""/>
        <dsp:cNvSpPr/>
      </dsp:nvSpPr>
      <dsp:spPr>
        <a:xfrm>
          <a:off x="0" y="2516132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093A4-019E-41DB-8A12-9DF4D9D86505}">
      <dsp:nvSpPr>
        <dsp:cNvPr id="0" name=""/>
        <dsp:cNvSpPr/>
      </dsp:nvSpPr>
      <dsp:spPr>
        <a:xfrm>
          <a:off x="398037" y="2279972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Movie Night</a:t>
          </a:r>
        </a:p>
      </dsp:txBody>
      <dsp:txXfrm>
        <a:off x="421094" y="2303029"/>
        <a:ext cx="5526406" cy="426206"/>
      </dsp:txXfrm>
    </dsp:sp>
    <dsp:sp modelId="{93EC15BF-18E0-4551-9F3F-0E0EA1EF6553}">
      <dsp:nvSpPr>
        <dsp:cNvPr id="0" name=""/>
        <dsp:cNvSpPr/>
      </dsp:nvSpPr>
      <dsp:spPr>
        <a:xfrm>
          <a:off x="0" y="3241893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5B2F-5958-4610-B551-14358FC26102}">
      <dsp:nvSpPr>
        <dsp:cNvPr id="0" name=""/>
        <dsp:cNvSpPr/>
      </dsp:nvSpPr>
      <dsp:spPr>
        <a:xfrm>
          <a:off x="398037" y="3005733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Presentations</a:t>
          </a:r>
        </a:p>
      </dsp:txBody>
      <dsp:txXfrm>
        <a:off x="421094" y="3028790"/>
        <a:ext cx="5526406" cy="426206"/>
      </dsp:txXfrm>
    </dsp:sp>
    <dsp:sp modelId="{F8F6C207-A4D1-4305-B2A3-EF72C9985D08}">
      <dsp:nvSpPr>
        <dsp:cNvPr id="0" name=""/>
        <dsp:cNvSpPr/>
      </dsp:nvSpPr>
      <dsp:spPr>
        <a:xfrm>
          <a:off x="0" y="3967653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EB457-4AFB-4C14-9728-2DD0823A8196}">
      <dsp:nvSpPr>
        <dsp:cNvPr id="0" name=""/>
        <dsp:cNvSpPr/>
      </dsp:nvSpPr>
      <dsp:spPr>
        <a:xfrm>
          <a:off x="398037" y="3731493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Guest Speakers</a:t>
          </a:r>
        </a:p>
      </dsp:txBody>
      <dsp:txXfrm>
        <a:off x="421094" y="3754550"/>
        <a:ext cx="5526406" cy="426206"/>
      </dsp:txXfrm>
    </dsp:sp>
    <dsp:sp modelId="{58B86558-EBB5-4CCB-A791-EC82EE26AC9F}">
      <dsp:nvSpPr>
        <dsp:cNvPr id="0" name=""/>
        <dsp:cNvSpPr/>
      </dsp:nvSpPr>
      <dsp:spPr>
        <a:xfrm>
          <a:off x="0" y="4693413"/>
          <a:ext cx="79607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84027-5CAB-4AC7-A12B-C0BCCA552404}">
      <dsp:nvSpPr>
        <dsp:cNvPr id="0" name=""/>
        <dsp:cNvSpPr/>
      </dsp:nvSpPr>
      <dsp:spPr>
        <a:xfrm>
          <a:off x="398037" y="4457253"/>
          <a:ext cx="55725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8" tIns="0" rIns="21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Panelist Led Discussions</a:t>
          </a:r>
        </a:p>
      </dsp:txBody>
      <dsp:txXfrm>
        <a:off x="421094" y="4480310"/>
        <a:ext cx="55264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50"/>
            <a:ext cx="9144000" cy="2387600"/>
          </a:xfrm>
        </p:spPr>
        <p:txBody>
          <a:bodyPr/>
          <a:lstStyle/>
          <a:p>
            <a:r>
              <a:rPr lang="en-US" dirty="0"/>
              <a:t>Maternal &amp; child health student association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FF944A2-AA7D-D0A2-77A7-032313FB1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6"/>
    </mc:Choice>
    <mc:Fallback xmlns="">
      <p:transition spd="slow" advTm="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8F29-CAC1-81CE-AEC8-1773C284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4531" cy="1343283"/>
          </a:xfrm>
        </p:spPr>
        <p:txBody>
          <a:bodyPr/>
          <a:lstStyle/>
          <a:p>
            <a:r>
              <a:rPr lang="en-US" dirty="0">
                <a:latin typeface="Impact"/>
              </a:rPr>
              <a:t>MCHSA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C6F2-6134-0A2F-C482-C9904574D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3289"/>
            <a:ext cx="7478957" cy="424568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27432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600" dirty="0">
                <a:cs typeface="Arial"/>
              </a:rPr>
              <a:t>To </a:t>
            </a:r>
            <a:r>
              <a:rPr lang="en-US" sz="2600" b="1" dirty="0">
                <a:cs typeface="Arial"/>
              </a:rPr>
              <a:t>promote the health and well-being</a:t>
            </a:r>
            <a:r>
              <a:rPr lang="en-US" sz="2600" dirty="0">
                <a:cs typeface="Arial"/>
              </a:rPr>
              <a:t> of mothers, infants, children, and adolescents.</a:t>
            </a:r>
            <a:endParaRPr lang="en-US" sz="2600">
              <a:cs typeface="Arial"/>
            </a:endParaRPr>
          </a:p>
          <a:p>
            <a:pPr marL="27432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600" dirty="0">
                <a:cs typeface="Arial"/>
              </a:rPr>
              <a:t>To </a:t>
            </a:r>
            <a:r>
              <a:rPr lang="en-US" sz="2600" b="1" dirty="0">
                <a:cs typeface="Arial"/>
              </a:rPr>
              <a:t>bring together multidisciplinary undergraduate and graduate students</a:t>
            </a:r>
            <a:r>
              <a:rPr lang="en-US" sz="2600" dirty="0">
                <a:cs typeface="Arial"/>
              </a:rPr>
              <a:t> with interests in maternity and child health (MCH) careers and themes.</a:t>
            </a:r>
          </a:p>
          <a:p>
            <a:pPr marL="27432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600" dirty="0">
                <a:cs typeface="Arial"/>
              </a:rPr>
              <a:t>To </a:t>
            </a:r>
            <a:r>
              <a:rPr lang="en-US" sz="2600" b="1" dirty="0">
                <a:cs typeface="Arial"/>
              </a:rPr>
              <a:t>establish a platform</a:t>
            </a:r>
            <a:r>
              <a:rPr lang="en-US" sz="2600" dirty="0">
                <a:cs typeface="Arial"/>
              </a:rPr>
              <a:t> for interested peers and mentors to share experiences on MCH-related practice, research, careers, and current events.</a:t>
            </a:r>
          </a:p>
          <a:p>
            <a:pPr marL="274320">
              <a:spcAft>
                <a:spcPts val="600"/>
              </a:spcAft>
              <a:buFont typeface="Wingdings" panose="020B0604020202020204" pitchFamily="34" charset="0"/>
              <a:buChar char="ü"/>
            </a:pPr>
            <a:endParaRPr lang="en-US" sz="2600" dirty="0">
              <a:cs typeface="Arial"/>
            </a:endParaRPr>
          </a:p>
        </p:txBody>
      </p:sp>
      <p:pic>
        <p:nvPicPr>
          <p:cNvPr id="4" name="Picture 3" descr="A logo for a child and parent&#10;&#10;Description automatically generated">
            <a:extLst>
              <a:ext uri="{FF2B5EF4-FFF2-40B4-BE49-F238E27FC236}">
                <a16:creationId xmlns:a16="http://schemas.microsoft.com/office/drawing/2014/main" id="{871B7E1D-6B0E-DA03-363C-F75D0025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174" y="790976"/>
            <a:ext cx="2689538" cy="2732468"/>
          </a:xfrm>
          <a:prstGeom prst="rect">
            <a:avLst/>
          </a:prstGeom>
        </p:spPr>
      </p:pic>
      <p:pic>
        <p:nvPicPr>
          <p:cNvPr id="5" name="Picture 4" descr="A close-up of a hand&#10;&#10;Description automatically generated">
            <a:extLst>
              <a:ext uri="{FF2B5EF4-FFF2-40B4-BE49-F238E27FC236}">
                <a16:creationId xmlns:a16="http://schemas.microsoft.com/office/drawing/2014/main" id="{FEC4DAC9-1F5B-DFC9-F20F-CB0274CF4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175" y="3579790"/>
            <a:ext cx="2689539" cy="2199068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508230CD-019F-7EA8-BA90-A655342E9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21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21"/>
    </mc:Choice>
    <mc:Fallback xmlns="">
      <p:transition spd="slow" advTm="39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2738-68BD-E17C-C97B-4DC392A5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2" y="140454"/>
            <a:ext cx="10515600" cy="1325563"/>
          </a:xfrm>
        </p:spPr>
        <p:txBody>
          <a:bodyPr/>
          <a:lstStyle/>
          <a:p>
            <a:r>
              <a:rPr lang="en-US" dirty="0"/>
              <a:t>What we do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8195DD3-93FD-090A-8E4A-BEDD3BB3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12" y="350159"/>
            <a:ext cx="4444753" cy="33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3FF2917C-2A14-6D12-D3B2-CC895605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6" y="3821664"/>
            <a:ext cx="3574743" cy="26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919995-7797-99B5-6D07-E4A4B8730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886711"/>
              </p:ext>
            </p:extLst>
          </p:nvPr>
        </p:nvGraphicFramePr>
        <p:xfrm>
          <a:off x="346226" y="1225118"/>
          <a:ext cx="10724226" cy="528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5F3C0CA-A5EE-F4A5-6D20-8010FF505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80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0"/>
    </mc:Choice>
    <mc:Fallback xmlns="">
      <p:transition spd="slow" advTm="3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02" y="258799"/>
            <a:ext cx="5872717" cy="1148354"/>
          </a:xfrm>
        </p:spPr>
        <p:txBody>
          <a:bodyPr anchor="ctr">
            <a:normAutofit/>
          </a:bodyPr>
          <a:lstStyle/>
          <a:p>
            <a:r>
              <a:rPr lang="en-US" dirty="0"/>
              <a:t>Why </a:t>
            </a:r>
            <a:r>
              <a:rPr lang="en-US" dirty="0" err="1"/>
              <a:t>mch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2503" y="1409184"/>
            <a:ext cx="6138528" cy="40437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Reduce maternal mortality and morbidity</a:t>
            </a:r>
          </a:p>
          <a:p>
            <a:r>
              <a:rPr lang="en-US" sz="2600" dirty="0"/>
              <a:t>Reduce pre-natal and neonatal mortality and morbidity</a:t>
            </a:r>
            <a:endParaRPr lang="en-US" sz="2600" dirty="0">
              <a:cs typeface="Arial"/>
            </a:endParaRPr>
          </a:p>
          <a:p>
            <a:r>
              <a:rPr lang="en-US" sz="2600" dirty="0"/>
              <a:t>Reduce obesity and associated diseases</a:t>
            </a:r>
            <a:endParaRPr lang="en-US" sz="2600" dirty="0">
              <a:cs typeface="Arial"/>
            </a:endParaRPr>
          </a:p>
          <a:p>
            <a:r>
              <a:rPr lang="en-US" sz="2600" dirty="0"/>
              <a:t>Positive inter-generational impact</a:t>
            </a:r>
            <a:endParaRPr lang="en-US" sz="2600" dirty="0">
              <a:cs typeface="Arial"/>
            </a:endParaRPr>
          </a:p>
          <a:p>
            <a:r>
              <a:rPr lang="en-US" sz="2600" dirty="0">
                <a:cs typeface="Arial"/>
              </a:rPr>
              <a:t>Ensure societal well-being</a:t>
            </a:r>
            <a:endParaRPr lang="en-US" sz="2600" dirty="0"/>
          </a:p>
          <a:p>
            <a:r>
              <a:rPr lang="en-US" sz="2600" dirty="0"/>
              <a:t>Global health security</a:t>
            </a:r>
            <a:endParaRPr lang="en-US" sz="2600" dirty="0">
              <a:cs typeface="Arial"/>
            </a:endParaRPr>
          </a:p>
          <a:p>
            <a:endParaRPr lang="en-US" sz="2600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901AE70-3858-7209-B50F-ABBBAACEB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" t="877" r="391" b="8772"/>
          <a:stretch/>
        </p:blipFill>
        <p:spPr>
          <a:xfrm>
            <a:off x="7217361" y="879690"/>
            <a:ext cx="4304461" cy="263009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9FAF0-B3C7-376E-076F-AF0C83E452AF}"/>
              </a:ext>
            </a:extLst>
          </p:cNvPr>
          <p:cNvSpPr txBox="1"/>
          <p:nvPr/>
        </p:nvSpPr>
        <p:spPr>
          <a:xfrm>
            <a:off x="7214633" y="584791"/>
            <a:ext cx="45564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ea typeface="+mn-lt"/>
                <a:cs typeface="+mn-lt"/>
              </a:rPr>
              <a:t>Maternal mortality rates, by race in the US, 2018 - 2021</a:t>
            </a:r>
            <a:r>
              <a:rPr lang="en-US" sz="1300" b="1" baseline="30000" dirty="0">
                <a:ea typeface="+mn-lt"/>
                <a:cs typeface="+mn-lt"/>
              </a:rPr>
              <a:t>1</a:t>
            </a:r>
            <a:endParaRPr lang="en-US" baseline="30000" dirty="0">
              <a:cs typeface="Arial"/>
            </a:endParaRP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BA4B4512-3FF4-889F-DFE0-C89B74CBFE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35" b="7500"/>
          <a:stretch/>
        </p:blipFill>
        <p:spPr>
          <a:xfrm>
            <a:off x="7559747" y="3507886"/>
            <a:ext cx="4036838" cy="2403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A6DD-F662-42E6-AF57-1F8E7EECC63F}"/>
              </a:ext>
            </a:extLst>
          </p:cNvPr>
          <p:cNvSpPr txBox="1"/>
          <p:nvPr/>
        </p:nvSpPr>
        <p:spPr>
          <a:xfrm>
            <a:off x="1001232" y="6102645"/>
            <a:ext cx="59032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>
                <a:cs typeface="Arial"/>
              </a:rPr>
              <a:t>1</a:t>
            </a:r>
            <a:r>
              <a:rPr lang="en-US" sz="1000" dirty="0">
                <a:cs typeface="Arial"/>
              </a:rPr>
              <a:t> </a:t>
            </a:r>
            <a:r>
              <a:rPr lang="en-US" sz="1000" dirty="0" err="1">
                <a:cs typeface="Arial"/>
              </a:rPr>
              <a:t>Hoyert</a:t>
            </a:r>
            <a:r>
              <a:rPr lang="en-US" sz="1000" dirty="0">
                <a:cs typeface="Arial"/>
              </a:rPr>
              <a:t> DL. Maternal mortality rates in the United States, 2021. NCHS Health E-Stats. 2023. DOI: https://dx.doi.org/10.15620/cdc:124678.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0FF12D3-AC62-1165-2FF3-F2DC396B0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41"/>
    </mc:Choice>
    <mc:Fallback xmlns="">
      <p:transition spd="slow" advTm="38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6C16-4E3E-7ECC-AF79-E3CCFAA2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50"/>
            <a:ext cx="10515600" cy="1325563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136BC03-2790-51AD-44BB-6C1B6DA22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506164"/>
              </p:ext>
            </p:extLst>
          </p:nvPr>
        </p:nvGraphicFramePr>
        <p:xfrm>
          <a:off x="838200" y="1218747"/>
          <a:ext cx="7960743" cy="519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0B8AAA7-5B4B-5367-E77D-BC96A125E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11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1"/>
    </mc:Choice>
    <mc:Fallback xmlns="">
      <p:transition spd="slow" advTm="2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0083"/>
            <a:ext cx="10515600" cy="2187986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9917" y="489864"/>
            <a:ext cx="2754729" cy="75904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@uofsc_mchsa</a:t>
            </a:r>
          </a:p>
          <a:p>
            <a:r>
              <a:rPr lang="en-US" dirty="0"/>
              <a:t>Give us a follow!</a:t>
            </a:r>
          </a:p>
        </p:txBody>
      </p:sp>
      <p:pic>
        <p:nvPicPr>
          <p:cNvPr id="1026" name="Picture 2" descr="Circle Black Instagram Logo transparent PNG - StickPNG">
            <a:extLst>
              <a:ext uri="{FF2B5EF4-FFF2-40B4-BE49-F238E27FC236}">
                <a16:creationId xmlns:a16="http://schemas.microsoft.com/office/drawing/2014/main" id="{4F4D7780-B2FA-2396-DBDF-386116A0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90" y="489865"/>
            <a:ext cx="1012055" cy="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8A78EE-DB80-47CF-D28F-E0BE45DA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" y="4174097"/>
            <a:ext cx="1638529" cy="16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3C4117A-D2EB-4229-7431-7F7BF9D76565}"/>
              </a:ext>
            </a:extLst>
          </p:cNvPr>
          <p:cNvSpPr txBox="1">
            <a:spLocks/>
          </p:cNvSpPr>
          <p:nvPr/>
        </p:nvSpPr>
        <p:spPr>
          <a:xfrm>
            <a:off x="511595" y="5634387"/>
            <a:ext cx="1749385" cy="869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SCAN HERE TO APPLY!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F0F71D8-DDAA-4FAD-C68C-AFC871EC7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3"/>
    </mc:Choice>
    <mc:Fallback xmlns="">
      <p:transition spd="slow" advTm="15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</Template>
  <TotalTime>85</TotalTime>
  <Words>190</Words>
  <Application>Microsoft Office PowerPoint</Application>
  <PresentationFormat>Widescreen</PresentationFormat>
  <Paragraphs>32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Wingdings</vt:lpstr>
      <vt:lpstr>UofSC Simple Theme</vt:lpstr>
      <vt:lpstr>Maternal &amp; child health student association</vt:lpstr>
      <vt:lpstr>MCHSA Objectives</vt:lpstr>
      <vt:lpstr>What we do</vt:lpstr>
      <vt:lpstr>Why mch?</vt:lpstr>
      <vt:lpstr>Upcoming events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Hannah Parker</dc:creator>
  <cp:lastModifiedBy>Marion Granger</cp:lastModifiedBy>
  <cp:revision>137</cp:revision>
  <dcterms:created xsi:type="dcterms:W3CDTF">2023-09-14T19:49:58Z</dcterms:created>
  <dcterms:modified xsi:type="dcterms:W3CDTF">2024-06-28T18:02:12Z</dcterms:modified>
</cp:coreProperties>
</file>