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1" r:id="rId3"/>
    <p:sldId id="259" r:id="rId4"/>
    <p:sldId id="257" r:id="rId5"/>
    <p:sldId id="260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0DEF96-4934-4F5C-A6EB-201B8F65D497}" v="156" dt="2023-09-25T17:37:53.661"/>
    <p1510:client id="{4EC7C2EE-DFF4-9DE0-4ECE-A7E4625D1B59}" v="2" dt="2023-09-26T14:50:00.843"/>
    <p1510:client id="{A0E3B6BF-B6A3-3021-E454-5B55357CB9B5}" v="314" dt="2023-09-25T22:58:23.1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5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3" d="100"/>
          <a:sy n="163" d="100"/>
        </p:scale>
        <p:origin x="45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IN, SHARRAF" userId="S::ssamin@email.sc.edu::90738c86-9c64-42e0-987f-add583225f6c" providerId="AD" clId="Web-{A0E3B6BF-B6A3-3021-E454-5B55357CB9B5}"/>
    <pc:docChg chg="addSld modSld">
      <pc:chgData name="SAMIN, SHARRAF" userId="S::ssamin@email.sc.edu::90738c86-9c64-42e0-987f-add583225f6c" providerId="AD" clId="Web-{A0E3B6BF-B6A3-3021-E454-5B55357CB9B5}" dt="2023-09-25T22:58:23.166" v="282" actId="1076"/>
      <pc:docMkLst>
        <pc:docMk/>
      </pc:docMkLst>
      <pc:sldChg chg="addSp modSp mod modClrScheme chgLayout">
        <pc:chgData name="SAMIN, SHARRAF" userId="S::ssamin@email.sc.edu::90738c86-9c64-42e0-987f-add583225f6c" providerId="AD" clId="Web-{A0E3B6BF-B6A3-3021-E454-5B55357CB9B5}" dt="2023-09-25T19:45:28.500" v="188" actId="1076"/>
        <pc:sldMkLst>
          <pc:docMk/>
          <pc:sldMk cId="3982141711" sldId="257"/>
        </pc:sldMkLst>
        <pc:spChg chg="mod">
          <ac:chgData name="SAMIN, SHARRAF" userId="S::ssamin@email.sc.edu::90738c86-9c64-42e0-987f-add583225f6c" providerId="AD" clId="Web-{A0E3B6BF-B6A3-3021-E454-5B55357CB9B5}" dt="2023-09-25T19:45:21.390" v="186" actId="1076"/>
          <ac:spMkLst>
            <pc:docMk/>
            <pc:sldMk cId="3982141711" sldId="257"/>
            <ac:spMk id="2" creationId="{2333FBAD-F450-1448-A36A-72F6AB77EEC3}"/>
          </ac:spMkLst>
        </pc:spChg>
        <pc:spChg chg="mod">
          <ac:chgData name="SAMIN, SHARRAF" userId="S::ssamin@email.sc.edu::90738c86-9c64-42e0-987f-add583225f6c" providerId="AD" clId="Web-{A0E3B6BF-B6A3-3021-E454-5B55357CB9B5}" dt="2023-09-25T19:45:28.500" v="188" actId="1076"/>
          <ac:spMkLst>
            <pc:docMk/>
            <pc:sldMk cId="3982141711" sldId="257"/>
            <ac:spMk id="3" creationId="{A3FC7E89-62C2-B143-BEBA-CA6D34981BFF}"/>
          </ac:spMkLst>
        </pc:spChg>
        <pc:spChg chg="add mod">
          <ac:chgData name="SAMIN, SHARRAF" userId="S::ssamin@email.sc.edu::90738c86-9c64-42e0-987f-add583225f6c" providerId="AD" clId="Web-{A0E3B6BF-B6A3-3021-E454-5B55357CB9B5}" dt="2023-09-25T19:41:44.306" v="156" actId="20577"/>
          <ac:spMkLst>
            <pc:docMk/>
            <pc:sldMk cId="3982141711" sldId="257"/>
            <ac:spMk id="5" creationId="{C1B9FAF0-B3C7-376E-076F-AF0C83E452AF}"/>
          </ac:spMkLst>
        </pc:spChg>
        <pc:spChg chg="add mod">
          <ac:chgData name="SAMIN, SHARRAF" userId="S::ssamin@email.sc.edu::90738c86-9c64-42e0-987f-add583225f6c" providerId="AD" clId="Web-{A0E3B6BF-B6A3-3021-E454-5B55357CB9B5}" dt="2023-09-25T19:44:20.623" v="176" actId="20577"/>
          <ac:spMkLst>
            <pc:docMk/>
            <pc:sldMk cId="3982141711" sldId="257"/>
            <ac:spMk id="7" creationId="{0354A6DD-F662-42E6-AF57-1F8E7EECC63F}"/>
          </ac:spMkLst>
        </pc:spChg>
        <pc:picChg chg="add mod modCrop">
          <ac:chgData name="SAMIN, SHARRAF" userId="S::ssamin@email.sc.edu::90738c86-9c64-42e0-987f-add583225f6c" providerId="AD" clId="Web-{A0E3B6BF-B6A3-3021-E454-5B55357CB9B5}" dt="2023-09-25T19:40:55.867" v="151" actId="14100"/>
          <ac:picMkLst>
            <pc:docMk/>
            <pc:sldMk cId="3982141711" sldId="257"/>
            <ac:picMk id="4" creationId="{7901AE70-3858-7209-B50F-ABBBAACEB138}"/>
          </ac:picMkLst>
        </pc:picChg>
        <pc:picChg chg="add mod modCrop">
          <ac:chgData name="SAMIN, SHARRAF" userId="S::ssamin@email.sc.edu::90738c86-9c64-42e0-987f-add583225f6c" providerId="AD" clId="Web-{A0E3B6BF-B6A3-3021-E454-5B55357CB9B5}" dt="2023-09-25T19:41:09.805" v="154" actId="14100"/>
          <ac:picMkLst>
            <pc:docMk/>
            <pc:sldMk cId="3982141711" sldId="257"/>
            <ac:picMk id="6" creationId="{BA4B4512-3FF4-889F-DFE0-C89B74CBFE17}"/>
          </ac:picMkLst>
        </pc:picChg>
      </pc:sldChg>
      <pc:sldChg chg="addSp delSp modSp new">
        <pc:chgData name="SAMIN, SHARRAF" userId="S::ssamin@email.sc.edu::90738c86-9c64-42e0-987f-add583225f6c" providerId="AD" clId="Web-{A0E3B6BF-B6A3-3021-E454-5B55357CB9B5}" dt="2023-09-25T22:58:23.166" v="282" actId="1076"/>
        <pc:sldMkLst>
          <pc:docMk/>
          <pc:sldMk cId="4062127233" sldId="261"/>
        </pc:sldMkLst>
        <pc:spChg chg="mod">
          <ac:chgData name="SAMIN, SHARRAF" userId="S::ssamin@email.sc.edu::90738c86-9c64-42e0-987f-add583225f6c" providerId="AD" clId="Web-{A0E3B6BF-B6A3-3021-E454-5B55357CB9B5}" dt="2023-09-25T21:37:33.978" v="194" actId="14100"/>
          <ac:spMkLst>
            <pc:docMk/>
            <pc:sldMk cId="4062127233" sldId="261"/>
            <ac:spMk id="2" creationId="{F1418F29-CAC1-81CE-AEC8-1773C28426C0}"/>
          </ac:spMkLst>
        </pc:spChg>
        <pc:spChg chg="mod">
          <ac:chgData name="SAMIN, SHARRAF" userId="S::ssamin@email.sc.edu::90738c86-9c64-42e0-987f-add583225f6c" providerId="AD" clId="Web-{A0E3B6BF-B6A3-3021-E454-5B55357CB9B5}" dt="2023-09-25T22:58:03.571" v="281" actId="20577"/>
          <ac:spMkLst>
            <pc:docMk/>
            <pc:sldMk cId="4062127233" sldId="261"/>
            <ac:spMk id="3" creationId="{9B7CC6F2-6134-0A2F-C482-C9904574D5A5}"/>
          </ac:spMkLst>
        </pc:spChg>
        <pc:spChg chg="del">
          <ac:chgData name="SAMIN, SHARRAF" userId="S::ssamin@email.sc.edu::90738c86-9c64-42e0-987f-add583225f6c" providerId="AD" clId="Web-{A0E3B6BF-B6A3-3021-E454-5B55357CB9B5}" dt="2023-09-25T21:37:37.322" v="195"/>
          <ac:spMkLst>
            <pc:docMk/>
            <pc:sldMk cId="4062127233" sldId="261"/>
            <ac:spMk id="4" creationId="{67859FA9-B862-DB73-8EF7-14F26066B9BB}"/>
          </ac:spMkLst>
        </pc:spChg>
        <pc:picChg chg="add mod">
          <ac:chgData name="SAMIN, SHARRAF" userId="S::ssamin@email.sc.edu::90738c86-9c64-42e0-987f-add583225f6c" providerId="AD" clId="Web-{A0E3B6BF-B6A3-3021-E454-5B55357CB9B5}" dt="2023-09-25T22:55:18.504" v="268" actId="1076"/>
          <ac:picMkLst>
            <pc:docMk/>
            <pc:sldMk cId="4062127233" sldId="261"/>
            <ac:picMk id="4" creationId="{871B7E1D-6B0E-DA03-363C-F75D0025971F}"/>
          </ac:picMkLst>
        </pc:picChg>
        <pc:picChg chg="add mod">
          <ac:chgData name="SAMIN, SHARRAF" userId="S::ssamin@email.sc.edu::90738c86-9c64-42e0-987f-add583225f6c" providerId="AD" clId="Web-{A0E3B6BF-B6A3-3021-E454-5B55357CB9B5}" dt="2023-09-25T22:58:23.166" v="282" actId="1076"/>
          <ac:picMkLst>
            <pc:docMk/>
            <pc:sldMk cId="4062127233" sldId="261"/>
            <ac:picMk id="5" creationId="{FEC4DAC9-1F5B-DFC9-F20F-CB0274CF4C3F}"/>
          </ac:picMkLst>
        </pc:picChg>
      </pc:sldChg>
    </pc:docChg>
  </pc:docChgLst>
  <pc:docChgLst>
    <pc:chgData name="SAMIN, SHARRAF" userId="S::ssamin@email.sc.edu::90738c86-9c64-42e0-987f-add583225f6c" providerId="AD" clId="Web-{4EC7C2EE-DFF4-9DE0-4ECE-A7E4625D1B59}"/>
    <pc:docChg chg="sldOrd">
      <pc:chgData name="SAMIN, SHARRAF" userId="S::ssamin@email.sc.edu::90738c86-9c64-42e0-987f-add583225f6c" providerId="AD" clId="Web-{4EC7C2EE-DFF4-9DE0-4ECE-A7E4625D1B59}" dt="2023-09-26T14:50:00.843" v="1"/>
      <pc:docMkLst>
        <pc:docMk/>
      </pc:docMkLst>
      <pc:sldChg chg="ord">
        <pc:chgData name="SAMIN, SHARRAF" userId="S::ssamin@email.sc.edu::90738c86-9c64-42e0-987f-add583225f6c" providerId="AD" clId="Web-{4EC7C2EE-DFF4-9DE0-4ECE-A7E4625D1B59}" dt="2023-09-26T14:50:00.843" v="1"/>
        <pc:sldMkLst>
          <pc:docMk/>
          <pc:sldMk cId="2328070103" sldId="259"/>
        </pc:sldMkLst>
      </pc:sldChg>
      <pc:sldChg chg="ord">
        <pc:chgData name="SAMIN, SHARRAF" userId="S::ssamin@email.sc.edu::90738c86-9c64-42e0-987f-add583225f6c" providerId="AD" clId="Web-{4EC7C2EE-DFF4-9DE0-4ECE-A7E4625D1B59}" dt="2023-09-26T14:49:54.952" v="0"/>
        <pc:sldMkLst>
          <pc:docMk/>
          <pc:sldMk cId="4062127233" sldId="261"/>
        </pc:sldMkLst>
      </pc:sldChg>
    </pc:docChg>
  </pc:docChgLst>
  <pc:docChgLst>
    <pc:chgData name="Parker, Hannah" userId="d462f029-28af-446c-9d7c-2909f51290f7" providerId="ADAL" clId="{0F0DEF96-4934-4F5C-A6EB-201B8F65D497}"/>
    <pc:docChg chg="undo custSel addSld modSld">
      <pc:chgData name="Parker, Hannah" userId="d462f029-28af-446c-9d7c-2909f51290f7" providerId="ADAL" clId="{0F0DEF96-4934-4F5C-A6EB-201B8F65D497}" dt="2023-09-25T17:37:53.645" v="867" actId="1076"/>
      <pc:docMkLst>
        <pc:docMk/>
      </pc:docMkLst>
      <pc:sldChg chg="addSp delSp modSp mod">
        <pc:chgData name="Parker, Hannah" userId="d462f029-28af-446c-9d7c-2909f51290f7" providerId="ADAL" clId="{0F0DEF96-4934-4F5C-A6EB-201B8F65D497}" dt="2023-09-14T19:52:10.152" v="48" actId="1076"/>
        <pc:sldMkLst>
          <pc:docMk/>
          <pc:sldMk cId="3587006069" sldId="256"/>
        </pc:sldMkLst>
        <pc:spChg chg="mod">
          <ac:chgData name="Parker, Hannah" userId="d462f029-28af-446c-9d7c-2909f51290f7" providerId="ADAL" clId="{0F0DEF96-4934-4F5C-A6EB-201B8F65D497}" dt="2023-09-14T19:52:10.152" v="48" actId="1076"/>
          <ac:spMkLst>
            <pc:docMk/>
            <pc:sldMk cId="3587006069" sldId="256"/>
            <ac:spMk id="2" creationId="{07AF9F61-B891-3944-9E22-503B0C38A722}"/>
          </ac:spMkLst>
        </pc:spChg>
        <pc:spChg chg="del">
          <ac:chgData name="Parker, Hannah" userId="d462f029-28af-446c-9d7c-2909f51290f7" providerId="ADAL" clId="{0F0DEF96-4934-4F5C-A6EB-201B8F65D497}" dt="2023-09-14T19:51:55.519" v="46" actId="478"/>
          <ac:spMkLst>
            <pc:docMk/>
            <pc:sldMk cId="3587006069" sldId="256"/>
            <ac:spMk id="3" creationId="{8B96A461-863C-424F-BAE7-45F2ACA74C3E}"/>
          </ac:spMkLst>
        </pc:spChg>
        <pc:spChg chg="add del mod">
          <ac:chgData name="Parker, Hannah" userId="d462f029-28af-446c-9d7c-2909f51290f7" providerId="ADAL" clId="{0F0DEF96-4934-4F5C-A6EB-201B8F65D497}" dt="2023-09-14T19:51:59.749" v="47" actId="478"/>
          <ac:spMkLst>
            <pc:docMk/>
            <pc:sldMk cId="3587006069" sldId="256"/>
            <ac:spMk id="5" creationId="{6CB50C9C-98E0-6451-CAE0-D6E572754D2F}"/>
          </ac:spMkLst>
        </pc:spChg>
      </pc:sldChg>
      <pc:sldChg chg="modSp mod">
        <pc:chgData name="Parker, Hannah" userId="d462f029-28af-446c-9d7c-2909f51290f7" providerId="ADAL" clId="{0F0DEF96-4934-4F5C-A6EB-201B8F65D497}" dt="2023-09-14T19:54:39.519" v="181" actId="20577"/>
        <pc:sldMkLst>
          <pc:docMk/>
          <pc:sldMk cId="3982141711" sldId="257"/>
        </pc:sldMkLst>
        <pc:spChg chg="mod">
          <ac:chgData name="Parker, Hannah" userId="d462f029-28af-446c-9d7c-2909f51290f7" providerId="ADAL" clId="{0F0DEF96-4934-4F5C-A6EB-201B8F65D497}" dt="2023-09-14T19:52:35.694" v="57" actId="20577"/>
          <ac:spMkLst>
            <pc:docMk/>
            <pc:sldMk cId="3982141711" sldId="257"/>
            <ac:spMk id="2" creationId="{2333FBAD-F450-1448-A36A-72F6AB77EEC3}"/>
          </ac:spMkLst>
        </pc:spChg>
        <pc:spChg chg="mod">
          <ac:chgData name="Parker, Hannah" userId="d462f029-28af-446c-9d7c-2909f51290f7" providerId="ADAL" clId="{0F0DEF96-4934-4F5C-A6EB-201B8F65D497}" dt="2023-09-14T19:54:39.519" v="181" actId="20577"/>
          <ac:spMkLst>
            <pc:docMk/>
            <pc:sldMk cId="3982141711" sldId="257"/>
            <ac:spMk id="3" creationId="{A3FC7E89-62C2-B143-BEBA-CA6D34981BFF}"/>
          </ac:spMkLst>
        </pc:spChg>
      </pc:sldChg>
      <pc:sldChg chg="addSp delSp modSp mod">
        <pc:chgData name="Parker, Hannah" userId="d462f029-28af-446c-9d7c-2909f51290f7" providerId="ADAL" clId="{0F0DEF96-4934-4F5C-A6EB-201B8F65D497}" dt="2023-09-25T17:37:53.645" v="867" actId="1076"/>
        <pc:sldMkLst>
          <pc:docMk/>
          <pc:sldMk cId="3387642774" sldId="258"/>
        </pc:sldMkLst>
        <pc:spChg chg="mod">
          <ac:chgData name="Parker, Hannah" userId="d462f029-28af-446c-9d7c-2909f51290f7" providerId="ADAL" clId="{0F0DEF96-4934-4F5C-A6EB-201B8F65D497}" dt="2023-09-25T17:37:17.590" v="861" actId="1076"/>
          <ac:spMkLst>
            <pc:docMk/>
            <pc:sldMk cId="3387642774" sldId="258"/>
            <ac:spMk id="2" creationId="{31614FC6-FE3D-7B45-84BE-3C726AB1D86B}"/>
          </ac:spMkLst>
        </pc:spChg>
        <pc:spChg chg="mod">
          <ac:chgData name="Parker, Hannah" userId="d462f029-28af-446c-9d7c-2909f51290f7" providerId="ADAL" clId="{0F0DEF96-4934-4F5C-A6EB-201B8F65D497}" dt="2023-09-25T17:37:27.142" v="862" actId="1076"/>
          <ac:spMkLst>
            <pc:docMk/>
            <pc:sldMk cId="3387642774" sldId="258"/>
            <ac:spMk id="3" creationId="{83A473F4-C73D-8C4A-8929-A707A37594D9}"/>
          </ac:spMkLst>
        </pc:spChg>
        <pc:spChg chg="add mod">
          <ac:chgData name="Parker, Hannah" userId="d462f029-28af-446c-9d7c-2909f51290f7" providerId="ADAL" clId="{0F0DEF96-4934-4F5C-A6EB-201B8F65D497}" dt="2023-09-25T17:22:18.805" v="691" actId="1076"/>
          <ac:spMkLst>
            <pc:docMk/>
            <pc:sldMk cId="3387642774" sldId="258"/>
            <ac:spMk id="6" creationId="{C210B75F-99A0-D761-5372-E0A28D10F811}"/>
          </ac:spMkLst>
        </pc:spChg>
        <pc:spChg chg="add del mod">
          <ac:chgData name="Parker, Hannah" userId="d462f029-28af-446c-9d7c-2909f51290f7" providerId="ADAL" clId="{0F0DEF96-4934-4F5C-A6EB-201B8F65D497}" dt="2023-09-25T17:37:36.004" v="863" actId="478"/>
          <ac:spMkLst>
            <pc:docMk/>
            <pc:sldMk cId="3387642774" sldId="258"/>
            <ac:spMk id="7" creationId="{9FD5387C-E44C-CD9C-B064-4D2A786699EF}"/>
          </ac:spMkLst>
        </pc:spChg>
        <pc:spChg chg="add mod">
          <ac:chgData name="Parker, Hannah" userId="d462f029-28af-446c-9d7c-2909f51290f7" providerId="ADAL" clId="{0F0DEF96-4934-4F5C-A6EB-201B8F65D497}" dt="2023-09-25T17:37:08.175" v="860" actId="1076"/>
          <ac:spMkLst>
            <pc:docMk/>
            <pc:sldMk cId="3387642774" sldId="258"/>
            <ac:spMk id="8" creationId="{73C4117A-D2EB-4229-7431-7F7BF9D76565}"/>
          </ac:spMkLst>
        </pc:spChg>
        <pc:picChg chg="add mod">
          <ac:chgData name="Parker, Hannah" userId="d462f029-28af-446c-9d7c-2909f51290f7" providerId="ADAL" clId="{0F0DEF96-4934-4F5C-A6EB-201B8F65D497}" dt="2023-09-25T17:21:53.628" v="656" actId="1076"/>
          <ac:picMkLst>
            <pc:docMk/>
            <pc:sldMk cId="3387642774" sldId="258"/>
            <ac:picMk id="5" creationId="{FF54B635-AD7B-2F44-39B9-848C86C92198}"/>
          </ac:picMkLst>
        </pc:picChg>
        <pc:picChg chg="add mod">
          <ac:chgData name="Parker, Hannah" userId="d462f029-28af-446c-9d7c-2909f51290f7" providerId="ADAL" clId="{0F0DEF96-4934-4F5C-A6EB-201B8F65D497}" dt="2023-09-25T17:37:27.142" v="862" actId="1076"/>
          <ac:picMkLst>
            <pc:docMk/>
            <pc:sldMk cId="3387642774" sldId="258"/>
            <ac:picMk id="1026" creationId="{4F4D7780-B2FA-2396-DBDF-386116A0B457}"/>
          </ac:picMkLst>
        </pc:picChg>
        <pc:picChg chg="add mod">
          <ac:chgData name="Parker, Hannah" userId="d462f029-28af-446c-9d7c-2909f51290f7" providerId="ADAL" clId="{0F0DEF96-4934-4F5C-A6EB-201B8F65D497}" dt="2023-09-25T17:37:53.645" v="867" actId="1076"/>
          <ac:picMkLst>
            <pc:docMk/>
            <pc:sldMk cId="3387642774" sldId="258"/>
            <ac:picMk id="1028" creationId="{7F8A78EE-DB80-47CF-D28F-E0BE45DA4FC1}"/>
          </ac:picMkLst>
        </pc:picChg>
      </pc:sldChg>
      <pc:sldChg chg="addSp delSp modSp new mod">
        <pc:chgData name="Parker, Hannah" userId="d462f029-28af-446c-9d7c-2909f51290f7" providerId="ADAL" clId="{0F0DEF96-4934-4F5C-A6EB-201B8F65D497}" dt="2023-09-20T21:37:03.003" v="654" actId="14100"/>
        <pc:sldMkLst>
          <pc:docMk/>
          <pc:sldMk cId="2328070103" sldId="259"/>
        </pc:sldMkLst>
        <pc:spChg chg="mod">
          <ac:chgData name="Parker, Hannah" userId="d462f029-28af-446c-9d7c-2909f51290f7" providerId="ADAL" clId="{0F0DEF96-4934-4F5C-A6EB-201B8F65D497}" dt="2023-09-20T21:36:52.749" v="653" actId="1076"/>
          <ac:spMkLst>
            <pc:docMk/>
            <pc:sldMk cId="2328070103" sldId="259"/>
            <ac:spMk id="2" creationId="{F5862738-68BD-E17C-C97B-4DC392A5E004}"/>
          </ac:spMkLst>
        </pc:spChg>
        <pc:spChg chg="del mod">
          <ac:chgData name="Parker, Hannah" userId="d462f029-28af-446c-9d7c-2909f51290f7" providerId="ADAL" clId="{0F0DEF96-4934-4F5C-A6EB-201B8F65D497}" dt="2023-09-20T21:35:47.834" v="638" actId="478"/>
          <ac:spMkLst>
            <pc:docMk/>
            <pc:sldMk cId="2328070103" sldId="259"/>
            <ac:spMk id="3" creationId="{C4988F51-6289-D163-B311-B6A9EC18F18E}"/>
          </ac:spMkLst>
        </pc:spChg>
        <pc:spChg chg="add del mod">
          <ac:chgData name="Parker, Hannah" userId="d462f029-28af-446c-9d7c-2909f51290f7" providerId="ADAL" clId="{0F0DEF96-4934-4F5C-A6EB-201B8F65D497}" dt="2023-09-20T21:35:49.469" v="639" actId="478"/>
          <ac:spMkLst>
            <pc:docMk/>
            <pc:sldMk cId="2328070103" sldId="259"/>
            <ac:spMk id="6" creationId="{7CFDEB3C-CFE7-340F-04F6-DBF969C0AB09}"/>
          </ac:spMkLst>
        </pc:spChg>
        <pc:graphicFrameChg chg="add mod modGraphic">
          <ac:chgData name="Parker, Hannah" userId="d462f029-28af-446c-9d7c-2909f51290f7" providerId="ADAL" clId="{0F0DEF96-4934-4F5C-A6EB-201B8F65D497}" dt="2023-09-20T21:36:36.945" v="650" actId="12100"/>
          <ac:graphicFrameMkLst>
            <pc:docMk/>
            <pc:sldMk cId="2328070103" sldId="259"/>
            <ac:graphicFrameMk id="4" creationId="{F0919995-7797-99B5-6D07-E4A4B8730BD7}"/>
          </ac:graphicFrameMkLst>
        </pc:graphicFrameChg>
        <pc:picChg chg="add mod">
          <ac:chgData name="Parker, Hannah" userId="d462f029-28af-446c-9d7c-2909f51290f7" providerId="ADAL" clId="{0F0DEF96-4934-4F5C-A6EB-201B8F65D497}" dt="2023-09-20T21:37:03.003" v="654" actId="14100"/>
          <ac:picMkLst>
            <pc:docMk/>
            <pc:sldMk cId="2328070103" sldId="259"/>
            <ac:picMk id="1026" creationId="{08195DD3-93FD-090A-8E4A-BEDD3BB360FB}"/>
          </ac:picMkLst>
        </pc:picChg>
        <pc:picChg chg="add mod">
          <ac:chgData name="Parker, Hannah" userId="d462f029-28af-446c-9d7c-2909f51290f7" providerId="ADAL" clId="{0F0DEF96-4934-4F5C-A6EB-201B8F65D497}" dt="2023-09-20T21:08:47.596" v="576" actId="1076"/>
          <ac:picMkLst>
            <pc:docMk/>
            <pc:sldMk cId="2328070103" sldId="259"/>
            <ac:picMk id="1028" creationId="{3FF2917C-2A14-6D12-D3B2-CC895605188D}"/>
          </ac:picMkLst>
        </pc:picChg>
      </pc:sldChg>
      <pc:sldChg chg="addSp delSp modSp new mod">
        <pc:chgData name="Parker, Hannah" userId="d462f029-28af-446c-9d7c-2909f51290f7" providerId="ADAL" clId="{0F0DEF96-4934-4F5C-A6EB-201B8F65D497}" dt="2023-09-20T20:59:31.589" v="568" actId="1076"/>
        <pc:sldMkLst>
          <pc:docMk/>
          <pc:sldMk cId="971188727" sldId="260"/>
        </pc:sldMkLst>
        <pc:spChg chg="mod">
          <ac:chgData name="Parker, Hannah" userId="d462f029-28af-446c-9d7c-2909f51290f7" providerId="ADAL" clId="{0F0DEF96-4934-4F5C-A6EB-201B8F65D497}" dt="2023-09-20T20:59:31.589" v="568" actId="1076"/>
          <ac:spMkLst>
            <pc:docMk/>
            <pc:sldMk cId="971188727" sldId="260"/>
            <ac:spMk id="2" creationId="{656A6C16-4E3E-7ECC-AF79-E3CCFAA23723}"/>
          </ac:spMkLst>
        </pc:spChg>
        <pc:spChg chg="del">
          <ac:chgData name="Parker, Hannah" userId="d462f029-28af-446c-9d7c-2909f51290f7" providerId="ADAL" clId="{0F0DEF96-4934-4F5C-A6EB-201B8F65D497}" dt="2023-09-20T20:54:14.455" v="356" actId="478"/>
          <ac:spMkLst>
            <pc:docMk/>
            <pc:sldMk cId="971188727" sldId="260"/>
            <ac:spMk id="3" creationId="{8A9E57A4-7B20-8735-FB6E-88BA1CEB8204}"/>
          </ac:spMkLst>
        </pc:spChg>
        <pc:spChg chg="add del mod">
          <ac:chgData name="Parker, Hannah" userId="d462f029-28af-446c-9d7c-2909f51290f7" providerId="ADAL" clId="{0F0DEF96-4934-4F5C-A6EB-201B8F65D497}" dt="2023-09-20T20:59:13.043" v="565" actId="1076"/>
          <ac:spMkLst>
            <pc:docMk/>
            <pc:sldMk cId="971188727" sldId="260"/>
            <ac:spMk id="6" creationId="{06B1738C-F221-3C1A-E417-1AC68DDF64F5}"/>
          </ac:spMkLst>
        </pc:spChg>
        <pc:spChg chg="add mod">
          <ac:chgData name="Parker, Hannah" userId="d462f029-28af-446c-9d7c-2909f51290f7" providerId="ADAL" clId="{0F0DEF96-4934-4F5C-A6EB-201B8F65D497}" dt="2023-09-20T20:59:18.434" v="567" actId="14100"/>
          <ac:spMkLst>
            <pc:docMk/>
            <pc:sldMk cId="971188727" sldId="260"/>
            <ac:spMk id="7" creationId="{061EA98C-75A3-B732-8E6B-7A030DB4C8CE}"/>
          </ac:spMkLst>
        </pc:spChg>
        <pc:graphicFrameChg chg="add del mod">
          <ac:chgData name="Parker, Hannah" userId="d462f029-28af-446c-9d7c-2909f51290f7" providerId="ADAL" clId="{0F0DEF96-4934-4F5C-A6EB-201B8F65D497}" dt="2023-09-20T20:57:33.557" v="488" actId="12084"/>
          <ac:graphicFrameMkLst>
            <pc:docMk/>
            <pc:sldMk cId="971188727" sldId="260"/>
            <ac:graphicFrameMk id="8" creationId="{9953AD5E-CD6A-782B-42A2-7BA3226F4C2D}"/>
          </ac:graphicFrameMkLst>
        </pc:graphicFrameChg>
        <pc:graphicFrameChg chg="add mod modGraphic">
          <ac:chgData name="Parker, Hannah" userId="d462f029-28af-446c-9d7c-2909f51290f7" providerId="ADAL" clId="{0F0DEF96-4934-4F5C-A6EB-201B8F65D497}" dt="2023-09-20T20:58:59.740" v="561" actId="403"/>
          <ac:graphicFrameMkLst>
            <pc:docMk/>
            <pc:sldMk cId="971188727" sldId="260"/>
            <ac:graphicFrameMk id="9" creationId="{8136BC03-2790-51AD-44BB-6C1B6DA22C35}"/>
          </ac:graphicFrameMkLst>
        </pc:graphicFrameChg>
        <pc:picChg chg="add mod">
          <ac:chgData name="Parker, Hannah" userId="d462f029-28af-446c-9d7c-2909f51290f7" providerId="ADAL" clId="{0F0DEF96-4934-4F5C-A6EB-201B8F65D497}" dt="2023-09-20T20:55:19.465" v="361" actId="1076"/>
          <ac:picMkLst>
            <pc:docMk/>
            <pc:sldMk cId="971188727" sldId="260"/>
            <ac:picMk id="5" creationId="{AC70C39A-CE67-383D-E452-0C7E5B30E40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43764B-1610-4BC6-BEC6-92A44150BF0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678F2A38-CEAE-45B7-8DC6-CDBA0C2A3856}">
      <dgm:prSet phldrT="[Text]" custT="1"/>
      <dgm:spPr/>
      <dgm:t>
        <a:bodyPr/>
        <a:lstStyle/>
        <a:p>
          <a:r>
            <a:rPr lang="en-US" sz="2400" dirty="0"/>
            <a:t>Learning</a:t>
          </a:r>
        </a:p>
      </dgm:t>
    </dgm:pt>
    <dgm:pt modelId="{4359D6B1-C4D3-45DE-A06A-2765F48BDE0F}" type="parTrans" cxnId="{AE6E0DF6-2F88-4998-955C-0243623B481B}">
      <dgm:prSet/>
      <dgm:spPr/>
      <dgm:t>
        <a:bodyPr/>
        <a:lstStyle/>
        <a:p>
          <a:endParaRPr lang="en-US" sz="1800"/>
        </a:p>
      </dgm:t>
    </dgm:pt>
    <dgm:pt modelId="{ABDDB720-7ECF-4697-90DE-B5F346883415}" type="sibTrans" cxnId="{AE6E0DF6-2F88-4998-955C-0243623B481B}">
      <dgm:prSet/>
      <dgm:spPr/>
      <dgm:t>
        <a:bodyPr/>
        <a:lstStyle/>
        <a:p>
          <a:endParaRPr lang="en-US" sz="1800"/>
        </a:p>
      </dgm:t>
    </dgm:pt>
    <dgm:pt modelId="{FFAD5C17-57A8-47AA-ACE1-5236C7A180A1}">
      <dgm:prSet phldrT="[Text]" custT="1"/>
      <dgm:spPr/>
      <dgm:t>
        <a:bodyPr/>
        <a:lstStyle/>
        <a:p>
          <a:r>
            <a:rPr lang="en-US" sz="2400" dirty="0"/>
            <a:t>Research</a:t>
          </a:r>
        </a:p>
      </dgm:t>
    </dgm:pt>
    <dgm:pt modelId="{6ACB7FAC-C26C-4F4C-9BD4-C4E4A7CC5819}" type="parTrans" cxnId="{333881A8-19BD-46D9-AC88-B335AA00882E}">
      <dgm:prSet/>
      <dgm:spPr/>
      <dgm:t>
        <a:bodyPr/>
        <a:lstStyle/>
        <a:p>
          <a:endParaRPr lang="en-US" sz="1800"/>
        </a:p>
      </dgm:t>
    </dgm:pt>
    <dgm:pt modelId="{48C387E6-DBD2-44FB-A8AB-99F66E157502}" type="sibTrans" cxnId="{333881A8-19BD-46D9-AC88-B335AA00882E}">
      <dgm:prSet/>
      <dgm:spPr/>
      <dgm:t>
        <a:bodyPr/>
        <a:lstStyle/>
        <a:p>
          <a:endParaRPr lang="en-US" sz="1800"/>
        </a:p>
      </dgm:t>
    </dgm:pt>
    <dgm:pt modelId="{5E28B147-D375-4600-B2E5-AA5BDF7E3164}">
      <dgm:prSet phldrT="[Text]" custT="1"/>
      <dgm:spPr/>
      <dgm:t>
        <a:bodyPr/>
        <a:lstStyle/>
        <a:p>
          <a:r>
            <a:rPr lang="en-US" sz="2400" dirty="0"/>
            <a:t>Guest Speakers</a:t>
          </a:r>
        </a:p>
      </dgm:t>
    </dgm:pt>
    <dgm:pt modelId="{F1BE8F2A-0EE2-4A7D-9835-93B506D17B62}" type="parTrans" cxnId="{6B453D48-FEF2-478C-AD60-8F55A6BF8D8C}">
      <dgm:prSet/>
      <dgm:spPr/>
      <dgm:t>
        <a:bodyPr/>
        <a:lstStyle/>
        <a:p>
          <a:endParaRPr lang="en-US" sz="1800"/>
        </a:p>
      </dgm:t>
    </dgm:pt>
    <dgm:pt modelId="{E69EBF73-10DC-4AE9-AED0-CD937AC16B8F}" type="sibTrans" cxnId="{6B453D48-FEF2-478C-AD60-8F55A6BF8D8C}">
      <dgm:prSet/>
      <dgm:spPr/>
      <dgm:t>
        <a:bodyPr/>
        <a:lstStyle/>
        <a:p>
          <a:endParaRPr lang="en-US" sz="1800"/>
        </a:p>
      </dgm:t>
    </dgm:pt>
    <dgm:pt modelId="{A7B0A454-7C82-45A5-B41A-5A1B0A3C4AF0}">
      <dgm:prSet phldrT="[Text]" custT="1"/>
      <dgm:spPr/>
      <dgm:t>
        <a:bodyPr/>
        <a:lstStyle/>
        <a:p>
          <a:r>
            <a:rPr lang="en-US" sz="1800" dirty="0"/>
            <a:t>Community Engagement</a:t>
          </a:r>
        </a:p>
      </dgm:t>
    </dgm:pt>
    <dgm:pt modelId="{6B906B17-4634-4D82-8FF1-B6F7AAB39DD4}" type="parTrans" cxnId="{BADF302D-507A-464C-9293-8154759E43E5}">
      <dgm:prSet/>
      <dgm:spPr/>
      <dgm:t>
        <a:bodyPr/>
        <a:lstStyle/>
        <a:p>
          <a:endParaRPr lang="en-US" sz="1800"/>
        </a:p>
      </dgm:t>
    </dgm:pt>
    <dgm:pt modelId="{3E1226F6-4965-40B0-8D8D-4F2E5DA24B5D}" type="sibTrans" cxnId="{BADF302D-507A-464C-9293-8154759E43E5}">
      <dgm:prSet/>
      <dgm:spPr/>
      <dgm:t>
        <a:bodyPr/>
        <a:lstStyle/>
        <a:p>
          <a:endParaRPr lang="en-US" sz="1800"/>
        </a:p>
      </dgm:t>
    </dgm:pt>
    <dgm:pt modelId="{AD76E6BC-367C-488F-97FB-5E896E44AB3A}" type="pres">
      <dgm:prSet presAssocID="{1043764B-1610-4BC6-BEC6-92A44150BF02}" presName="rootnode" presStyleCnt="0">
        <dgm:presLayoutVars>
          <dgm:chMax/>
          <dgm:chPref/>
          <dgm:dir/>
          <dgm:animLvl val="lvl"/>
        </dgm:presLayoutVars>
      </dgm:prSet>
      <dgm:spPr/>
    </dgm:pt>
    <dgm:pt modelId="{A02A7BD1-FEBD-438B-B64F-3C9208BCC39D}" type="pres">
      <dgm:prSet presAssocID="{678F2A38-CEAE-45B7-8DC6-CDBA0C2A3856}" presName="composite" presStyleCnt="0"/>
      <dgm:spPr/>
    </dgm:pt>
    <dgm:pt modelId="{8B8514D1-4709-4920-A46F-50DDE50CBEB9}" type="pres">
      <dgm:prSet presAssocID="{678F2A38-CEAE-45B7-8DC6-CDBA0C2A3856}" presName="bentUpArrow1" presStyleLbl="alignImgPlace1" presStyleIdx="0" presStyleCnt="3"/>
      <dgm:spPr/>
    </dgm:pt>
    <dgm:pt modelId="{A420B4ED-D2EA-4D03-8810-1796450F3EB8}" type="pres">
      <dgm:prSet presAssocID="{678F2A38-CEAE-45B7-8DC6-CDBA0C2A38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46518036-D2A8-4817-A5D1-C3B12EF934CB}" type="pres">
      <dgm:prSet presAssocID="{678F2A38-CEAE-45B7-8DC6-CDBA0C2A3856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DEE7FB8-89D7-4CF1-9994-EA7B7AADAE47}" type="pres">
      <dgm:prSet presAssocID="{ABDDB720-7ECF-4697-90DE-B5F346883415}" presName="sibTrans" presStyleCnt="0"/>
      <dgm:spPr/>
    </dgm:pt>
    <dgm:pt modelId="{9368BC0A-B102-476B-B8A9-0C3B288C65A2}" type="pres">
      <dgm:prSet presAssocID="{FFAD5C17-57A8-47AA-ACE1-5236C7A180A1}" presName="composite" presStyleCnt="0"/>
      <dgm:spPr/>
    </dgm:pt>
    <dgm:pt modelId="{97DAEB73-DECD-41F1-832D-28F048175BAF}" type="pres">
      <dgm:prSet presAssocID="{FFAD5C17-57A8-47AA-ACE1-5236C7A180A1}" presName="bentUpArrow1" presStyleLbl="alignImgPlace1" presStyleIdx="1" presStyleCnt="3"/>
      <dgm:spPr/>
    </dgm:pt>
    <dgm:pt modelId="{7AC914B6-3BD9-41D9-B412-CB8AA05D660F}" type="pres">
      <dgm:prSet presAssocID="{FFAD5C17-57A8-47AA-ACE1-5236C7A180A1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E8DBDFF2-DA26-4CC7-BF74-2287977ACF88}" type="pres">
      <dgm:prSet presAssocID="{FFAD5C17-57A8-47AA-ACE1-5236C7A180A1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3EB828A-3D73-4026-BB8D-CF7F9D4EC85B}" type="pres">
      <dgm:prSet presAssocID="{48C387E6-DBD2-44FB-A8AB-99F66E157502}" presName="sibTrans" presStyleCnt="0"/>
      <dgm:spPr/>
    </dgm:pt>
    <dgm:pt modelId="{DF1607FD-7CE3-483B-8164-1EC660BB40A1}" type="pres">
      <dgm:prSet presAssocID="{5E28B147-D375-4600-B2E5-AA5BDF7E3164}" presName="composite" presStyleCnt="0"/>
      <dgm:spPr/>
    </dgm:pt>
    <dgm:pt modelId="{BB4AD49F-B12D-4F7D-AC33-DF45A6B8E590}" type="pres">
      <dgm:prSet presAssocID="{5E28B147-D375-4600-B2E5-AA5BDF7E3164}" presName="bentUpArrow1" presStyleLbl="alignImgPlace1" presStyleIdx="2" presStyleCnt="3"/>
      <dgm:spPr/>
    </dgm:pt>
    <dgm:pt modelId="{04B702E9-77C2-4529-893D-72EB3F03BCAF}" type="pres">
      <dgm:prSet presAssocID="{5E28B147-D375-4600-B2E5-AA5BDF7E3164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6C273789-0767-43D4-AB82-EDA69BA92D5D}" type="pres">
      <dgm:prSet presAssocID="{5E28B147-D375-4600-B2E5-AA5BDF7E3164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20220AC-28C6-48C4-90D1-23958A29635F}" type="pres">
      <dgm:prSet presAssocID="{E69EBF73-10DC-4AE9-AED0-CD937AC16B8F}" presName="sibTrans" presStyleCnt="0"/>
      <dgm:spPr/>
    </dgm:pt>
    <dgm:pt modelId="{D84663DD-C4C8-40CF-B156-5328BE5CB112}" type="pres">
      <dgm:prSet presAssocID="{A7B0A454-7C82-45A5-B41A-5A1B0A3C4AF0}" presName="composite" presStyleCnt="0"/>
      <dgm:spPr/>
    </dgm:pt>
    <dgm:pt modelId="{AC0E4A35-684E-40F1-9C23-08B54A23AB5D}" type="pres">
      <dgm:prSet presAssocID="{A7B0A454-7C82-45A5-B41A-5A1B0A3C4AF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ABCBD906-06BD-4354-AEB3-E696845AA2F9}" type="presOf" srcId="{678F2A38-CEAE-45B7-8DC6-CDBA0C2A3856}" destId="{A420B4ED-D2EA-4D03-8810-1796450F3EB8}" srcOrd="0" destOrd="0" presId="urn:microsoft.com/office/officeart/2005/8/layout/StepDownProcess"/>
    <dgm:cxn modelId="{BADF302D-507A-464C-9293-8154759E43E5}" srcId="{1043764B-1610-4BC6-BEC6-92A44150BF02}" destId="{A7B0A454-7C82-45A5-B41A-5A1B0A3C4AF0}" srcOrd="3" destOrd="0" parTransId="{6B906B17-4634-4D82-8FF1-B6F7AAB39DD4}" sibTransId="{3E1226F6-4965-40B0-8D8D-4F2E5DA24B5D}"/>
    <dgm:cxn modelId="{63386733-999F-475B-A2DA-C7ECD1B85E38}" type="presOf" srcId="{FFAD5C17-57A8-47AA-ACE1-5236C7A180A1}" destId="{7AC914B6-3BD9-41D9-B412-CB8AA05D660F}" srcOrd="0" destOrd="0" presId="urn:microsoft.com/office/officeart/2005/8/layout/StepDownProcess"/>
    <dgm:cxn modelId="{6B453D48-FEF2-478C-AD60-8F55A6BF8D8C}" srcId="{1043764B-1610-4BC6-BEC6-92A44150BF02}" destId="{5E28B147-D375-4600-B2E5-AA5BDF7E3164}" srcOrd="2" destOrd="0" parTransId="{F1BE8F2A-0EE2-4A7D-9835-93B506D17B62}" sibTransId="{E69EBF73-10DC-4AE9-AED0-CD937AC16B8F}"/>
    <dgm:cxn modelId="{333881A8-19BD-46D9-AC88-B335AA00882E}" srcId="{1043764B-1610-4BC6-BEC6-92A44150BF02}" destId="{FFAD5C17-57A8-47AA-ACE1-5236C7A180A1}" srcOrd="1" destOrd="0" parTransId="{6ACB7FAC-C26C-4F4C-9BD4-C4E4A7CC5819}" sibTransId="{48C387E6-DBD2-44FB-A8AB-99F66E157502}"/>
    <dgm:cxn modelId="{F5E948AB-56D5-424F-BF20-20A19C9B0413}" type="presOf" srcId="{A7B0A454-7C82-45A5-B41A-5A1B0A3C4AF0}" destId="{AC0E4A35-684E-40F1-9C23-08B54A23AB5D}" srcOrd="0" destOrd="0" presId="urn:microsoft.com/office/officeart/2005/8/layout/StepDownProcess"/>
    <dgm:cxn modelId="{472757C3-B018-4BD6-9046-6411C51DB83F}" type="presOf" srcId="{1043764B-1610-4BC6-BEC6-92A44150BF02}" destId="{AD76E6BC-367C-488F-97FB-5E896E44AB3A}" srcOrd="0" destOrd="0" presId="urn:microsoft.com/office/officeart/2005/8/layout/StepDownProcess"/>
    <dgm:cxn modelId="{0C335BE5-1B08-4DF4-87DA-7CCBE9DD6466}" type="presOf" srcId="{5E28B147-D375-4600-B2E5-AA5BDF7E3164}" destId="{04B702E9-77C2-4529-893D-72EB3F03BCAF}" srcOrd="0" destOrd="0" presId="urn:microsoft.com/office/officeart/2005/8/layout/StepDownProcess"/>
    <dgm:cxn modelId="{AE6E0DF6-2F88-4998-955C-0243623B481B}" srcId="{1043764B-1610-4BC6-BEC6-92A44150BF02}" destId="{678F2A38-CEAE-45B7-8DC6-CDBA0C2A3856}" srcOrd="0" destOrd="0" parTransId="{4359D6B1-C4D3-45DE-A06A-2765F48BDE0F}" sibTransId="{ABDDB720-7ECF-4697-90DE-B5F346883415}"/>
    <dgm:cxn modelId="{94F68560-4264-4502-9636-2834AE1009E1}" type="presParOf" srcId="{AD76E6BC-367C-488F-97FB-5E896E44AB3A}" destId="{A02A7BD1-FEBD-438B-B64F-3C9208BCC39D}" srcOrd="0" destOrd="0" presId="urn:microsoft.com/office/officeart/2005/8/layout/StepDownProcess"/>
    <dgm:cxn modelId="{14E73509-66D0-4EB1-A795-60C58B904F21}" type="presParOf" srcId="{A02A7BD1-FEBD-438B-B64F-3C9208BCC39D}" destId="{8B8514D1-4709-4920-A46F-50DDE50CBEB9}" srcOrd="0" destOrd="0" presId="urn:microsoft.com/office/officeart/2005/8/layout/StepDownProcess"/>
    <dgm:cxn modelId="{CC5EE349-D2A4-4508-82E7-17CAB2A212B9}" type="presParOf" srcId="{A02A7BD1-FEBD-438B-B64F-3C9208BCC39D}" destId="{A420B4ED-D2EA-4D03-8810-1796450F3EB8}" srcOrd="1" destOrd="0" presId="urn:microsoft.com/office/officeart/2005/8/layout/StepDownProcess"/>
    <dgm:cxn modelId="{97C43095-B265-447C-ABD6-C7385F9B3DB8}" type="presParOf" srcId="{A02A7BD1-FEBD-438B-B64F-3C9208BCC39D}" destId="{46518036-D2A8-4817-A5D1-C3B12EF934CB}" srcOrd="2" destOrd="0" presId="urn:microsoft.com/office/officeart/2005/8/layout/StepDownProcess"/>
    <dgm:cxn modelId="{BEA9CA51-E3F1-4582-B0EF-89770F0424B1}" type="presParOf" srcId="{AD76E6BC-367C-488F-97FB-5E896E44AB3A}" destId="{8DEE7FB8-89D7-4CF1-9994-EA7B7AADAE47}" srcOrd="1" destOrd="0" presId="urn:microsoft.com/office/officeart/2005/8/layout/StepDownProcess"/>
    <dgm:cxn modelId="{6C4CFC2E-CAA4-457D-9A82-F39B78E7D897}" type="presParOf" srcId="{AD76E6BC-367C-488F-97FB-5E896E44AB3A}" destId="{9368BC0A-B102-476B-B8A9-0C3B288C65A2}" srcOrd="2" destOrd="0" presId="urn:microsoft.com/office/officeart/2005/8/layout/StepDownProcess"/>
    <dgm:cxn modelId="{444BF2E3-144E-4B3F-8C4F-A14DBB090194}" type="presParOf" srcId="{9368BC0A-B102-476B-B8A9-0C3B288C65A2}" destId="{97DAEB73-DECD-41F1-832D-28F048175BAF}" srcOrd="0" destOrd="0" presId="urn:microsoft.com/office/officeart/2005/8/layout/StepDownProcess"/>
    <dgm:cxn modelId="{56B09EFA-CAC5-4BF4-8DAF-D58E47EED56D}" type="presParOf" srcId="{9368BC0A-B102-476B-B8A9-0C3B288C65A2}" destId="{7AC914B6-3BD9-41D9-B412-CB8AA05D660F}" srcOrd="1" destOrd="0" presId="urn:microsoft.com/office/officeart/2005/8/layout/StepDownProcess"/>
    <dgm:cxn modelId="{F183CCEF-02AF-4CD4-B261-5F9B11DC2BAF}" type="presParOf" srcId="{9368BC0A-B102-476B-B8A9-0C3B288C65A2}" destId="{E8DBDFF2-DA26-4CC7-BF74-2287977ACF88}" srcOrd="2" destOrd="0" presId="urn:microsoft.com/office/officeart/2005/8/layout/StepDownProcess"/>
    <dgm:cxn modelId="{4ED2BC78-DD96-4702-8094-44365593450F}" type="presParOf" srcId="{AD76E6BC-367C-488F-97FB-5E896E44AB3A}" destId="{23EB828A-3D73-4026-BB8D-CF7F9D4EC85B}" srcOrd="3" destOrd="0" presId="urn:microsoft.com/office/officeart/2005/8/layout/StepDownProcess"/>
    <dgm:cxn modelId="{FB051AD9-C85B-4645-B63A-521DB1C642E6}" type="presParOf" srcId="{AD76E6BC-367C-488F-97FB-5E896E44AB3A}" destId="{DF1607FD-7CE3-483B-8164-1EC660BB40A1}" srcOrd="4" destOrd="0" presId="urn:microsoft.com/office/officeart/2005/8/layout/StepDownProcess"/>
    <dgm:cxn modelId="{5711CB1F-0C8D-4AFD-822A-CD6E649130A2}" type="presParOf" srcId="{DF1607FD-7CE3-483B-8164-1EC660BB40A1}" destId="{BB4AD49F-B12D-4F7D-AC33-DF45A6B8E590}" srcOrd="0" destOrd="0" presId="urn:microsoft.com/office/officeart/2005/8/layout/StepDownProcess"/>
    <dgm:cxn modelId="{1DA6478D-0C57-486A-830E-E4DE40E1BA2A}" type="presParOf" srcId="{DF1607FD-7CE3-483B-8164-1EC660BB40A1}" destId="{04B702E9-77C2-4529-893D-72EB3F03BCAF}" srcOrd="1" destOrd="0" presId="urn:microsoft.com/office/officeart/2005/8/layout/StepDownProcess"/>
    <dgm:cxn modelId="{550C8B4B-0AE2-4FC7-8BE7-C2FFA949DCF3}" type="presParOf" srcId="{DF1607FD-7CE3-483B-8164-1EC660BB40A1}" destId="{6C273789-0767-43D4-AB82-EDA69BA92D5D}" srcOrd="2" destOrd="0" presId="urn:microsoft.com/office/officeart/2005/8/layout/StepDownProcess"/>
    <dgm:cxn modelId="{811BEA40-8E9D-4048-8DCA-DA6856EDDF7F}" type="presParOf" srcId="{AD76E6BC-367C-488F-97FB-5E896E44AB3A}" destId="{B20220AC-28C6-48C4-90D1-23958A29635F}" srcOrd="5" destOrd="0" presId="urn:microsoft.com/office/officeart/2005/8/layout/StepDownProcess"/>
    <dgm:cxn modelId="{05960D26-45E9-4AD0-A7DD-6A5717B1282B}" type="presParOf" srcId="{AD76E6BC-367C-488F-97FB-5E896E44AB3A}" destId="{D84663DD-C4C8-40CF-B156-5328BE5CB112}" srcOrd="6" destOrd="0" presId="urn:microsoft.com/office/officeart/2005/8/layout/StepDownProcess"/>
    <dgm:cxn modelId="{98D20BF9-A262-4B13-AEE1-47608010041D}" type="presParOf" srcId="{D84663DD-C4C8-40CF-B156-5328BE5CB112}" destId="{AC0E4A35-684E-40F1-9C23-08B54A23AB5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E6E741-D46B-4733-801E-896CA864AE1F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81C004A-29BD-49C6-A09F-8BB2F9C810DB}">
      <dgm:prSet phldrT="[Text]" custT="1"/>
      <dgm:spPr/>
      <dgm:t>
        <a:bodyPr/>
        <a:lstStyle/>
        <a:p>
          <a:pPr algn="l"/>
          <a:r>
            <a:rPr lang="en-US" sz="2400" dirty="0"/>
            <a:t>One event per month</a:t>
          </a:r>
        </a:p>
      </dgm:t>
    </dgm:pt>
    <dgm:pt modelId="{C83344EF-6975-47CE-9036-78231E71916A}" type="parTrans" cxnId="{CD09451A-DBAD-4A1A-94A7-744B5F66140F}">
      <dgm:prSet/>
      <dgm:spPr/>
      <dgm:t>
        <a:bodyPr/>
        <a:lstStyle/>
        <a:p>
          <a:pPr algn="l"/>
          <a:endParaRPr lang="en-US" sz="2400"/>
        </a:p>
      </dgm:t>
    </dgm:pt>
    <dgm:pt modelId="{68BA2A4E-3387-4A9D-833B-74081DA6FAC5}" type="sibTrans" cxnId="{CD09451A-DBAD-4A1A-94A7-744B5F66140F}">
      <dgm:prSet/>
      <dgm:spPr/>
      <dgm:t>
        <a:bodyPr/>
        <a:lstStyle/>
        <a:p>
          <a:pPr algn="l"/>
          <a:endParaRPr lang="en-US" sz="2400"/>
        </a:p>
      </dgm:t>
    </dgm:pt>
    <dgm:pt modelId="{1FA43482-9C57-4FA4-8364-0EADA6A82CD2}">
      <dgm:prSet phldrT="[Text]" custT="1"/>
      <dgm:spPr/>
      <dgm:t>
        <a:bodyPr/>
        <a:lstStyle/>
        <a:p>
          <a:pPr algn="l"/>
          <a:r>
            <a:rPr lang="en-US" sz="2400" dirty="0"/>
            <a:t>Networking</a:t>
          </a:r>
        </a:p>
      </dgm:t>
    </dgm:pt>
    <dgm:pt modelId="{39273389-0462-490E-891D-6FCBA08153DD}" type="parTrans" cxnId="{2B99FACE-7CDA-4F1C-87E7-D38EADA39281}">
      <dgm:prSet/>
      <dgm:spPr/>
      <dgm:t>
        <a:bodyPr/>
        <a:lstStyle/>
        <a:p>
          <a:pPr algn="l"/>
          <a:endParaRPr lang="en-US" sz="2400"/>
        </a:p>
      </dgm:t>
    </dgm:pt>
    <dgm:pt modelId="{722D959D-1540-4CE8-B4D8-17A462CE273C}" type="sibTrans" cxnId="{2B99FACE-7CDA-4F1C-87E7-D38EADA39281}">
      <dgm:prSet/>
      <dgm:spPr/>
      <dgm:t>
        <a:bodyPr/>
        <a:lstStyle/>
        <a:p>
          <a:pPr algn="l"/>
          <a:endParaRPr lang="en-US" sz="2400"/>
        </a:p>
      </dgm:t>
    </dgm:pt>
    <dgm:pt modelId="{6DC2B37E-A83E-4A51-8398-32B8CBF7DFE5}">
      <dgm:prSet phldrT="[Text]" custT="1"/>
      <dgm:spPr/>
      <dgm:t>
        <a:bodyPr/>
        <a:lstStyle/>
        <a:p>
          <a:pPr algn="l"/>
          <a:r>
            <a:rPr lang="en-US" sz="2400" dirty="0"/>
            <a:t>Yoga</a:t>
          </a:r>
        </a:p>
      </dgm:t>
    </dgm:pt>
    <dgm:pt modelId="{CD5F774A-AD46-4867-BC52-A3918E67772D}" type="parTrans" cxnId="{F3622A92-B27A-4751-9481-5C0EE7EC45C9}">
      <dgm:prSet/>
      <dgm:spPr/>
      <dgm:t>
        <a:bodyPr/>
        <a:lstStyle/>
        <a:p>
          <a:pPr algn="l"/>
          <a:endParaRPr lang="en-US" sz="2400"/>
        </a:p>
      </dgm:t>
    </dgm:pt>
    <dgm:pt modelId="{8D8A9BC0-9D80-4CCC-BB63-15979F09B3D1}" type="sibTrans" cxnId="{F3622A92-B27A-4751-9481-5C0EE7EC45C9}">
      <dgm:prSet/>
      <dgm:spPr/>
      <dgm:t>
        <a:bodyPr/>
        <a:lstStyle/>
        <a:p>
          <a:pPr algn="l"/>
          <a:endParaRPr lang="en-US" sz="2400"/>
        </a:p>
      </dgm:t>
    </dgm:pt>
    <dgm:pt modelId="{139AC0FE-0BF9-4E3C-BC36-044D7B0F8052}">
      <dgm:prSet phldrT="[Text]" custT="1"/>
      <dgm:spPr/>
      <dgm:t>
        <a:bodyPr/>
        <a:lstStyle/>
        <a:p>
          <a:pPr algn="l"/>
          <a:r>
            <a:rPr lang="en-US" sz="2400" dirty="0"/>
            <a:t>Movie Night</a:t>
          </a:r>
        </a:p>
      </dgm:t>
    </dgm:pt>
    <dgm:pt modelId="{2E46F4F6-F199-47E8-A7C2-D3B0E610EB85}" type="parTrans" cxnId="{17BFE523-E359-4882-A787-F8F263F5C16B}">
      <dgm:prSet/>
      <dgm:spPr/>
      <dgm:t>
        <a:bodyPr/>
        <a:lstStyle/>
        <a:p>
          <a:pPr algn="l"/>
          <a:endParaRPr lang="en-US" sz="2400"/>
        </a:p>
      </dgm:t>
    </dgm:pt>
    <dgm:pt modelId="{801A2AA0-7DA3-4504-881B-AFD58D69203A}" type="sibTrans" cxnId="{17BFE523-E359-4882-A787-F8F263F5C16B}">
      <dgm:prSet/>
      <dgm:spPr/>
      <dgm:t>
        <a:bodyPr/>
        <a:lstStyle/>
        <a:p>
          <a:pPr algn="l"/>
          <a:endParaRPr lang="en-US" sz="2400"/>
        </a:p>
      </dgm:t>
    </dgm:pt>
    <dgm:pt modelId="{D328ABB3-DFC0-46F6-A561-3B171B689BB7}">
      <dgm:prSet phldrT="[Text]" custT="1"/>
      <dgm:spPr/>
      <dgm:t>
        <a:bodyPr/>
        <a:lstStyle/>
        <a:p>
          <a:pPr algn="l"/>
          <a:r>
            <a:rPr lang="en-US" sz="2400" dirty="0"/>
            <a:t>Presentations</a:t>
          </a:r>
        </a:p>
      </dgm:t>
    </dgm:pt>
    <dgm:pt modelId="{5B66E881-1C84-4F8B-8715-B40C7841B5AB}" type="parTrans" cxnId="{0D5D9211-DB9D-45EC-96C8-3BE9A93B5FCC}">
      <dgm:prSet/>
      <dgm:spPr/>
      <dgm:t>
        <a:bodyPr/>
        <a:lstStyle/>
        <a:p>
          <a:pPr algn="l"/>
          <a:endParaRPr lang="en-US" sz="2400"/>
        </a:p>
      </dgm:t>
    </dgm:pt>
    <dgm:pt modelId="{762C8937-BE3E-4F55-AB93-4638CD6A39CB}" type="sibTrans" cxnId="{0D5D9211-DB9D-45EC-96C8-3BE9A93B5FCC}">
      <dgm:prSet/>
      <dgm:spPr/>
      <dgm:t>
        <a:bodyPr/>
        <a:lstStyle/>
        <a:p>
          <a:pPr algn="l"/>
          <a:endParaRPr lang="en-US" sz="2400"/>
        </a:p>
      </dgm:t>
    </dgm:pt>
    <dgm:pt modelId="{E92E5136-2DB0-4E2F-AA94-FA0F6405D14E}" type="pres">
      <dgm:prSet presAssocID="{8CE6E741-D46B-4733-801E-896CA864AE1F}" presName="linear" presStyleCnt="0">
        <dgm:presLayoutVars>
          <dgm:dir/>
          <dgm:animLvl val="lvl"/>
          <dgm:resizeHandles val="exact"/>
        </dgm:presLayoutVars>
      </dgm:prSet>
      <dgm:spPr/>
    </dgm:pt>
    <dgm:pt modelId="{F2E23A21-5BDD-4EDE-AD52-2DABBB09964E}" type="pres">
      <dgm:prSet presAssocID="{181C004A-29BD-49C6-A09F-8BB2F9C810DB}" presName="parentLin" presStyleCnt="0"/>
      <dgm:spPr/>
    </dgm:pt>
    <dgm:pt modelId="{CEFC7061-6F8B-4890-BAF9-D6FDB0CE9DEE}" type="pres">
      <dgm:prSet presAssocID="{181C004A-29BD-49C6-A09F-8BB2F9C810DB}" presName="parentLeftMargin" presStyleLbl="node1" presStyleIdx="0" presStyleCnt="5"/>
      <dgm:spPr/>
    </dgm:pt>
    <dgm:pt modelId="{66CE7964-E309-48B2-9ECE-143EC19CD077}" type="pres">
      <dgm:prSet presAssocID="{181C004A-29BD-49C6-A09F-8BB2F9C810D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27CEB64-060F-468A-810F-FE3910646F81}" type="pres">
      <dgm:prSet presAssocID="{181C004A-29BD-49C6-A09F-8BB2F9C810DB}" presName="negativeSpace" presStyleCnt="0"/>
      <dgm:spPr/>
    </dgm:pt>
    <dgm:pt modelId="{1D1B1204-E9A0-426B-9DA4-A5D1592CE03C}" type="pres">
      <dgm:prSet presAssocID="{181C004A-29BD-49C6-A09F-8BB2F9C810DB}" presName="childText" presStyleLbl="conFgAcc1" presStyleIdx="0" presStyleCnt="5">
        <dgm:presLayoutVars>
          <dgm:bulletEnabled val="1"/>
        </dgm:presLayoutVars>
      </dgm:prSet>
      <dgm:spPr/>
    </dgm:pt>
    <dgm:pt modelId="{1D37803B-1A2B-44E1-BC41-901DB537A1F0}" type="pres">
      <dgm:prSet presAssocID="{68BA2A4E-3387-4A9D-833B-74081DA6FAC5}" presName="spaceBetweenRectangles" presStyleCnt="0"/>
      <dgm:spPr/>
    </dgm:pt>
    <dgm:pt modelId="{CC5E5155-56C6-46AB-B59A-43AD840C46CE}" type="pres">
      <dgm:prSet presAssocID="{1FA43482-9C57-4FA4-8364-0EADA6A82CD2}" presName="parentLin" presStyleCnt="0"/>
      <dgm:spPr/>
    </dgm:pt>
    <dgm:pt modelId="{50AE66B7-7807-47E3-A0C2-3EA41A2DE63B}" type="pres">
      <dgm:prSet presAssocID="{1FA43482-9C57-4FA4-8364-0EADA6A82CD2}" presName="parentLeftMargin" presStyleLbl="node1" presStyleIdx="0" presStyleCnt="5"/>
      <dgm:spPr/>
    </dgm:pt>
    <dgm:pt modelId="{385D9DA8-63BE-444A-9CE8-83C31889036C}" type="pres">
      <dgm:prSet presAssocID="{1FA43482-9C57-4FA4-8364-0EADA6A82CD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AF9D2FF-2EED-4799-A020-B3A20FE0AC49}" type="pres">
      <dgm:prSet presAssocID="{1FA43482-9C57-4FA4-8364-0EADA6A82CD2}" presName="negativeSpace" presStyleCnt="0"/>
      <dgm:spPr/>
    </dgm:pt>
    <dgm:pt modelId="{90254434-DBE9-4ED5-A39B-A49224B5BA14}" type="pres">
      <dgm:prSet presAssocID="{1FA43482-9C57-4FA4-8364-0EADA6A82CD2}" presName="childText" presStyleLbl="conFgAcc1" presStyleIdx="1" presStyleCnt="5">
        <dgm:presLayoutVars>
          <dgm:bulletEnabled val="1"/>
        </dgm:presLayoutVars>
      </dgm:prSet>
      <dgm:spPr/>
    </dgm:pt>
    <dgm:pt modelId="{50AA595C-4257-43F3-82E4-8EC47167F6DD}" type="pres">
      <dgm:prSet presAssocID="{722D959D-1540-4CE8-B4D8-17A462CE273C}" presName="spaceBetweenRectangles" presStyleCnt="0"/>
      <dgm:spPr/>
    </dgm:pt>
    <dgm:pt modelId="{95A28D98-B203-4250-8E75-1D387AEFE12A}" type="pres">
      <dgm:prSet presAssocID="{6DC2B37E-A83E-4A51-8398-32B8CBF7DFE5}" presName="parentLin" presStyleCnt="0"/>
      <dgm:spPr/>
    </dgm:pt>
    <dgm:pt modelId="{C1DF4DC1-C078-46FC-BA5A-0DC2A11E397C}" type="pres">
      <dgm:prSet presAssocID="{6DC2B37E-A83E-4A51-8398-32B8CBF7DFE5}" presName="parentLeftMargin" presStyleLbl="node1" presStyleIdx="1" presStyleCnt="5"/>
      <dgm:spPr/>
    </dgm:pt>
    <dgm:pt modelId="{90BD4053-3C81-4DE2-9051-802382CC8BC3}" type="pres">
      <dgm:prSet presAssocID="{6DC2B37E-A83E-4A51-8398-32B8CBF7DFE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A56D1BD-865E-474D-B6B9-0068DA7F59B1}" type="pres">
      <dgm:prSet presAssocID="{6DC2B37E-A83E-4A51-8398-32B8CBF7DFE5}" presName="negativeSpace" presStyleCnt="0"/>
      <dgm:spPr/>
    </dgm:pt>
    <dgm:pt modelId="{B9F4C313-E975-42AA-B548-845BA4BF41E1}" type="pres">
      <dgm:prSet presAssocID="{6DC2B37E-A83E-4A51-8398-32B8CBF7DFE5}" presName="childText" presStyleLbl="conFgAcc1" presStyleIdx="2" presStyleCnt="5">
        <dgm:presLayoutVars>
          <dgm:bulletEnabled val="1"/>
        </dgm:presLayoutVars>
      </dgm:prSet>
      <dgm:spPr/>
    </dgm:pt>
    <dgm:pt modelId="{B0ED6136-E68D-4603-BA00-52E01491E36E}" type="pres">
      <dgm:prSet presAssocID="{8D8A9BC0-9D80-4CCC-BB63-15979F09B3D1}" presName="spaceBetweenRectangles" presStyleCnt="0"/>
      <dgm:spPr/>
    </dgm:pt>
    <dgm:pt modelId="{C634F813-2EB3-4FE8-A858-49845303B1AE}" type="pres">
      <dgm:prSet presAssocID="{139AC0FE-0BF9-4E3C-BC36-044D7B0F8052}" presName="parentLin" presStyleCnt="0"/>
      <dgm:spPr/>
    </dgm:pt>
    <dgm:pt modelId="{86923F3D-DAD5-46AC-BE56-E11DE2AA8211}" type="pres">
      <dgm:prSet presAssocID="{139AC0FE-0BF9-4E3C-BC36-044D7B0F8052}" presName="parentLeftMargin" presStyleLbl="node1" presStyleIdx="2" presStyleCnt="5"/>
      <dgm:spPr/>
    </dgm:pt>
    <dgm:pt modelId="{165093A4-019E-41DB-8A12-9DF4D9D86505}" type="pres">
      <dgm:prSet presAssocID="{139AC0FE-0BF9-4E3C-BC36-044D7B0F805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35BC200-E890-4ED9-9C72-6F17480F310B}" type="pres">
      <dgm:prSet presAssocID="{139AC0FE-0BF9-4E3C-BC36-044D7B0F8052}" presName="negativeSpace" presStyleCnt="0"/>
      <dgm:spPr/>
    </dgm:pt>
    <dgm:pt modelId="{0A6FF0D5-041E-4CD4-A84D-63D2B4D4C09D}" type="pres">
      <dgm:prSet presAssocID="{139AC0FE-0BF9-4E3C-BC36-044D7B0F8052}" presName="childText" presStyleLbl="conFgAcc1" presStyleIdx="3" presStyleCnt="5">
        <dgm:presLayoutVars>
          <dgm:bulletEnabled val="1"/>
        </dgm:presLayoutVars>
      </dgm:prSet>
      <dgm:spPr/>
    </dgm:pt>
    <dgm:pt modelId="{35386AAC-B954-499C-8D74-7D34F1432BCF}" type="pres">
      <dgm:prSet presAssocID="{801A2AA0-7DA3-4504-881B-AFD58D69203A}" presName="spaceBetweenRectangles" presStyleCnt="0"/>
      <dgm:spPr/>
    </dgm:pt>
    <dgm:pt modelId="{36491FAD-6952-4B8A-AF3B-E46A45ACD52B}" type="pres">
      <dgm:prSet presAssocID="{D328ABB3-DFC0-46F6-A561-3B171B689BB7}" presName="parentLin" presStyleCnt="0"/>
      <dgm:spPr/>
    </dgm:pt>
    <dgm:pt modelId="{30303A0C-1DE1-42CE-A866-5940BD174576}" type="pres">
      <dgm:prSet presAssocID="{D328ABB3-DFC0-46F6-A561-3B171B689BB7}" presName="parentLeftMargin" presStyleLbl="node1" presStyleIdx="3" presStyleCnt="5"/>
      <dgm:spPr/>
    </dgm:pt>
    <dgm:pt modelId="{4A4A5B2F-5958-4610-B551-14358FC26102}" type="pres">
      <dgm:prSet presAssocID="{D328ABB3-DFC0-46F6-A561-3B171B689BB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B3F424A5-67CA-40A9-8160-DB0E52574945}" type="pres">
      <dgm:prSet presAssocID="{D328ABB3-DFC0-46F6-A561-3B171B689BB7}" presName="negativeSpace" presStyleCnt="0"/>
      <dgm:spPr/>
    </dgm:pt>
    <dgm:pt modelId="{93EC15BF-18E0-4551-9F3F-0E0EA1EF6553}" type="pres">
      <dgm:prSet presAssocID="{D328ABB3-DFC0-46F6-A561-3B171B689BB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D5D9211-DB9D-45EC-96C8-3BE9A93B5FCC}" srcId="{8CE6E741-D46B-4733-801E-896CA864AE1F}" destId="{D328ABB3-DFC0-46F6-A561-3B171B689BB7}" srcOrd="4" destOrd="0" parTransId="{5B66E881-1C84-4F8B-8715-B40C7841B5AB}" sibTransId="{762C8937-BE3E-4F55-AB93-4638CD6A39CB}"/>
    <dgm:cxn modelId="{CD09451A-DBAD-4A1A-94A7-744B5F66140F}" srcId="{8CE6E741-D46B-4733-801E-896CA864AE1F}" destId="{181C004A-29BD-49C6-A09F-8BB2F9C810DB}" srcOrd="0" destOrd="0" parTransId="{C83344EF-6975-47CE-9036-78231E71916A}" sibTransId="{68BA2A4E-3387-4A9D-833B-74081DA6FAC5}"/>
    <dgm:cxn modelId="{17BFE523-E359-4882-A787-F8F263F5C16B}" srcId="{8CE6E741-D46B-4733-801E-896CA864AE1F}" destId="{139AC0FE-0BF9-4E3C-BC36-044D7B0F8052}" srcOrd="3" destOrd="0" parTransId="{2E46F4F6-F199-47E8-A7C2-D3B0E610EB85}" sibTransId="{801A2AA0-7DA3-4504-881B-AFD58D69203A}"/>
    <dgm:cxn modelId="{E7AF272A-4AC0-421F-8823-27D14DC77C92}" type="presOf" srcId="{181C004A-29BD-49C6-A09F-8BB2F9C810DB}" destId="{CEFC7061-6F8B-4890-BAF9-D6FDB0CE9DEE}" srcOrd="0" destOrd="0" presId="urn:microsoft.com/office/officeart/2005/8/layout/list1"/>
    <dgm:cxn modelId="{B8EAAF2C-7D53-45E0-9593-F4A69BFEEE05}" type="presOf" srcId="{8CE6E741-D46B-4733-801E-896CA864AE1F}" destId="{E92E5136-2DB0-4E2F-AA94-FA0F6405D14E}" srcOrd="0" destOrd="0" presId="urn:microsoft.com/office/officeart/2005/8/layout/list1"/>
    <dgm:cxn modelId="{5C676E61-320B-4169-BD41-2B9BA54B2BC9}" type="presOf" srcId="{1FA43482-9C57-4FA4-8364-0EADA6A82CD2}" destId="{50AE66B7-7807-47E3-A0C2-3EA41A2DE63B}" srcOrd="0" destOrd="0" presId="urn:microsoft.com/office/officeart/2005/8/layout/list1"/>
    <dgm:cxn modelId="{2D8EC265-29A7-4F8B-A67A-8C3D84D4A2C3}" type="presOf" srcId="{139AC0FE-0BF9-4E3C-BC36-044D7B0F8052}" destId="{86923F3D-DAD5-46AC-BE56-E11DE2AA8211}" srcOrd="0" destOrd="0" presId="urn:microsoft.com/office/officeart/2005/8/layout/list1"/>
    <dgm:cxn modelId="{069AF658-20A1-4C33-BAF8-BF790899D14E}" type="presOf" srcId="{1FA43482-9C57-4FA4-8364-0EADA6A82CD2}" destId="{385D9DA8-63BE-444A-9CE8-83C31889036C}" srcOrd="1" destOrd="0" presId="urn:microsoft.com/office/officeart/2005/8/layout/list1"/>
    <dgm:cxn modelId="{AE41645A-FC0F-4F49-80B8-CCB8C1CA14AB}" type="presOf" srcId="{D328ABB3-DFC0-46F6-A561-3B171B689BB7}" destId="{4A4A5B2F-5958-4610-B551-14358FC26102}" srcOrd="1" destOrd="0" presId="urn:microsoft.com/office/officeart/2005/8/layout/list1"/>
    <dgm:cxn modelId="{F3622A92-B27A-4751-9481-5C0EE7EC45C9}" srcId="{8CE6E741-D46B-4733-801E-896CA864AE1F}" destId="{6DC2B37E-A83E-4A51-8398-32B8CBF7DFE5}" srcOrd="2" destOrd="0" parTransId="{CD5F774A-AD46-4867-BC52-A3918E67772D}" sibTransId="{8D8A9BC0-9D80-4CCC-BB63-15979F09B3D1}"/>
    <dgm:cxn modelId="{43E1F69F-7C86-4E50-BF0A-024EB011A941}" type="presOf" srcId="{181C004A-29BD-49C6-A09F-8BB2F9C810DB}" destId="{66CE7964-E309-48B2-9ECE-143EC19CD077}" srcOrd="1" destOrd="0" presId="urn:microsoft.com/office/officeart/2005/8/layout/list1"/>
    <dgm:cxn modelId="{702578A8-41B0-402A-8176-B384578FEB1D}" type="presOf" srcId="{6DC2B37E-A83E-4A51-8398-32B8CBF7DFE5}" destId="{C1DF4DC1-C078-46FC-BA5A-0DC2A11E397C}" srcOrd="0" destOrd="0" presId="urn:microsoft.com/office/officeart/2005/8/layout/list1"/>
    <dgm:cxn modelId="{03CA34A9-A47E-4F8A-84E2-B76DF3D0B2DA}" type="presOf" srcId="{D328ABB3-DFC0-46F6-A561-3B171B689BB7}" destId="{30303A0C-1DE1-42CE-A866-5940BD174576}" srcOrd="0" destOrd="0" presId="urn:microsoft.com/office/officeart/2005/8/layout/list1"/>
    <dgm:cxn modelId="{2B99FACE-7CDA-4F1C-87E7-D38EADA39281}" srcId="{8CE6E741-D46B-4733-801E-896CA864AE1F}" destId="{1FA43482-9C57-4FA4-8364-0EADA6A82CD2}" srcOrd="1" destOrd="0" parTransId="{39273389-0462-490E-891D-6FCBA08153DD}" sibTransId="{722D959D-1540-4CE8-B4D8-17A462CE273C}"/>
    <dgm:cxn modelId="{343239D2-29F1-4B00-B1BB-3D969AAE94A4}" type="presOf" srcId="{6DC2B37E-A83E-4A51-8398-32B8CBF7DFE5}" destId="{90BD4053-3C81-4DE2-9051-802382CC8BC3}" srcOrd="1" destOrd="0" presId="urn:microsoft.com/office/officeart/2005/8/layout/list1"/>
    <dgm:cxn modelId="{98B048FB-7846-4CF1-B334-DE25E97EEB28}" type="presOf" srcId="{139AC0FE-0BF9-4E3C-BC36-044D7B0F8052}" destId="{165093A4-019E-41DB-8A12-9DF4D9D86505}" srcOrd="1" destOrd="0" presId="urn:microsoft.com/office/officeart/2005/8/layout/list1"/>
    <dgm:cxn modelId="{DDDB59B8-41DE-4D41-9DD6-1386A6EFCD78}" type="presParOf" srcId="{E92E5136-2DB0-4E2F-AA94-FA0F6405D14E}" destId="{F2E23A21-5BDD-4EDE-AD52-2DABBB09964E}" srcOrd="0" destOrd="0" presId="urn:microsoft.com/office/officeart/2005/8/layout/list1"/>
    <dgm:cxn modelId="{769A6D26-3E93-451F-BC16-ACC7B68B12C4}" type="presParOf" srcId="{F2E23A21-5BDD-4EDE-AD52-2DABBB09964E}" destId="{CEFC7061-6F8B-4890-BAF9-D6FDB0CE9DEE}" srcOrd="0" destOrd="0" presId="urn:microsoft.com/office/officeart/2005/8/layout/list1"/>
    <dgm:cxn modelId="{541A407D-E004-40FE-803D-BBFAE331DC41}" type="presParOf" srcId="{F2E23A21-5BDD-4EDE-AD52-2DABBB09964E}" destId="{66CE7964-E309-48B2-9ECE-143EC19CD077}" srcOrd="1" destOrd="0" presId="urn:microsoft.com/office/officeart/2005/8/layout/list1"/>
    <dgm:cxn modelId="{7A77FC19-F8B0-495E-8158-58C72470FED0}" type="presParOf" srcId="{E92E5136-2DB0-4E2F-AA94-FA0F6405D14E}" destId="{F27CEB64-060F-468A-810F-FE3910646F81}" srcOrd="1" destOrd="0" presId="urn:microsoft.com/office/officeart/2005/8/layout/list1"/>
    <dgm:cxn modelId="{FB6881A8-F859-415A-927D-7C59E296B9A3}" type="presParOf" srcId="{E92E5136-2DB0-4E2F-AA94-FA0F6405D14E}" destId="{1D1B1204-E9A0-426B-9DA4-A5D1592CE03C}" srcOrd="2" destOrd="0" presId="urn:microsoft.com/office/officeart/2005/8/layout/list1"/>
    <dgm:cxn modelId="{D778FCA2-77C2-422E-952D-7E1F4DD7792D}" type="presParOf" srcId="{E92E5136-2DB0-4E2F-AA94-FA0F6405D14E}" destId="{1D37803B-1A2B-44E1-BC41-901DB537A1F0}" srcOrd="3" destOrd="0" presId="urn:microsoft.com/office/officeart/2005/8/layout/list1"/>
    <dgm:cxn modelId="{9CA90823-0394-4DF2-B8F8-FE8E30D926B4}" type="presParOf" srcId="{E92E5136-2DB0-4E2F-AA94-FA0F6405D14E}" destId="{CC5E5155-56C6-46AB-B59A-43AD840C46CE}" srcOrd="4" destOrd="0" presId="urn:microsoft.com/office/officeart/2005/8/layout/list1"/>
    <dgm:cxn modelId="{549DCCFE-0F29-4407-8A12-8C9E78619092}" type="presParOf" srcId="{CC5E5155-56C6-46AB-B59A-43AD840C46CE}" destId="{50AE66B7-7807-47E3-A0C2-3EA41A2DE63B}" srcOrd="0" destOrd="0" presId="urn:microsoft.com/office/officeart/2005/8/layout/list1"/>
    <dgm:cxn modelId="{8959FFC9-92C1-4A85-B57C-0499171476B2}" type="presParOf" srcId="{CC5E5155-56C6-46AB-B59A-43AD840C46CE}" destId="{385D9DA8-63BE-444A-9CE8-83C31889036C}" srcOrd="1" destOrd="0" presId="urn:microsoft.com/office/officeart/2005/8/layout/list1"/>
    <dgm:cxn modelId="{140BBF26-EAC2-4E21-A4EB-6FC384D137F2}" type="presParOf" srcId="{E92E5136-2DB0-4E2F-AA94-FA0F6405D14E}" destId="{4AF9D2FF-2EED-4799-A020-B3A20FE0AC49}" srcOrd="5" destOrd="0" presId="urn:microsoft.com/office/officeart/2005/8/layout/list1"/>
    <dgm:cxn modelId="{F7C22571-B9C2-4161-80B7-E59409FD2BCD}" type="presParOf" srcId="{E92E5136-2DB0-4E2F-AA94-FA0F6405D14E}" destId="{90254434-DBE9-4ED5-A39B-A49224B5BA14}" srcOrd="6" destOrd="0" presId="urn:microsoft.com/office/officeart/2005/8/layout/list1"/>
    <dgm:cxn modelId="{AFBB9721-5F76-4790-9BEA-E6490379FC0B}" type="presParOf" srcId="{E92E5136-2DB0-4E2F-AA94-FA0F6405D14E}" destId="{50AA595C-4257-43F3-82E4-8EC47167F6DD}" srcOrd="7" destOrd="0" presId="urn:microsoft.com/office/officeart/2005/8/layout/list1"/>
    <dgm:cxn modelId="{21ADCDCE-4F7D-4AE5-8FDE-F9BC683D9E6B}" type="presParOf" srcId="{E92E5136-2DB0-4E2F-AA94-FA0F6405D14E}" destId="{95A28D98-B203-4250-8E75-1D387AEFE12A}" srcOrd="8" destOrd="0" presId="urn:microsoft.com/office/officeart/2005/8/layout/list1"/>
    <dgm:cxn modelId="{5B278651-46DA-4AC4-86D0-5612171B4B79}" type="presParOf" srcId="{95A28D98-B203-4250-8E75-1D387AEFE12A}" destId="{C1DF4DC1-C078-46FC-BA5A-0DC2A11E397C}" srcOrd="0" destOrd="0" presId="urn:microsoft.com/office/officeart/2005/8/layout/list1"/>
    <dgm:cxn modelId="{F673AED5-1381-4892-9221-A65158FF66E3}" type="presParOf" srcId="{95A28D98-B203-4250-8E75-1D387AEFE12A}" destId="{90BD4053-3C81-4DE2-9051-802382CC8BC3}" srcOrd="1" destOrd="0" presId="urn:microsoft.com/office/officeart/2005/8/layout/list1"/>
    <dgm:cxn modelId="{22F34248-A35E-4392-951C-CD600E015468}" type="presParOf" srcId="{E92E5136-2DB0-4E2F-AA94-FA0F6405D14E}" destId="{1A56D1BD-865E-474D-B6B9-0068DA7F59B1}" srcOrd="9" destOrd="0" presId="urn:microsoft.com/office/officeart/2005/8/layout/list1"/>
    <dgm:cxn modelId="{B06EE2F2-1BFD-4A82-9FC4-8A4DAD4D108B}" type="presParOf" srcId="{E92E5136-2DB0-4E2F-AA94-FA0F6405D14E}" destId="{B9F4C313-E975-42AA-B548-845BA4BF41E1}" srcOrd="10" destOrd="0" presId="urn:microsoft.com/office/officeart/2005/8/layout/list1"/>
    <dgm:cxn modelId="{4B20038F-884B-43AF-B1EC-1B3DCD332BE2}" type="presParOf" srcId="{E92E5136-2DB0-4E2F-AA94-FA0F6405D14E}" destId="{B0ED6136-E68D-4603-BA00-52E01491E36E}" srcOrd="11" destOrd="0" presId="urn:microsoft.com/office/officeart/2005/8/layout/list1"/>
    <dgm:cxn modelId="{F4D383EF-25B7-404C-AE59-5E9C694745D0}" type="presParOf" srcId="{E92E5136-2DB0-4E2F-AA94-FA0F6405D14E}" destId="{C634F813-2EB3-4FE8-A858-49845303B1AE}" srcOrd="12" destOrd="0" presId="urn:microsoft.com/office/officeart/2005/8/layout/list1"/>
    <dgm:cxn modelId="{43ED2D04-863B-4443-85BC-38E0AE84CF2C}" type="presParOf" srcId="{C634F813-2EB3-4FE8-A858-49845303B1AE}" destId="{86923F3D-DAD5-46AC-BE56-E11DE2AA8211}" srcOrd="0" destOrd="0" presId="urn:microsoft.com/office/officeart/2005/8/layout/list1"/>
    <dgm:cxn modelId="{402BB733-7E72-4A2B-A7EC-FFA7364DFACD}" type="presParOf" srcId="{C634F813-2EB3-4FE8-A858-49845303B1AE}" destId="{165093A4-019E-41DB-8A12-9DF4D9D86505}" srcOrd="1" destOrd="0" presId="urn:microsoft.com/office/officeart/2005/8/layout/list1"/>
    <dgm:cxn modelId="{3F6C889D-0B24-45BC-9E34-28A21408F9D9}" type="presParOf" srcId="{E92E5136-2DB0-4E2F-AA94-FA0F6405D14E}" destId="{535BC200-E890-4ED9-9C72-6F17480F310B}" srcOrd="13" destOrd="0" presId="urn:microsoft.com/office/officeart/2005/8/layout/list1"/>
    <dgm:cxn modelId="{C9824ADB-2BBD-4ECA-9F9E-E7371E50BCDA}" type="presParOf" srcId="{E92E5136-2DB0-4E2F-AA94-FA0F6405D14E}" destId="{0A6FF0D5-041E-4CD4-A84D-63D2B4D4C09D}" srcOrd="14" destOrd="0" presId="urn:microsoft.com/office/officeart/2005/8/layout/list1"/>
    <dgm:cxn modelId="{76A269D7-AD62-4554-BD4E-8EA1EBE4F3E2}" type="presParOf" srcId="{E92E5136-2DB0-4E2F-AA94-FA0F6405D14E}" destId="{35386AAC-B954-499C-8D74-7D34F1432BCF}" srcOrd="15" destOrd="0" presId="urn:microsoft.com/office/officeart/2005/8/layout/list1"/>
    <dgm:cxn modelId="{B8E8063B-D7C7-4C8D-957D-35E392C198AA}" type="presParOf" srcId="{E92E5136-2DB0-4E2F-AA94-FA0F6405D14E}" destId="{36491FAD-6952-4B8A-AF3B-E46A45ACD52B}" srcOrd="16" destOrd="0" presId="urn:microsoft.com/office/officeart/2005/8/layout/list1"/>
    <dgm:cxn modelId="{9A9D3CFF-8BBE-441B-83A6-D4E6C14EE7F8}" type="presParOf" srcId="{36491FAD-6952-4B8A-AF3B-E46A45ACD52B}" destId="{30303A0C-1DE1-42CE-A866-5940BD174576}" srcOrd="0" destOrd="0" presId="urn:microsoft.com/office/officeart/2005/8/layout/list1"/>
    <dgm:cxn modelId="{134E09F4-FDEB-4C95-B04E-AA7297FA737F}" type="presParOf" srcId="{36491FAD-6952-4B8A-AF3B-E46A45ACD52B}" destId="{4A4A5B2F-5958-4610-B551-14358FC26102}" srcOrd="1" destOrd="0" presId="urn:microsoft.com/office/officeart/2005/8/layout/list1"/>
    <dgm:cxn modelId="{80C5AC8E-884C-4313-9C9D-7B88574AED90}" type="presParOf" srcId="{E92E5136-2DB0-4E2F-AA94-FA0F6405D14E}" destId="{B3F424A5-67CA-40A9-8160-DB0E52574945}" srcOrd="17" destOrd="0" presId="urn:microsoft.com/office/officeart/2005/8/layout/list1"/>
    <dgm:cxn modelId="{CC1D16AE-ED1B-49CA-8280-83C8F4A10137}" type="presParOf" srcId="{E92E5136-2DB0-4E2F-AA94-FA0F6405D14E}" destId="{93EC15BF-18E0-4551-9F3F-0E0EA1EF655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514D1-4709-4920-A46F-50DDE50CBEB9}">
      <dsp:nvSpPr>
        <dsp:cNvPr id="0" name=""/>
        <dsp:cNvSpPr/>
      </dsp:nvSpPr>
      <dsp:spPr>
        <a:xfrm rot="5400000">
          <a:off x="2650818" y="1156126"/>
          <a:ext cx="1015330" cy="115591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0B4ED-D2EA-4D03-8810-1796450F3EB8}">
      <dsp:nvSpPr>
        <dsp:cNvPr id="0" name=""/>
        <dsp:cNvSpPr/>
      </dsp:nvSpPr>
      <dsp:spPr>
        <a:xfrm>
          <a:off x="2381817" y="30612"/>
          <a:ext cx="1709218" cy="119639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Learning</a:t>
          </a:r>
        </a:p>
      </dsp:txBody>
      <dsp:txXfrm>
        <a:off x="2440231" y="89026"/>
        <a:ext cx="1592390" cy="1079569"/>
      </dsp:txXfrm>
    </dsp:sp>
    <dsp:sp modelId="{46518036-D2A8-4817-A5D1-C3B12EF934CB}">
      <dsp:nvSpPr>
        <dsp:cNvPr id="0" name=""/>
        <dsp:cNvSpPr/>
      </dsp:nvSpPr>
      <dsp:spPr>
        <a:xfrm>
          <a:off x="4091036" y="144716"/>
          <a:ext cx="1243122" cy="966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AEB73-DECD-41F1-832D-28F048175BAF}">
      <dsp:nvSpPr>
        <dsp:cNvPr id="0" name=""/>
        <dsp:cNvSpPr/>
      </dsp:nvSpPr>
      <dsp:spPr>
        <a:xfrm rot="5400000">
          <a:off x="4067942" y="2500076"/>
          <a:ext cx="1015330" cy="115591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914B6-3BD9-41D9-B412-CB8AA05D660F}">
      <dsp:nvSpPr>
        <dsp:cNvPr id="0" name=""/>
        <dsp:cNvSpPr/>
      </dsp:nvSpPr>
      <dsp:spPr>
        <a:xfrm>
          <a:off x="3798941" y="1374561"/>
          <a:ext cx="1709218" cy="119639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Research</a:t>
          </a:r>
        </a:p>
      </dsp:txBody>
      <dsp:txXfrm>
        <a:off x="3857355" y="1432975"/>
        <a:ext cx="1592390" cy="1079569"/>
      </dsp:txXfrm>
    </dsp:sp>
    <dsp:sp modelId="{E8DBDFF2-DA26-4CC7-BF74-2287977ACF88}">
      <dsp:nvSpPr>
        <dsp:cNvPr id="0" name=""/>
        <dsp:cNvSpPr/>
      </dsp:nvSpPr>
      <dsp:spPr>
        <a:xfrm>
          <a:off x="5508160" y="1488665"/>
          <a:ext cx="1243122" cy="966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AD49F-B12D-4F7D-AC33-DF45A6B8E590}">
      <dsp:nvSpPr>
        <dsp:cNvPr id="0" name=""/>
        <dsp:cNvSpPr/>
      </dsp:nvSpPr>
      <dsp:spPr>
        <a:xfrm rot="5400000">
          <a:off x="5485066" y="3844025"/>
          <a:ext cx="1015330" cy="115591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702E9-77C2-4529-893D-72EB3F03BCAF}">
      <dsp:nvSpPr>
        <dsp:cNvPr id="0" name=""/>
        <dsp:cNvSpPr/>
      </dsp:nvSpPr>
      <dsp:spPr>
        <a:xfrm>
          <a:off x="5216065" y="2718511"/>
          <a:ext cx="1709218" cy="119639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Guest Speakers</a:t>
          </a:r>
        </a:p>
      </dsp:txBody>
      <dsp:txXfrm>
        <a:off x="5274479" y="2776925"/>
        <a:ext cx="1592390" cy="1079569"/>
      </dsp:txXfrm>
    </dsp:sp>
    <dsp:sp modelId="{6C273789-0767-43D4-AB82-EDA69BA92D5D}">
      <dsp:nvSpPr>
        <dsp:cNvPr id="0" name=""/>
        <dsp:cNvSpPr/>
      </dsp:nvSpPr>
      <dsp:spPr>
        <a:xfrm>
          <a:off x="6925284" y="2832615"/>
          <a:ext cx="1243122" cy="966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0E4A35-684E-40F1-9C23-08B54A23AB5D}">
      <dsp:nvSpPr>
        <dsp:cNvPr id="0" name=""/>
        <dsp:cNvSpPr/>
      </dsp:nvSpPr>
      <dsp:spPr>
        <a:xfrm>
          <a:off x="6633189" y="4062460"/>
          <a:ext cx="1709218" cy="119639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Community Engagement</a:t>
          </a:r>
        </a:p>
      </dsp:txBody>
      <dsp:txXfrm>
        <a:off x="6691603" y="4120874"/>
        <a:ext cx="1592390" cy="10795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B1204-E9A0-426B-9DA4-A5D1592CE03C}">
      <dsp:nvSpPr>
        <dsp:cNvPr id="0" name=""/>
        <dsp:cNvSpPr/>
      </dsp:nvSpPr>
      <dsp:spPr>
        <a:xfrm>
          <a:off x="0" y="387392"/>
          <a:ext cx="6721383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E7964-E309-48B2-9ECE-143EC19CD077}">
      <dsp:nvSpPr>
        <dsp:cNvPr id="0" name=""/>
        <dsp:cNvSpPr/>
      </dsp:nvSpPr>
      <dsp:spPr>
        <a:xfrm>
          <a:off x="336069" y="106952"/>
          <a:ext cx="4704968" cy="5608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37" tIns="0" rIns="17783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One event per month</a:t>
          </a:r>
        </a:p>
      </dsp:txBody>
      <dsp:txXfrm>
        <a:off x="363449" y="134332"/>
        <a:ext cx="4650208" cy="506120"/>
      </dsp:txXfrm>
    </dsp:sp>
    <dsp:sp modelId="{90254434-DBE9-4ED5-A39B-A49224B5BA14}">
      <dsp:nvSpPr>
        <dsp:cNvPr id="0" name=""/>
        <dsp:cNvSpPr/>
      </dsp:nvSpPr>
      <dsp:spPr>
        <a:xfrm>
          <a:off x="0" y="1249232"/>
          <a:ext cx="6721383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D9DA8-63BE-444A-9CE8-83C31889036C}">
      <dsp:nvSpPr>
        <dsp:cNvPr id="0" name=""/>
        <dsp:cNvSpPr/>
      </dsp:nvSpPr>
      <dsp:spPr>
        <a:xfrm>
          <a:off x="336069" y="968792"/>
          <a:ext cx="4704968" cy="5608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37" tIns="0" rIns="17783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Networking</a:t>
          </a:r>
        </a:p>
      </dsp:txBody>
      <dsp:txXfrm>
        <a:off x="363449" y="996172"/>
        <a:ext cx="4650208" cy="506120"/>
      </dsp:txXfrm>
    </dsp:sp>
    <dsp:sp modelId="{B9F4C313-E975-42AA-B548-845BA4BF41E1}">
      <dsp:nvSpPr>
        <dsp:cNvPr id="0" name=""/>
        <dsp:cNvSpPr/>
      </dsp:nvSpPr>
      <dsp:spPr>
        <a:xfrm>
          <a:off x="0" y="2111072"/>
          <a:ext cx="6721383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BD4053-3C81-4DE2-9051-802382CC8BC3}">
      <dsp:nvSpPr>
        <dsp:cNvPr id="0" name=""/>
        <dsp:cNvSpPr/>
      </dsp:nvSpPr>
      <dsp:spPr>
        <a:xfrm>
          <a:off x="336069" y="1830632"/>
          <a:ext cx="4704968" cy="5608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37" tIns="0" rIns="17783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Yoga</a:t>
          </a:r>
        </a:p>
      </dsp:txBody>
      <dsp:txXfrm>
        <a:off x="363449" y="1858012"/>
        <a:ext cx="4650208" cy="506120"/>
      </dsp:txXfrm>
    </dsp:sp>
    <dsp:sp modelId="{0A6FF0D5-041E-4CD4-A84D-63D2B4D4C09D}">
      <dsp:nvSpPr>
        <dsp:cNvPr id="0" name=""/>
        <dsp:cNvSpPr/>
      </dsp:nvSpPr>
      <dsp:spPr>
        <a:xfrm>
          <a:off x="0" y="2972912"/>
          <a:ext cx="6721383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093A4-019E-41DB-8A12-9DF4D9D86505}">
      <dsp:nvSpPr>
        <dsp:cNvPr id="0" name=""/>
        <dsp:cNvSpPr/>
      </dsp:nvSpPr>
      <dsp:spPr>
        <a:xfrm>
          <a:off x="336069" y="2692472"/>
          <a:ext cx="4704968" cy="5608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37" tIns="0" rIns="17783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Movie Night</a:t>
          </a:r>
        </a:p>
      </dsp:txBody>
      <dsp:txXfrm>
        <a:off x="363449" y="2719852"/>
        <a:ext cx="4650208" cy="506120"/>
      </dsp:txXfrm>
    </dsp:sp>
    <dsp:sp modelId="{93EC15BF-18E0-4551-9F3F-0E0EA1EF6553}">
      <dsp:nvSpPr>
        <dsp:cNvPr id="0" name=""/>
        <dsp:cNvSpPr/>
      </dsp:nvSpPr>
      <dsp:spPr>
        <a:xfrm>
          <a:off x="0" y="3834752"/>
          <a:ext cx="6721383" cy="4788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4A5B2F-5958-4610-B551-14358FC26102}">
      <dsp:nvSpPr>
        <dsp:cNvPr id="0" name=""/>
        <dsp:cNvSpPr/>
      </dsp:nvSpPr>
      <dsp:spPr>
        <a:xfrm>
          <a:off x="336069" y="3554312"/>
          <a:ext cx="4704968" cy="56088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37" tIns="0" rIns="177837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Presentations</a:t>
          </a:r>
        </a:p>
      </dsp:txBody>
      <dsp:txXfrm>
        <a:off x="363449" y="3581692"/>
        <a:ext cx="4650208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684E1E-E540-AC43-BC13-F90D553055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41BA6-039E-8F4D-B7F7-3C8E20B40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38C9C-4B69-864E-9EEE-DFA43CC144D2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469921-4617-FB4C-9847-172FF83023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0DCBB-D829-754E-9E76-36A9E36432E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47A92-5E9C-F94E-8B11-4D34C67AD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21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9A61E-B1D6-C34D-A321-B3E90F6DE630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3E603-0EE4-3042-9661-047EB577E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4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3E603-0EE4-3042-9661-047EB577E4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3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C6703-D0F7-E745-A687-AC990D0C46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34056"/>
            <a:ext cx="9144000" cy="2387600"/>
          </a:xfrm>
        </p:spPr>
        <p:txBody>
          <a:bodyPr anchor="b"/>
          <a:lstStyle>
            <a:lvl1pPr algn="ctr">
              <a:defRPr sz="600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6FFF2-58E4-794E-892D-6FF45321C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139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7C03E-EF71-2C40-9E45-BF08314EE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5991633"/>
            <a:ext cx="258783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University of South Carolina logo.">
            <a:extLst>
              <a:ext uri="{FF2B5EF4-FFF2-40B4-BE49-F238E27FC236}">
                <a16:creationId xmlns:a16="http://schemas.microsoft.com/office/drawing/2014/main" id="{C81DC1BB-A980-8448-BB01-0788DE4349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9370" y="4429919"/>
            <a:ext cx="3173260" cy="211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onclus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4E78-1993-A540-9F01-A28635FB48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656521"/>
            <a:ext cx="10515600" cy="2187986"/>
          </a:xfrm>
        </p:spPr>
        <p:txBody>
          <a:bodyPr anchor="t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1F37B-372F-0146-A20D-449355B2540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867949"/>
            <a:ext cx="5493794" cy="1500187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EDFD73-0710-2244-860D-4BA6234A0E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726555" y="5790260"/>
            <a:ext cx="2892287" cy="57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7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9ED37-4F17-3341-80DD-6302FD9C03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6E732-1F86-874D-B35F-F0D15E08E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13372-CC48-6246-83C0-B536F3DCA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5CF31-8755-3E42-B89A-9D67D96D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35332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4E78-1993-A540-9F01-A28635FB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1F37B-372F-0146-A20D-449355B25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2017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DC64B-5CD5-7341-B6E0-9B4F677F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918467-A91D-B840-9781-A402C93E7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2"/>
            <a:ext cx="266502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1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BC8D6-6BCB-BD4B-B6E0-92A778004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4099C-8353-F44E-8406-26AC07974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43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8CC49-08EF-8048-B6B2-BC247008F0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43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CBEF1-4544-884E-86EB-53741390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7F880-2CCE-9044-8CE8-A7CF47CE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88771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3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CE802-B46A-204D-94D4-E50D913AE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7812B-2A55-D049-A1C2-A4C973ACA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8766B-6B24-3B45-B55F-3D85F881F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92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A7F728-2418-1540-9191-5FDFA36D8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948585-BFC1-9148-A0B5-07C83C2F21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921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1371BF-1A9F-5641-95DB-6C0FE67BB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121846-D4EB-5949-B8F3-E4009916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82834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59A27-C210-CF48-97F8-943B5EBAC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EC86A-0D15-764F-AA81-41016E208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33FAA-B5EA-C54D-A18B-17F16CA5F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5974"/>
            <a:ext cx="2670958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2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BC8BA86-4F41-AF40-BBD9-45DCB3C33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3883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E991BC-E157-B340-860E-81A4EBD0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805CF-1707-5749-8109-20FA4495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2"/>
            <a:ext cx="2605644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4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654A1-6207-5141-AAB1-9A7630DA9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9F95B-0887-9F4F-BA1C-0B9CBE5AE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515B1-8A32-AB43-82F2-51A60BC2E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D973-68F9-5B46-A3D8-B7AF20B0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A68CE-A588-FE4D-9C1E-5BE4A1A8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70958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3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5185-7056-B946-8F27-7890BB2A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0AF3B6-3151-9346-B00D-EBED7ED75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EF208-3C62-3840-A816-A69F27E0B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C1DD0-6624-6048-953E-41055A0D3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C492C-9027-2B43-9637-56046A06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004323"/>
            <a:ext cx="2676896" cy="365125"/>
          </a:xfrm>
        </p:spPr>
        <p:txBody>
          <a:bodyPr/>
          <a:lstStyle/>
          <a:p>
            <a:fld id="{B4E9AFF7-6653-6A4D-A979-64D2F5BEC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0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4BC199-4655-F541-83EE-721E1D08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45D78-BC86-6C4A-8173-07BC8BF4F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2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9E362-4DC4-BA42-AD46-DCFCBF72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0432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AB465-CD1B-7A41-8A74-7F4A07B23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0043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AFF7-6653-6A4D-A979-64D2F5BECA2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0032F1-0121-BE4C-B781-236291AD797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t="4530" b="4530"/>
          <a:stretch/>
        </p:blipFill>
        <p:spPr>
          <a:xfrm>
            <a:off x="9022846" y="5946775"/>
            <a:ext cx="2695388" cy="48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3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Data" Target="../diagrams/data1.xml"/><Relationship Id="rId11" Type="http://schemas.openxmlformats.org/officeDocument/2006/relationships/image" Target="../media/image6.png"/><Relationship Id="rId5" Type="http://schemas.openxmlformats.org/officeDocument/2006/relationships/image" Target="../media/image10.jpeg"/><Relationship Id="rId10" Type="http://schemas.microsoft.com/office/2007/relationships/diagramDrawing" Target="../diagrams/drawing1.xml"/><Relationship Id="rId4" Type="http://schemas.openxmlformats.org/officeDocument/2006/relationships/image" Target="../media/image9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6.png"/><Relationship Id="rId4" Type="http://schemas.openxmlformats.org/officeDocument/2006/relationships/diagramData" Target="../diagrams/data2.xml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F9F61-B891-3944-9E22-503B0C38A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50"/>
            <a:ext cx="9144000" cy="2387600"/>
          </a:xfrm>
        </p:spPr>
        <p:txBody>
          <a:bodyPr/>
          <a:lstStyle/>
          <a:p>
            <a:r>
              <a:rPr lang="en-US" dirty="0"/>
              <a:t>Maternal &amp; child health student association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FF944A2-AA7D-D0A2-77A7-032313FB18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87006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86"/>
    </mc:Choice>
    <mc:Fallback>
      <p:transition spd="slow" advTm="93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18F29-CAC1-81CE-AEC8-1773C2842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14531" cy="1343283"/>
          </a:xfrm>
        </p:spPr>
        <p:txBody>
          <a:bodyPr/>
          <a:lstStyle/>
          <a:p>
            <a:r>
              <a:rPr lang="en-US" dirty="0">
                <a:latin typeface="Impact"/>
              </a:rPr>
              <a:t>MCHSA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CC6F2-6134-0A2F-C482-C9904574D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3289"/>
            <a:ext cx="7478957" cy="4245680"/>
          </a:xfr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274320">
              <a:spcAft>
                <a:spcPts val="600"/>
              </a:spcAft>
              <a:buFont typeface="Wingdings" panose="020B0604020202020204" pitchFamily="34" charset="0"/>
              <a:buChar char="Ø"/>
            </a:pPr>
            <a:r>
              <a:rPr lang="en-US" sz="2600" dirty="0">
                <a:cs typeface="Arial"/>
              </a:rPr>
              <a:t>To </a:t>
            </a:r>
            <a:r>
              <a:rPr lang="en-US" sz="2600" b="1" dirty="0">
                <a:cs typeface="Arial"/>
              </a:rPr>
              <a:t>promote the health and well-being</a:t>
            </a:r>
            <a:r>
              <a:rPr lang="en-US" sz="2600" dirty="0">
                <a:cs typeface="Arial"/>
              </a:rPr>
              <a:t> of mothers, infants, children, and adolescents.</a:t>
            </a:r>
            <a:endParaRPr lang="en-US" sz="2600">
              <a:cs typeface="Arial"/>
            </a:endParaRPr>
          </a:p>
          <a:p>
            <a:pPr marL="274320">
              <a:spcAft>
                <a:spcPts val="600"/>
              </a:spcAft>
              <a:buFont typeface="Wingdings" panose="020B0604020202020204" pitchFamily="34" charset="0"/>
              <a:buChar char="Ø"/>
            </a:pPr>
            <a:r>
              <a:rPr lang="en-US" sz="2600" dirty="0">
                <a:cs typeface="Arial"/>
              </a:rPr>
              <a:t>To </a:t>
            </a:r>
            <a:r>
              <a:rPr lang="en-US" sz="2600" b="1" dirty="0">
                <a:cs typeface="Arial"/>
              </a:rPr>
              <a:t>bring together multidisciplinary undergraduate and graduate students</a:t>
            </a:r>
            <a:r>
              <a:rPr lang="en-US" sz="2600" dirty="0">
                <a:cs typeface="Arial"/>
              </a:rPr>
              <a:t> with interests in maternity and child health (MCH) careers and themes.</a:t>
            </a:r>
          </a:p>
          <a:p>
            <a:pPr marL="274320">
              <a:spcAft>
                <a:spcPts val="600"/>
              </a:spcAft>
              <a:buFont typeface="Wingdings" panose="020B0604020202020204" pitchFamily="34" charset="0"/>
              <a:buChar char="Ø"/>
            </a:pPr>
            <a:r>
              <a:rPr lang="en-US" sz="2600" dirty="0">
                <a:cs typeface="Arial"/>
              </a:rPr>
              <a:t>To </a:t>
            </a:r>
            <a:r>
              <a:rPr lang="en-US" sz="2600" b="1" dirty="0">
                <a:cs typeface="Arial"/>
              </a:rPr>
              <a:t>establish a platform</a:t>
            </a:r>
            <a:r>
              <a:rPr lang="en-US" sz="2600" dirty="0">
                <a:cs typeface="Arial"/>
              </a:rPr>
              <a:t> for interested peers and mentors to share experiences on MCH-related practice, research, careers, and current events.</a:t>
            </a:r>
          </a:p>
          <a:p>
            <a:pPr marL="274320">
              <a:spcAft>
                <a:spcPts val="600"/>
              </a:spcAft>
              <a:buFont typeface="Wingdings" panose="020B0604020202020204" pitchFamily="34" charset="0"/>
              <a:buChar char="ü"/>
            </a:pPr>
            <a:endParaRPr lang="en-US" sz="2600" dirty="0">
              <a:cs typeface="Arial"/>
            </a:endParaRPr>
          </a:p>
        </p:txBody>
      </p:sp>
      <p:pic>
        <p:nvPicPr>
          <p:cNvPr id="4" name="Picture 3" descr="A logo for a child and parent&#10;&#10;Description automatically generated">
            <a:extLst>
              <a:ext uri="{FF2B5EF4-FFF2-40B4-BE49-F238E27FC236}">
                <a16:creationId xmlns:a16="http://schemas.microsoft.com/office/drawing/2014/main" id="{871B7E1D-6B0E-DA03-363C-F75D00259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4174" y="790976"/>
            <a:ext cx="2689538" cy="2732468"/>
          </a:xfrm>
          <a:prstGeom prst="rect">
            <a:avLst/>
          </a:prstGeom>
        </p:spPr>
      </p:pic>
      <p:pic>
        <p:nvPicPr>
          <p:cNvPr id="5" name="Picture 4" descr="A close-up of a hand&#10;&#10;Description automatically generated">
            <a:extLst>
              <a:ext uri="{FF2B5EF4-FFF2-40B4-BE49-F238E27FC236}">
                <a16:creationId xmlns:a16="http://schemas.microsoft.com/office/drawing/2014/main" id="{FEC4DAC9-1F5B-DFC9-F20F-CB0274CF4C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4175" y="3579790"/>
            <a:ext cx="2689539" cy="2199068"/>
          </a:xfrm>
          <a:prstGeom prst="rect">
            <a:avLst/>
          </a:prstGeom>
        </p:spPr>
      </p:pic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508230CD-019F-7EA8-BA90-A655342E94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62127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821"/>
    </mc:Choice>
    <mc:Fallback>
      <p:transition spd="slow" advTm="398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62738-68BD-E17C-C97B-4DC392A5E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852" y="140454"/>
            <a:ext cx="10515600" cy="1325563"/>
          </a:xfrm>
        </p:spPr>
        <p:txBody>
          <a:bodyPr/>
          <a:lstStyle/>
          <a:p>
            <a:r>
              <a:rPr lang="en-US" dirty="0"/>
              <a:t>What we do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08195DD3-93FD-090A-8E4A-BEDD3BB36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812" y="350159"/>
            <a:ext cx="4444753" cy="333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3FF2917C-2A14-6D12-D3B2-CC8956051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26" y="3821664"/>
            <a:ext cx="3574743" cy="268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0919995-7797-99B5-6D07-E4A4B8730B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1886711"/>
              </p:ext>
            </p:extLst>
          </p:nvPr>
        </p:nvGraphicFramePr>
        <p:xfrm>
          <a:off x="346226" y="1225118"/>
          <a:ext cx="10724226" cy="5289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95F3C0CA-A5EE-F4A5-6D20-8010FF5058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28070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360"/>
    </mc:Choice>
    <mc:Fallback>
      <p:transition spd="slow" advTm="34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3FBAD-F450-1448-A36A-72F6AB77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502" y="258799"/>
            <a:ext cx="5872717" cy="1148354"/>
          </a:xfrm>
        </p:spPr>
        <p:txBody>
          <a:bodyPr anchor="ctr">
            <a:normAutofit/>
          </a:bodyPr>
          <a:lstStyle/>
          <a:p>
            <a:r>
              <a:rPr lang="en-US" dirty="0"/>
              <a:t>Why </a:t>
            </a:r>
            <a:r>
              <a:rPr lang="en-US" dirty="0" err="1"/>
              <a:t>mch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C7E89-62C2-B143-BEBA-CA6D34981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2503" y="1409184"/>
            <a:ext cx="6138528" cy="404376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/>
              <a:t>Reduce maternal mortality and morbidity</a:t>
            </a:r>
          </a:p>
          <a:p>
            <a:r>
              <a:rPr lang="en-US" sz="2600" dirty="0"/>
              <a:t>Reduce pre-natal and neonatal mortality and morbidity</a:t>
            </a:r>
            <a:endParaRPr lang="en-US" sz="2600" dirty="0">
              <a:cs typeface="Arial"/>
            </a:endParaRPr>
          </a:p>
          <a:p>
            <a:r>
              <a:rPr lang="en-US" sz="2600" dirty="0"/>
              <a:t>Reduce obesity and associated diseases</a:t>
            </a:r>
            <a:endParaRPr lang="en-US" sz="2600" dirty="0">
              <a:cs typeface="Arial"/>
            </a:endParaRPr>
          </a:p>
          <a:p>
            <a:r>
              <a:rPr lang="en-US" sz="2600" dirty="0"/>
              <a:t>Positive inter-generational impact</a:t>
            </a:r>
            <a:endParaRPr lang="en-US" sz="2600" dirty="0">
              <a:cs typeface="Arial"/>
            </a:endParaRPr>
          </a:p>
          <a:p>
            <a:r>
              <a:rPr lang="en-US" sz="2600" dirty="0">
                <a:cs typeface="Arial"/>
              </a:rPr>
              <a:t>Ensure societal well-being</a:t>
            </a:r>
            <a:endParaRPr lang="en-US" sz="2600" dirty="0"/>
          </a:p>
          <a:p>
            <a:r>
              <a:rPr lang="en-US" sz="2600" dirty="0"/>
              <a:t>Global health security</a:t>
            </a:r>
            <a:endParaRPr lang="en-US" sz="2600" dirty="0">
              <a:cs typeface="Arial"/>
            </a:endParaRPr>
          </a:p>
          <a:p>
            <a:endParaRPr lang="en-US" sz="2600"/>
          </a:p>
        </p:txBody>
      </p:sp>
      <p:pic>
        <p:nvPicPr>
          <p:cNvPr id="4" name="Picture 3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7901AE70-3858-7209-B50F-ABBBAACEB1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3" t="877" r="391" b="8772"/>
          <a:stretch/>
        </p:blipFill>
        <p:spPr>
          <a:xfrm>
            <a:off x="7217361" y="879690"/>
            <a:ext cx="4304461" cy="263009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B9FAF0-B3C7-376E-076F-AF0C83E452AF}"/>
              </a:ext>
            </a:extLst>
          </p:cNvPr>
          <p:cNvSpPr txBox="1"/>
          <p:nvPr/>
        </p:nvSpPr>
        <p:spPr>
          <a:xfrm>
            <a:off x="7214633" y="584791"/>
            <a:ext cx="455649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 b="1" dirty="0">
                <a:ea typeface="+mn-lt"/>
                <a:cs typeface="+mn-lt"/>
              </a:rPr>
              <a:t>Maternal mortality rates, by race in the US, 2018 - 2021</a:t>
            </a:r>
            <a:r>
              <a:rPr lang="en-US" sz="1300" b="1" baseline="30000" dirty="0">
                <a:ea typeface="+mn-lt"/>
                <a:cs typeface="+mn-lt"/>
              </a:rPr>
              <a:t>1</a:t>
            </a:r>
            <a:endParaRPr lang="en-US" baseline="30000" dirty="0">
              <a:cs typeface="Arial"/>
            </a:endParaRPr>
          </a:p>
        </p:txBody>
      </p:sp>
      <p:pic>
        <p:nvPicPr>
          <p:cNvPr id="6" name="Picture 5" descr="A person holding a baby&#10;&#10;Description automatically generated">
            <a:extLst>
              <a:ext uri="{FF2B5EF4-FFF2-40B4-BE49-F238E27FC236}">
                <a16:creationId xmlns:a16="http://schemas.microsoft.com/office/drawing/2014/main" id="{BA4B4512-3FF4-889F-DFE0-C89B74CBFE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235" b="7500"/>
          <a:stretch/>
        </p:blipFill>
        <p:spPr>
          <a:xfrm>
            <a:off x="7559747" y="3507886"/>
            <a:ext cx="4036838" cy="24034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4A6DD-F662-42E6-AF57-1F8E7EECC63F}"/>
              </a:ext>
            </a:extLst>
          </p:cNvPr>
          <p:cNvSpPr txBox="1"/>
          <p:nvPr/>
        </p:nvSpPr>
        <p:spPr>
          <a:xfrm>
            <a:off x="1001232" y="6102645"/>
            <a:ext cx="590328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aseline="30000" dirty="0">
                <a:cs typeface="Arial"/>
              </a:rPr>
              <a:t>1</a:t>
            </a:r>
            <a:r>
              <a:rPr lang="en-US" sz="1000" dirty="0">
                <a:cs typeface="Arial"/>
              </a:rPr>
              <a:t> </a:t>
            </a:r>
            <a:r>
              <a:rPr lang="en-US" sz="1000" dirty="0" err="1">
                <a:cs typeface="Arial"/>
              </a:rPr>
              <a:t>Hoyert</a:t>
            </a:r>
            <a:r>
              <a:rPr lang="en-US" sz="1000" dirty="0">
                <a:cs typeface="Arial"/>
              </a:rPr>
              <a:t> DL. Maternal mortality rates in the United States, 2021. NCHS Health E-Stats. 2023. DOI: https://dx.doi.org/10.15620/cdc:124678.</a:t>
            </a: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C0FF12D3-AC62-1165-2FF3-F2DC396B06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82141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541"/>
    </mc:Choice>
    <mc:Fallback>
      <p:transition spd="slow" advTm="385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A6C16-4E3E-7ECC-AF79-E3CCFAA23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250"/>
            <a:ext cx="10515600" cy="1325563"/>
          </a:xfrm>
        </p:spPr>
        <p:txBody>
          <a:bodyPr/>
          <a:lstStyle/>
          <a:p>
            <a:r>
              <a:rPr lang="en-US" dirty="0"/>
              <a:t>Upcoming events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B1738C-F221-3C1A-E417-1AC68DDF64F5}"/>
              </a:ext>
            </a:extLst>
          </p:cNvPr>
          <p:cNvSpPr txBox="1"/>
          <p:nvPr/>
        </p:nvSpPr>
        <p:spPr>
          <a:xfrm>
            <a:off x="541537" y="1207444"/>
            <a:ext cx="6320901" cy="820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See here for our next event!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61EA98C-75A3-B732-8E6B-7A030DB4C8CE}"/>
              </a:ext>
            </a:extLst>
          </p:cNvPr>
          <p:cNvSpPr/>
          <p:nvPr/>
        </p:nvSpPr>
        <p:spPr>
          <a:xfrm>
            <a:off x="5157929" y="1548988"/>
            <a:ext cx="1802163" cy="417251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136BC03-2790-51AD-44BB-6C1B6DA22C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2821707"/>
              </p:ext>
            </p:extLst>
          </p:nvPr>
        </p:nvGraphicFramePr>
        <p:xfrm>
          <a:off x="318610" y="2161712"/>
          <a:ext cx="6721383" cy="4420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B410D7F9-91D4-9174-0E0F-86E15CF55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4" y="500828"/>
            <a:ext cx="4145874" cy="53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20B8AAA7-5B4B-5367-E77D-BC96A125E1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71188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631"/>
    </mc:Choice>
    <mc:Fallback>
      <p:transition spd="slow" advTm="20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14FC6-FE3D-7B45-84BE-3C726AB1D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50083"/>
            <a:ext cx="10515600" cy="2187986"/>
          </a:xfrm>
        </p:spPr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473F4-C73D-8C4A-8929-A707A3759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9917" y="489864"/>
            <a:ext cx="2754729" cy="759041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@uofsc_mchsa</a:t>
            </a:r>
          </a:p>
          <a:p>
            <a:r>
              <a:rPr lang="en-US" dirty="0"/>
              <a:t>Give us a follow!</a:t>
            </a:r>
          </a:p>
        </p:txBody>
      </p:sp>
      <p:pic>
        <p:nvPicPr>
          <p:cNvPr id="1026" name="Picture 2" descr="Circle Black Instagram Logo transparent PNG - StickPNG">
            <a:extLst>
              <a:ext uri="{FF2B5EF4-FFF2-40B4-BE49-F238E27FC236}">
                <a16:creationId xmlns:a16="http://schemas.microsoft.com/office/drawing/2014/main" id="{4F4D7780-B2FA-2396-DBDF-386116A0B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790" y="489865"/>
            <a:ext cx="1012055" cy="75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F8A78EE-DB80-47CF-D28F-E0BE45DA4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36" y="4174097"/>
            <a:ext cx="1638529" cy="163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3C4117A-D2EB-4229-7431-7F7BF9D76565}"/>
              </a:ext>
            </a:extLst>
          </p:cNvPr>
          <p:cNvSpPr txBox="1">
            <a:spLocks/>
          </p:cNvSpPr>
          <p:nvPr/>
        </p:nvSpPr>
        <p:spPr>
          <a:xfrm>
            <a:off x="511595" y="5634387"/>
            <a:ext cx="1749385" cy="869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SCAN HERE TO APPLY!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8F0F71D8-DDAA-4FAD-C68C-AFC871EC79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87642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13"/>
    </mc:Choice>
    <mc:Fallback>
      <p:transition spd="slow" advTm="15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UofSC Simple Theme">
  <a:themeElements>
    <a:clrScheme name="Custom 1">
      <a:dk1>
        <a:srgbClr val="000000"/>
      </a:dk1>
      <a:lt1>
        <a:srgbClr val="FFFFFF"/>
      </a:lt1>
      <a:dk2>
        <a:srgbClr val="73000A"/>
      </a:dk2>
      <a:lt2>
        <a:srgbClr val="E7E6E6"/>
      </a:lt2>
      <a:accent1>
        <a:srgbClr val="0D3841"/>
      </a:accent1>
      <a:accent2>
        <a:srgbClr val="E23B38"/>
      </a:accent2>
      <a:accent3>
        <a:srgbClr val="759005"/>
      </a:accent3>
      <a:accent4>
        <a:srgbClr val="FFF89E"/>
      </a:accent4>
      <a:accent5>
        <a:srgbClr val="3277B6"/>
      </a:accent5>
      <a:accent6>
        <a:srgbClr val="C1D832"/>
      </a:accent6>
      <a:hlink>
        <a:srgbClr val="73000A"/>
      </a:hlink>
      <a:folHlink>
        <a:srgbClr val="E23B38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258CAB0-DDDD-8E42-8715-79BD1402BECB}" vid="{EC9F5A20-6D19-7048-A333-7BEF17D9B2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usc_ppt_substitute_fonts_wide</Template>
  <TotalTime>84</TotalTime>
  <Words>192</Words>
  <Application>Microsoft Office PowerPoint</Application>
  <PresentationFormat>Widescreen</PresentationFormat>
  <Paragraphs>31</Paragraphs>
  <Slides>6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Impact</vt:lpstr>
      <vt:lpstr>Wingdings</vt:lpstr>
      <vt:lpstr>UofSC Simple Theme</vt:lpstr>
      <vt:lpstr>Maternal &amp; child health student association</vt:lpstr>
      <vt:lpstr>MCHSA Objectives</vt:lpstr>
      <vt:lpstr>What we do</vt:lpstr>
      <vt:lpstr>Why mch?</vt:lpstr>
      <vt:lpstr>Upcoming events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Hannah Parker</dc:creator>
  <cp:lastModifiedBy>Parker, Hannah</cp:lastModifiedBy>
  <cp:revision>136</cp:revision>
  <dcterms:created xsi:type="dcterms:W3CDTF">2023-09-14T19:49:58Z</dcterms:created>
  <dcterms:modified xsi:type="dcterms:W3CDTF">2023-11-10T19:46:36Z</dcterms:modified>
</cp:coreProperties>
</file>